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B4B"/>
    <a:srgbClr val="111111"/>
    <a:srgbClr val="D7D2CF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9" autoAdjust="0"/>
    <p:restoredTop sz="94660"/>
  </p:normalViewPr>
  <p:slideViewPr>
    <p:cSldViewPr snapToGrid="0">
      <p:cViewPr>
        <p:scale>
          <a:sx n="100" d="100"/>
          <a:sy n="100" d="100"/>
        </p:scale>
        <p:origin x="2944" y="-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9FD2-9170-4CB7-B675-82F532D97DD0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BFC-A10E-444F-B5B2-DA945D3EF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4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9FD2-9170-4CB7-B675-82F532D97DD0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BFC-A10E-444F-B5B2-DA945D3EF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7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9FD2-9170-4CB7-B675-82F532D97DD0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BFC-A10E-444F-B5B2-DA945D3EF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6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9FD2-9170-4CB7-B675-82F532D97DD0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BFC-A10E-444F-B5B2-DA945D3EF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5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9FD2-9170-4CB7-B675-82F532D97DD0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BFC-A10E-444F-B5B2-DA945D3EF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3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9FD2-9170-4CB7-B675-82F532D97DD0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BFC-A10E-444F-B5B2-DA945D3EF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5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9FD2-9170-4CB7-B675-82F532D97DD0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BFC-A10E-444F-B5B2-DA945D3EF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7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9FD2-9170-4CB7-B675-82F532D97DD0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BFC-A10E-444F-B5B2-DA945D3EF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9FD2-9170-4CB7-B675-82F532D97DD0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BFC-A10E-444F-B5B2-DA945D3EF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4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9FD2-9170-4CB7-B675-82F532D97DD0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BFC-A10E-444F-B5B2-DA945D3EF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1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9FD2-9170-4CB7-B675-82F532D97DD0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BFC-A10E-444F-B5B2-DA945D3EF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2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59FD2-9170-4CB7-B675-82F532D97DD0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DCBFC-A10E-444F-B5B2-DA945D3EF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microsoft.com/office/2007/relationships/hdphoto" Target="../media/hdphoto8.wdp"/><Relationship Id="rId34" Type="http://schemas.microsoft.com/office/2007/relationships/hdphoto" Target="../media/hdphoto14.wdp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17" Type="http://schemas.openxmlformats.org/officeDocument/2006/relationships/image" Target="../media/image10.png"/><Relationship Id="rId25" Type="http://schemas.microsoft.com/office/2007/relationships/hdphoto" Target="../media/hdphoto10.wdp"/><Relationship Id="rId33" Type="http://schemas.openxmlformats.org/officeDocument/2006/relationships/image" Target="../media/image19.png"/><Relationship Id="rId2" Type="http://schemas.openxmlformats.org/officeDocument/2006/relationships/image" Target="../media/image1.jpeg"/><Relationship Id="rId16" Type="http://schemas.openxmlformats.org/officeDocument/2006/relationships/image" Target="../media/image9.png"/><Relationship Id="rId20" Type="http://schemas.openxmlformats.org/officeDocument/2006/relationships/image" Target="../media/image12.png"/><Relationship Id="rId29" Type="http://schemas.microsoft.com/office/2007/relationships/hdphoto" Target="../media/hdphoto12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microsoft.com/office/2007/relationships/hdphoto" Target="../media/hdphoto9.wdp"/><Relationship Id="rId28" Type="http://schemas.openxmlformats.org/officeDocument/2006/relationships/image" Target="../media/image16.png"/><Relationship Id="rId36" Type="http://schemas.microsoft.com/office/2007/relationships/hdphoto" Target="../media/hdphoto15.wdp"/><Relationship Id="rId10" Type="http://schemas.microsoft.com/office/2007/relationships/hdphoto" Target="../media/hdphoto4.wdp"/><Relationship Id="rId19" Type="http://schemas.microsoft.com/office/2007/relationships/hdphoto" Target="../media/hdphoto7.wdp"/><Relationship Id="rId31" Type="http://schemas.microsoft.com/office/2007/relationships/hdphoto" Target="../media/hdphoto13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6.wdp"/><Relationship Id="rId22" Type="http://schemas.openxmlformats.org/officeDocument/2006/relationships/image" Target="../media/image13.png"/><Relationship Id="rId27" Type="http://schemas.microsoft.com/office/2007/relationships/hdphoto" Target="../media/hdphoto11.wdp"/><Relationship Id="rId30" Type="http://schemas.openxmlformats.org/officeDocument/2006/relationships/image" Target="../media/image17.png"/><Relationship Id="rId35" Type="http://schemas.openxmlformats.org/officeDocument/2006/relationships/image" Target="../media/image20.png"/><Relationship Id="rId8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hess pieces on board">
            <a:extLst>
              <a:ext uri="{FF2B5EF4-FFF2-40B4-BE49-F238E27FC236}">
                <a16:creationId xmlns:a16="http://schemas.microsoft.com/office/drawing/2014/main" id="{BF61D8ED-88C5-FD2B-1CA7-6FF49499D9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26"/>
          <a:stretch/>
        </p:blipFill>
        <p:spPr bwMode="auto">
          <a:xfrm>
            <a:off x="0" y="9229499"/>
            <a:ext cx="6858000" cy="296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A3924-5158-96F8-98FC-365E7E168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4000" l="2516" r="96541">
                        <a14:foregroundMark x1="9748" y1="47889" x2="9748" y2="47889"/>
                        <a14:foregroundMark x1="13050" y1="73444" x2="13050" y2="73444"/>
                        <a14:foregroundMark x1="14151" y1="83000" x2="14151" y2="83000"/>
                        <a14:foregroundMark x1="12579" y1="92222" x2="12579" y2="92222"/>
                        <a14:foregroundMark x1="87893" y1="80000" x2="87893" y2="80000"/>
                        <a14:foregroundMark x1="83333" y1="85000" x2="83333" y2="85000"/>
                        <a14:foregroundMark x1="11321" y1="94111" x2="11321" y2="94111"/>
                        <a14:foregroundMark x1="5660" y1="71667" x2="5660" y2="71667"/>
                        <a14:foregroundMark x1="5189" y1="80889" x2="5189" y2="80889"/>
                        <a14:foregroundMark x1="5031" y1="53111" x2="5031" y2="53111"/>
                        <a14:foregroundMark x1="91667" y1="82778" x2="91667" y2="82778"/>
                        <a14:foregroundMark x1="78459" y1="85556" x2="78459" y2="85556"/>
                        <a14:foregroundMark x1="44340" y1="93222" x2="44340" y2="93222"/>
                        <a14:foregroundMark x1="96384" y1="68444" x2="96384" y2="68444"/>
                        <a14:foregroundMark x1="96855" y1="64444" x2="96855" y2="64444"/>
                        <a14:foregroundMark x1="89623" y1="9111" x2="89623" y2="9111"/>
                        <a14:foregroundMark x1="50314" y1="5333" x2="50314" y2="5333"/>
                        <a14:foregroundMark x1="31447" y1="4889" x2="31447" y2="4889"/>
                        <a14:foregroundMark x1="45126" y1="4222" x2="45126" y2="4222"/>
                        <a14:foregroundMark x1="3774" y1="15333" x2="3774" y2="15333"/>
                        <a14:foregroundMark x1="3302" y1="25444" x2="3302" y2="25444"/>
                        <a14:foregroundMark x1="2516" y1="16444" x2="2516" y2="16444"/>
                      </a14:backgroundRemoval>
                    </a14:imgEffect>
                    <a14:imgEffect>
                      <a14:saturation sa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5" y="3226576"/>
            <a:ext cx="4993853" cy="7066774"/>
          </a:xfrm>
          <a:prstGeom prst="rect">
            <a:avLst/>
          </a:prstGeom>
        </p:spPr>
      </p:pic>
      <p:sp>
        <p:nvSpPr>
          <p:cNvPr id="1107" name="TextBox 1106">
            <a:extLst>
              <a:ext uri="{FF2B5EF4-FFF2-40B4-BE49-F238E27FC236}">
                <a16:creationId xmlns:a16="http://schemas.microsoft.com/office/drawing/2014/main" id="{94D73FBF-ACD9-29A0-042E-EB57D4BC52DF}"/>
              </a:ext>
            </a:extLst>
          </p:cNvPr>
          <p:cNvSpPr txBox="1"/>
          <p:nvPr/>
        </p:nvSpPr>
        <p:spPr>
          <a:xfrm>
            <a:off x="641926" y="5183453"/>
            <a:ext cx="2526009" cy="991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latin typeface="Old English Text MT" panose="03040902040508030806" pitchFamily="66" charset="0"/>
              </a:rPr>
              <a:t>A player can choose to make a move with many pieces (maximum 3) each turn. This affects the total        they can use within that turn. Each activity a player performs costs a certain amount of       .</a:t>
            </a:r>
          </a:p>
          <a:p>
            <a:pPr>
              <a:lnSpc>
                <a:spcPct val="150000"/>
              </a:lnSpc>
            </a:pPr>
            <a:endParaRPr lang="en-US" sz="800">
              <a:latin typeface="Old English Text MT" panose="03040902040508030806" pitchFamily="66" charset="0"/>
            </a:endParaRPr>
          </a:p>
        </p:txBody>
      </p:sp>
      <p:pic>
        <p:nvPicPr>
          <p:cNvPr id="48" name="Picture 47" descr="Chart&#10;&#10;Description automatically generated with medium confidence">
            <a:extLst>
              <a:ext uri="{FF2B5EF4-FFF2-40B4-BE49-F238E27FC236}">
                <a16:creationId xmlns:a16="http://schemas.microsoft.com/office/drawing/2014/main" id="{56F1E762-F3DD-7CAA-54A5-376E1BBF12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4" b="89869" l="4767" r="90000">
                        <a14:foregroundMark x1="6395" y1="29081" x2="6395" y2="29081"/>
                        <a14:foregroundMark x1="5581" y1="40525" x2="5581" y2="40525"/>
                        <a14:foregroundMark x1="4767" y1="31144" x2="4767" y2="31144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8564"/>
          <a:stretch/>
        </p:blipFill>
        <p:spPr>
          <a:xfrm>
            <a:off x="5211152" y="3792956"/>
            <a:ext cx="1646848" cy="1661343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5C45AC0-1B03-DF1F-107E-77A8C71D71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250" b="95508" l="4102" r="93555">
                        <a14:foregroundMark x1="19531" y1="11719" x2="19531" y2="11719"/>
                        <a14:foregroundMark x1="9180" y1="25391" x2="9180" y2="25391"/>
                        <a14:foregroundMark x1="55273" y1="19141" x2="55273" y2="19141"/>
                        <a14:foregroundMark x1="93555" y1="37891" x2="93555" y2="37891"/>
                        <a14:foregroundMark x1="86133" y1="92773" x2="86133" y2="92773"/>
                        <a14:foregroundMark x1="90625" y1="95898" x2="90625" y2="95898"/>
                        <a14:backgroundMark x1="16406" y1="11719" x2="17773" y2="10938"/>
                        <a14:backgroundMark x1="16797" y1="10156" x2="16406" y2="8789"/>
                        <a14:backgroundMark x1="17188" y1="10156" x2="16016" y2="8789"/>
                        <a14:backgroundMark x1="16602" y1="8398" x2="16992" y2="8398"/>
                        <a14:backgroundMark x1="16211" y1="8398" x2="16992" y2="9570"/>
                        <a14:backgroundMark x1="16406" y1="8984" x2="17188" y2="10352"/>
                        <a14:backgroundMark x1="25977" y1="6055" x2="28320" y2="7617"/>
                        <a14:backgroundMark x1="3516" y1="8398" x2="5078" y2="14648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098" y="4205752"/>
            <a:ext cx="421481" cy="421481"/>
          </a:xfrm>
          <a:prstGeom prst="rect">
            <a:avLst/>
          </a:prstGeom>
        </p:spPr>
      </p:pic>
      <p:pic>
        <p:nvPicPr>
          <p:cNvPr id="1026" name="Picture 2" descr="1,511,675 Medieval Stock Photos, Pictures &amp; Royalty-Free Images - iStock">
            <a:extLst>
              <a:ext uri="{FF2B5EF4-FFF2-40B4-BE49-F238E27FC236}">
                <a16:creationId xmlns:a16="http://schemas.microsoft.com/office/drawing/2014/main" id="{0BC1AA04-03A8-492C-FD14-4925236D4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3429000"/>
          </a:xfrm>
          <a:prstGeom prst="rect">
            <a:avLst/>
          </a:prstGeom>
          <a:noFill/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563FFA-A59C-528C-46E5-E42EA362F328}"/>
              </a:ext>
            </a:extLst>
          </p:cNvPr>
          <p:cNvSpPr txBox="1"/>
          <p:nvPr/>
        </p:nvSpPr>
        <p:spPr>
          <a:xfrm>
            <a:off x="650171" y="414629"/>
            <a:ext cx="2301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dirty="0">
                <a:latin typeface="Old English Text MT" panose="03040902040508030806" pitchFamily="66" charset="0"/>
              </a:rPr>
              <a:t>Chess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2CED09-BF24-4FAE-DA5B-E513AB4A06F1}"/>
              </a:ext>
            </a:extLst>
          </p:cNvPr>
          <p:cNvSpPr txBox="1"/>
          <p:nvPr/>
        </p:nvSpPr>
        <p:spPr>
          <a:xfrm>
            <a:off x="1113789" y="1261856"/>
            <a:ext cx="2916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Old English Text MT" panose="03040902040508030806" pitchFamily="66" charset="0"/>
              </a:rPr>
              <a:t>Ultimate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7B68A-55CA-B50C-D858-F5BE67D3E7EA}"/>
              </a:ext>
            </a:extLst>
          </p:cNvPr>
          <p:cNvSpPr txBox="1"/>
          <p:nvPr/>
        </p:nvSpPr>
        <p:spPr>
          <a:xfrm>
            <a:off x="1380067" y="1996050"/>
            <a:ext cx="2063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Old English Text MT" panose="03040902040508030806" pitchFamily="66" charset="0"/>
              </a:rPr>
              <a:t>The reimagined</a:t>
            </a:r>
          </a:p>
          <a:p>
            <a:pPr algn="r"/>
            <a:r>
              <a:rPr lang="en-US" sz="1600" dirty="0">
                <a:latin typeface="Old English Text MT" panose="03040902040508030806" pitchFamily="66" charset="0"/>
              </a:rPr>
              <a:t>strategy/rpg game.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FE0510-25EF-FF8C-638D-3115B6F91A5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056" b="98611" l="9862" r="89941">
                        <a14:foregroundMark x1="37081" y1="11667" x2="37081" y2="11667"/>
                        <a14:foregroundMark x1="35503" y1="11667" x2="35503" y2="11667"/>
                        <a14:foregroundMark x1="34911" y1="11667" x2="34911" y2="11667"/>
                        <a14:foregroundMark x1="38067" y1="10556" x2="38067" y2="10556"/>
                        <a14:foregroundMark x1="61736" y1="11667" x2="61736" y2="11667"/>
                        <a14:foregroundMark x1="49507" y1="7778" x2="49507" y2="7778"/>
                        <a14:foregroundMark x1="50099" y1="3333" x2="50099" y2="3333"/>
                        <a14:foregroundMark x1="47929" y1="90556" x2="47929" y2="90556"/>
                        <a14:foregroundMark x1="49901" y1="93056" x2="49901" y2="93056"/>
                        <a14:foregroundMark x1="50099" y1="98611" x2="50099" y2="98611"/>
                        <a14:foregroundMark x1="57396" y1="66667" x2="57396" y2="66667"/>
                        <a14:foregroundMark x1="57199" y1="68056" x2="57199" y2="68056"/>
                        <a14:foregroundMark x1="57396" y1="68056" x2="57396" y2="68056"/>
                        <a14:foregroundMark x1="57199" y1="68333" x2="57199" y2="68333"/>
                        <a14:foregroundMark x1="57199" y1="68333" x2="57199" y2="68333"/>
                        <a14:foregroundMark x1="42801" y1="58333" x2="42801" y2="58333"/>
                        <a14:foregroundMark x1="42604" y1="60000" x2="42604" y2="60000"/>
                        <a14:foregroundMark x1="42604" y1="62500" x2="42604" y2="62500"/>
                        <a14:foregroundMark x1="42801" y1="61667" x2="42801" y2="61667"/>
                        <a14:foregroundMark x1="48718" y1="56944" x2="48718" y2="56944"/>
                        <a14:foregroundMark x1="48718" y1="57222" x2="48718" y2="57222"/>
                        <a14:foregroundMark x1="48718" y1="56944" x2="48718" y2="56944"/>
                        <a14:foregroundMark x1="48718" y1="56944" x2="48718" y2="56944"/>
                        <a14:foregroundMark x1="51874" y1="56389" x2="51874" y2="56389"/>
                        <a14:foregroundMark x1="51677" y1="56667" x2="51677" y2="56667"/>
                        <a14:foregroundMark x1="52071" y1="56389" x2="52071" y2="56389"/>
                        <a14:foregroundMark x1="51874" y1="56389" x2="51874" y2="56389"/>
                        <a14:foregroundMark x1="45759" y1="56667" x2="45759" y2="56667"/>
                        <a14:foregroundMark x1="45957" y1="58333" x2="45957" y2="58333"/>
                        <a14:foregroundMark x1="52268" y1="82222" x2="52268" y2="82222"/>
                        <a14:foregroundMark x1="51874" y1="82222" x2="51874" y2="82222"/>
                        <a14:foregroundMark x1="52071" y1="81944" x2="52071" y2="81944"/>
                        <a14:foregroundMark x1="52268" y1="82222" x2="52268" y2="82222"/>
                        <a14:foregroundMark x1="52268" y1="82222" x2="52268" y2="82222"/>
                        <a14:backgroundMark x1="41815" y1="45556" x2="41815" y2="45556"/>
                        <a14:backgroundMark x1="43393" y1="56667" x2="43393" y2="56667"/>
                        <a14:backgroundMark x1="51479" y1="80000" x2="51479" y2="80000"/>
                        <a14:backgroundMark x1="51282" y1="78889" x2="51282" y2="78889"/>
                        <a14:backgroundMark x1="51085" y1="75833" x2="51085" y2="75833"/>
                        <a14:backgroundMark x1="46548" y1="82500" x2="46548" y2="82500"/>
                        <a14:backgroundMark x1="48915" y1="85000" x2="48915" y2="85000"/>
                        <a14:backgroundMark x1="48915" y1="83056" x2="48915" y2="83056"/>
                        <a14:backgroundMark x1="48915" y1="82500" x2="48915" y2="82500"/>
                        <a14:backgroundMark x1="43195" y1="61389" x2="43195" y2="61389"/>
                        <a14:backgroundMark x1="43393" y1="59167" x2="43393" y2="59167"/>
                        <a14:backgroundMark x1="41815" y1="44722" x2="41815" y2="44722"/>
                        <a14:backgroundMark x1="56805" y1="66944" x2="56805" y2="66944"/>
                        <a14:backgroundMark x1="57002" y1="68333" x2="57002" y2="68333"/>
                        <a14:backgroundMark x1="57791" y1="65833" x2="57791" y2="65833"/>
                        <a14:backgroundMark x1="57791" y1="65000" x2="57791" y2="65000"/>
                        <a14:backgroundMark x1="55424" y1="67778" x2="55424" y2="67778"/>
                        <a14:backgroundMark x1="55424" y1="66944" x2="55424" y2="66944"/>
                        <a14:backgroundMark x1="55621" y1="66111" x2="55621" y2="66111"/>
                        <a14:backgroundMark x1="55621" y1="69722" x2="55621" y2="69722"/>
                        <a14:backgroundMark x1="56016" y1="71111" x2="56016" y2="71111"/>
                        <a14:backgroundMark x1="55819" y1="73056" x2="55819" y2="73056"/>
                        <a14:backgroundMark x1="55819" y1="74167" x2="55819" y2="74167"/>
                        <a14:backgroundMark x1="44576" y1="69167" x2="44576" y2="69167"/>
                        <a14:backgroundMark x1="46548" y1="86111" x2="46548" y2="86111"/>
                        <a14:backgroundMark x1="46548" y1="87222" x2="46548" y2="87222"/>
                        <a14:backgroundMark x1="52268" y1="82222" x2="52268" y2="82222"/>
                        <a14:backgroundMark x1="48126" y1="91111" x2="48126" y2="91111"/>
                        <a14:backgroundMark x1="41223" y1="13333" x2="41223" y2="13333"/>
                        <a14:backgroundMark x1="43590" y1="13611" x2="43590" y2="13611"/>
                        <a14:backgroundMark x1="45957" y1="13333" x2="45957" y2="13333"/>
                        <a14:backgroundMark x1="54043" y1="15278" x2="54043" y2="15278"/>
                      </a14:backgroundRemoval>
                    </a14:imgEffect>
                    <a14:imgEffect>
                      <a14:artisticTexturizer/>
                    </a14:imgEffect>
                    <a14:imgEffect>
                      <a14:colorTemperature colorTemp="9000"/>
                    </a14:imgEffect>
                    <a14:imgEffect>
                      <a14:saturation sa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238" t="10194" r="33306" b="5655"/>
          <a:stretch/>
        </p:blipFill>
        <p:spPr>
          <a:xfrm>
            <a:off x="5082065" y="0"/>
            <a:ext cx="1818640" cy="3153833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249768-3AC6-C92E-EDE8-1CD67F585D08}"/>
              </a:ext>
            </a:extLst>
          </p:cNvPr>
          <p:cNvSpPr txBox="1"/>
          <p:nvPr/>
        </p:nvSpPr>
        <p:spPr>
          <a:xfrm>
            <a:off x="5765043" y="830773"/>
            <a:ext cx="349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CDCDCD"/>
                </a:solidFill>
                <a:latin typeface="Old English Text MT" panose="03040902040508030806" pitchFamily="66" charset="0"/>
              </a:rPr>
              <a:t>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D572B24-CA8F-0F5E-185D-6423D40742E1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46296" y1="33476" x2="46296" y2="33476"/>
                      </a14:backgroundRemoval>
                    </a14:imgEffect>
                    <a14:imgEffect>
                      <a14:colorTemperature colorTemp="1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385" y="805421"/>
            <a:ext cx="390949" cy="4217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2D44F77-28E7-1CBA-1D5F-5793AD66C4B0}"/>
              </a:ext>
            </a:extLst>
          </p:cNvPr>
          <p:cNvSpPr txBox="1"/>
          <p:nvPr/>
        </p:nvSpPr>
        <p:spPr>
          <a:xfrm>
            <a:off x="5722337" y="1167818"/>
            <a:ext cx="391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CDCDCD"/>
                </a:solidFill>
                <a:latin typeface="Old English Text MT" panose="03040902040508030806" pitchFamily="66" charset="0"/>
              </a:rPr>
              <a:t>30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004D0E1-C393-C04C-D76A-FD2C3643D0E5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443" y="1194679"/>
            <a:ext cx="284832" cy="284832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FE0FD051-2EEC-AF99-B581-1A953DDE1D22}"/>
              </a:ext>
            </a:extLst>
          </p:cNvPr>
          <p:cNvSpPr/>
          <p:nvPr/>
        </p:nvSpPr>
        <p:spPr>
          <a:xfrm>
            <a:off x="5939668" y="1572084"/>
            <a:ext cx="284832" cy="284832"/>
          </a:xfrm>
          <a:prstGeom prst="ellipse">
            <a:avLst/>
          </a:prstGeom>
          <a:solidFill>
            <a:srgbClr val="D7D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293CF-ADD8-D2A6-232A-F5FDE9FBF5DB}"/>
              </a:ext>
            </a:extLst>
          </p:cNvPr>
          <p:cNvSpPr txBox="1"/>
          <p:nvPr/>
        </p:nvSpPr>
        <p:spPr>
          <a:xfrm>
            <a:off x="5818475" y="1576000"/>
            <a:ext cx="451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4A4B4B"/>
                </a:solidFill>
                <a:latin typeface="Old English Text MT" panose="03040902040508030806" pitchFamily="66" charset="0"/>
              </a:rPr>
              <a:t>3+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0E2197-A002-8594-EE66-77649C0A0CF1}"/>
              </a:ext>
            </a:extLst>
          </p:cNvPr>
          <p:cNvSpPr txBox="1"/>
          <p:nvPr/>
        </p:nvSpPr>
        <p:spPr>
          <a:xfrm>
            <a:off x="550333" y="3843629"/>
            <a:ext cx="1482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Old English Text MT" panose="03040902040508030806" pitchFamily="66" charset="0"/>
              </a:rPr>
              <a:t>Core mechanics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C3BAD28-2685-19C0-567A-0D4EAF46D4C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0" y="4156459"/>
            <a:ext cx="507694" cy="50769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2263E79-38B7-3123-EE21-26A6731D11B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45" y="4229384"/>
            <a:ext cx="389162" cy="38916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C141426-9E27-0E56-D1C2-24F01F4B8111}"/>
              </a:ext>
            </a:extLst>
          </p:cNvPr>
          <p:cNvSpPr txBox="1"/>
          <p:nvPr/>
        </p:nvSpPr>
        <p:spPr>
          <a:xfrm>
            <a:off x="626385" y="4550935"/>
            <a:ext cx="463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Old English Text MT" panose="03040902040508030806" pitchFamily="66" charset="0"/>
              </a:rPr>
              <a:t>Rpg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0EF8FB-4008-90EC-9570-2C67617E667F}"/>
              </a:ext>
            </a:extLst>
          </p:cNvPr>
          <p:cNvSpPr txBox="1"/>
          <p:nvPr/>
        </p:nvSpPr>
        <p:spPr>
          <a:xfrm>
            <a:off x="1134889" y="4571519"/>
            <a:ext cx="743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Old English Text MT" panose="03040902040508030806" pitchFamily="66" charset="0"/>
              </a:rPr>
              <a:t>Strategy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4BBDAC-CCB2-1203-3A6B-00A8128D2471}"/>
              </a:ext>
            </a:extLst>
          </p:cNvPr>
          <p:cNvSpPr txBox="1"/>
          <p:nvPr/>
        </p:nvSpPr>
        <p:spPr>
          <a:xfrm>
            <a:off x="3483644" y="4581381"/>
            <a:ext cx="1360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Old English Text MT" panose="03040902040508030806" pitchFamily="66" charset="0"/>
              </a:rPr>
              <a:t>Variable</a:t>
            </a:r>
          </a:p>
          <a:p>
            <a:pPr algn="ctr"/>
            <a:r>
              <a:rPr lang="en-US" sz="800" dirty="0">
                <a:latin typeface="Old English Text MT" panose="03040902040508030806" pitchFamily="66" charset="0"/>
              </a:rPr>
              <a:t>power-up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D2C32E-E6F8-CA10-1B34-BB3A3354EAB2}"/>
              </a:ext>
            </a:extLst>
          </p:cNvPr>
          <p:cNvSpPr txBox="1"/>
          <p:nvPr/>
        </p:nvSpPr>
        <p:spPr>
          <a:xfrm>
            <a:off x="629557" y="4926437"/>
            <a:ext cx="95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Old English Text MT" panose="03040902040508030806" pitchFamily="66" charset="0"/>
              </a:rPr>
              <a:t>In a turn</a:t>
            </a:r>
            <a:endParaRPr lang="en-US" sz="1600" dirty="0">
              <a:latin typeface="Old English Text MT" panose="03040902040508030806" pitchFamily="66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E21A4E28-F7ED-452C-7950-83AC787FC1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7422" b="93750" l="4883" r="93359">
                        <a14:foregroundMark x1="37695" y1="39063" x2="37695" y2="39063"/>
                        <a14:foregroundMark x1="25781" y1="72461" x2="25781" y2="72461"/>
                        <a14:foregroundMark x1="11523" y1="75586" x2="11523" y2="75586"/>
                        <a14:foregroundMark x1="47266" y1="58984" x2="47266" y2="58984"/>
                        <a14:foregroundMark x1="5273" y1="62109" x2="5273" y2="62109"/>
                        <a14:foregroundMark x1="64844" y1="93750" x2="64844" y2="93750"/>
                        <a14:foregroundMark x1="87695" y1="28711" x2="87695" y2="28711"/>
                        <a14:foregroundMark x1="84180" y1="20508" x2="84180" y2="20508"/>
                        <a14:foregroundMark x1="80664" y1="7422" x2="80664" y2="7422"/>
                        <a14:foregroundMark x1="86914" y1="45508" x2="86914" y2="45508"/>
                        <a14:foregroundMark x1="93359" y1="53711" x2="93359" y2="53711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92" y="4208321"/>
            <a:ext cx="424050" cy="42405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BF57DEE-89FF-3A4A-0FBA-D920EBA949F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6250" b="93945" l="6055" r="93555">
                        <a14:foregroundMark x1="52344" y1="21289" x2="52344" y2="21289"/>
                        <a14:foregroundMark x1="69141" y1="56641" x2="69141" y2="56641"/>
                        <a14:foregroundMark x1="40430" y1="6445" x2="40430" y2="6445"/>
                        <a14:foregroundMark x1="85742" y1="60352" x2="85742" y2="60352"/>
                        <a14:foregroundMark x1="93555" y1="56055" x2="93555" y2="56055"/>
                        <a14:foregroundMark x1="36719" y1="67383" x2="36719" y2="67383"/>
                        <a14:foregroundMark x1="19727" y1="81641" x2="19727" y2="81641"/>
                        <a14:foregroundMark x1="6055" y1="69727" x2="6055" y2="69727"/>
                        <a14:foregroundMark x1="33203" y1="93945" x2="33203" y2="93945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94" y="4218048"/>
            <a:ext cx="411754" cy="4117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82E9AD-D988-B1BB-5DD1-AD9FE88EC905}"/>
              </a:ext>
            </a:extLst>
          </p:cNvPr>
          <p:cNvSpPr txBox="1"/>
          <p:nvPr/>
        </p:nvSpPr>
        <p:spPr>
          <a:xfrm>
            <a:off x="2508739" y="4595064"/>
            <a:ext cx="590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Old English Text MT" panose="03040902040508030806" pitchFamily="66" charset="0"/>
              </a:rPr>
              <a:t>Set</a:t>
            </a:r>
          </a:p>
          <a:p>
            <a:pPr algn="ctr"/>
            <a:r>
              <a:rPr lang="en-US" sz="800">
                <a:latin typeface="Old English Text MT" panose="03040902040508030806" pitchFamily="66" charset="0"/>
              </a:rPr>
              <a:t>collection</a:t>
            </a:r>
            <a:endParaRPr lang="en-US" sz="800" dirty="0">
              <a:latin typeface="Old English Text MT" panose="03040902040508030806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1C622-E7DC-8993-4C1B-3BD0FE6EF47E}"/>
              </a:ext>
            </a:extLst>
          </p:cNvPr>
          <p:cNvSpPr txBox="1"/>
          <p:nvPr/>
        </p:nvSpPr>
        <p:spPr>
          <a:xfrm>
            <a:off x="3068538" y="4581381"/>
            <a:ext cx="817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Old English Text MT" panose="03040902040508030806" pitchFamily="66" charset="0"/>
              </a:rPr>
              <a:t>Hand</a:t>
            </a:r>
          </a:p>
          <a:p>
            <a:pPr algn="ctr"/>
            <a:r>
              <a:rPr lang="en-US" sz="800">
                <a:latin typeface="Old English Text MT" panose="03040902040508030806" pitchFamily="66" charset="0"/>
              </a:rPr>
              <a:t>management</a:t>
            </a:r>
            <a:endParaRPr lang="en-US" sz="800" dirty="0">
              <a:latin typeface="Old English Text MT" panose="03040902040508030806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22258-A5CC-9D85-1D5A-9C5F186B7CA9}"/>
              </a:ext>
            </a:extLst>
          </p:cNvPr>
          <p:cNvSpPr txBox="1"/>
          <p:nvPr/>
        </p:nvSpPr>
        <p:spPr>
          <a:xfrm>
            <a:off x="1948446" y="4595064"/>
            <a:ext cx="463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Old English Text MT" panose="03040902040508030806" pitchFamily="66" charset="0"/>
              </a:rPr>
              <a:t>Action</a:t>
            </a:r>
          </a:p>
          <a:p>
            <a:pPr algn="ctr"/>
            <a:r>
              <a:rPr lang="en-US" sz="800">
                <a:latin typeface="Old English Text MT" panose="03040902040508030806" pitchFamily="66" charset="0"/>
              </a:rPr>
              <a:t>points</a:t>
            </a:r>
            <a:endParaRPr lang="en-US" sz="800" dirty="0">
              <a:latin typeface="Old English Text MT" panose="03040902040508030806" pitchFamily="66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99164AF-9B1E-B00B-9EF3-964475EE9E3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10000" b="90000" l="10000" r="9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597" y="4229384"/>
            <a:ext cx="389162" cy="389162"/>
          </a:xfrm>
          <a:prstGeom prst="rect">
            <a:avLst/>
          </a:prstGeom>
        </p:spPr>
      </p:pic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C1BD4FC-2AF3-B2C4-E749-8D9A7D972D91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9211" b="89474" l="9639" r="91265">
                        <a14:foregroundMark x1="9639" y1="41447" x2="9639" y2="41447"/>
                        <a14:foregroundMark x1="91265" y1="50000" x2="91265" y2="50000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0631"/>
          <a:stretch/>
        </p:blipFill>
        <p:spPr>
          <a:xfrm rot="749976">
            <a:off x="5102599" y="5736988"/>
            <a:ext cx="1870330" cy="1234406"/>
          </a:xfrm>
          <a:prstGeom prst="rect">
            <a:avLst/>
          </a:prstGeom>
        </p:spPr>
      </p:pic>
      <p:pic>
        <p:nvPicPr>
          <p:cNvPr id="46" name="Picture 45" descr="A picture containing chart&#10;&#10;Description automatically generated">
            <a:extLst>
              <a:ext uri="{FF2B5EF4-FFF2-40B4-BE49-F238E27FC236}">
                <a16:creationId xmlns:a16="http://schemas.microsoft.com/office/drawing/2014/main" id="{B7B1E05E-3C4F-B19C-67FA-DD0C0BADA49A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9692" b="89868" l="3604" r="95946">
                        <a14:foregroundMark x1="7658" y1="41410" x2="7658" y2="41410"/>
                        <a14:foregroundMark x1="92342" y1="51101" x2="92342" y2="51101"/>
                        <a14:foregroundMark x1="94144" y1="60793" x2="94144" y2="60793"/>
                        <a14:foregroundMark x1="95045" y1="50661" x2="95045" y2="50661"/>
                        <a14:foregroundMark x1="70721" y1="74009" x2="70721" y2="74009"/>
                        <a14:foregroundMark x1="3604" y1="47137" x2="3604" y2="47137"/>
                        <a14:foregroundMark x1="95045" y1="42291" x2="95045" y2="42291"/>
                        <a14:foregroundMark x1="95495" y1="66079" x2="95495" y2="66079"/>
                        <a14:foregroundMark x1="95946" y1="61233" x2="95946" y2="61233"/>
                        <a14:foregroundMark x1="69369" y1="73128" x2="69369" y2="73128"/>
                        <a14:foregroundMark x1="74775" y1="75771" x2="74775" y2="75771"/>
                        <a14:foregroundMark x1="77928" y1="74009" x2="77928" y2="74009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132"/>
          <a:stretch/>
        </p:blipFill>
        <p:spPr>
          <a:xfrm>
            <a:off x="5260807" y="7223536"/>
            <a:ext cx="1597193" cy="197079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F3A3BB6-2ACE-EAF3-2E54-4AC5E44D674A}"/>
              </a:ext>
            </a:extLst>
          </p:cNvPr>
          <p:cNvSpPr txBox="1"/>
          <p:nvPr/>
        </p:nvSpPr>
        <p:spPr>
          <a:xfrm>
            <a:off x="5693249" y="4400064"/>
            <a:ext cx="1058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latin typeface="Old English Text MT" panose="03040902040508030806" pitchFamily="66" charset="0"/>
              </a:rPr>
              <a:t>Move a piece:</a:t>
            </a:r>
            <a:endParaRPr lang="en-US" sz="1200" dirty="0">
              <a:latin typeface="Old English Text MT" panose="03040902040508030806" pitchFamily="66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65DF6E-48D8-EA8A-A861-55A8356DE3F0}"/>
              </a:ext>
            </a:extLst>
          </p:cNvPr>
          <p:cNvSpPr txBox="1"/>
          <p:nvPr/>
        </p:nvSpPr>
        <p:spPr>
          <a:xfrm>
            <a:off x="5663899" y="6210976"/>
            <a:ext cx="1121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latin typeface="Old English Text MT" panose="03040902040508030806" pitchFamily="66" charset="0"/>
              </a:rPr>
              <a:t>Move 2 pieces:</a:t>
            </a:r>
            <a:endParaRPr lang="en-US" sz="1200" dirty="0">
              <a:latin typeface="Old English Text MT" panose="03040902040508030806" pitchFamily="66" charset="0"/>
            </a:endParaRPr>
          </a:p>
        </p:txBody>
      </p:sp>
      <p:pic>
        <p:nvPicPr>
          <p:cNvPr id="56" name="Picture 55" descr="Icon&#10;&#10;Description automatically generated">
            <a:extLst>
              <a:ext uri="{FF2B5EF4-FFF2-40B4-BE49-F238E27FC236}">
                <a16:creationId xmlns:a16="http://schemas.microsoft.com/office/drawing/2014/main" id="{BC709E23-E163-22DE-B2C7-402E947A080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0000" b="90000" l="10000" r="90000">
                        <a14:foregroundMark x1="24537" y1="29614" x2="24537" y2="29614"/>
                        <a14:foregroundMark x1="76389" y1="62232" x2="76389" y2="622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160" y="4614486"/>
            <a:ext cx="298619" cy="32212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81DCFF7-1CEE-18C0-2CA2-6C9073A2D531}"/>
              </a:ext>
            </a:extLst>
          </p:cNvPr>
          <p:cNvSpPr txBox="1"/>
          <p:nvPr/>
        </p:nvSpPr>
        <p:spPr>
          <a:xfrm>
            <a:off x="6115549" y="4619652"/>
            <a:ext cx="343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latin typeface="Old English Text MT" panose="03040902040508030806" pitchFamily="66" charset="0"/>
              </a:rPr>
              <a:t>14</a:t>
            </a:r>
            <a:endParaRPr lang="en-US" sz="1200" dirty="0">
              <a:latin typeface="Old English Text MT" panose="03040902040508030806" pitchFamily="66" charset="0"/>
            </a:endParaRPr>
          </a:p>
        </p:txBody>
      </p:sp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EB6E014D-AFBB-ABB7-A600-2C9D5F6A89E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0000" b="90000" l="10000" r="90000">
                        <a14:foregroundMark x1="24537" y1="29614" x2="24537" y2="29614"/>
                        <a14:foregroundMark x1="76389" y1="62232" x2="76389" y2="622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63" y="6426566"/>
            <a:ext cx="298619" cy="32212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4D4ED85-837D-5CD5-8F13-FDE442EC6128}"/>
              </a:ext>
            </a:extLst>
          </p:cNvPr>
          <p:cNvSpPr txBox="1"/>
          <p:nvPr/>
        </p:nvSpPr>
        <p:spPr>
          <a:xfrm>
            <a:off x="6166952" y="6431732"/>
            <a:ext cx="343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latin typeface="Old English Text MT" panose="03040902040508030806" pitchFamily="66" charset="0"/>
              </a:rPr>
              <a:t>10</a:t>
            </a:r>
            <a:endParaRPr lang="en-US" sz="1200" dirty="0">
              <a:latin typeface="Old English Text MT" panose="03040902040508030806" pitchFamily="66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E6D9CE-F396-EDCA-7A61-6BCF13F67574}"/>
              </a:ext>
            </a:extLst>
          </p:cNvPr>
          <p:cNvSpPr txBox="1"/>
          <p:nvPr/>
        </p:nvSpPr>
        <p:spPr>
          <a:xfrm>
            <a:off x="5693249" y="7904771"/>
            <a:ext cx="1121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latin typeface="Old English Text MT" panose="03040902040508030806" pitchFamily="66" charset="0"/>
              </a:rPr>
              <a:t>Move 3 pieces:</a:t>
            </a:r>
            <a:endParaRPr lang="en-US" sz="1200" dirty="0">
              <a:latin typeface="Old English Text MT" panose="03040902040508030806" pitchFamily="66" charset="0"/>
            </a:endParaRPr>
          </a:p>
        </p:txBody>
      </p:sp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5174B80D-97B7-5D32-67A9-7ACC3C26C2A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0000" b="90000" l="10000" r="90000">
                        <a14:foregroundMark x1="24537" y1="29614" x2="24537" y2="29614"/>
                        <a14:foregroundMark x1="76389" y1="62232" x2="76389" y2="622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13" y="8120361"/>
            <a:ext cx="298619" cy="32212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2B223A8-AF36-7C1E-0F62-11A4CE0C1994}"/>
              </a:ext>
            </a:extLst>
          </p:cNvPr>
          <p:cNvSpPr txBox="1"/>
          <p:nvPr/>
        </p:nvSpPr>
        <p:spPr>
          <a:xfrm>
            <a:off x="6196302" y="8125527"/>
            <a:ext cx="343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latin typeface="Old English Text MT" panose="03040902040508030806" pitchFamily="66" charset="0"/>
              </a:rPr>
              <a:t>6</a:t>
            </a:r>
            <a:endParaRPr lang="en-US" sz="1200" dirty="0">
              <a:latin typeface="Old English Text MT" panose="03040902040508030806" pitchFamily="66" charset="0"/>
            </a:endParaRPr>
          </a:p>
        </p:txBody>
      </p:sp>
      <p:pic>
        <p:nvPicPr>
          <p:cNvPr id="1033" name="Picture 1032" descr="Diagram, schematic&#10;&#10;Description automatically generated">
            <a:extLst>
              <a:ext uri="{FF2B5EF4-FFF2-40B4-BE49-F238E27FC236}">
                <a16:creationId xmlns:a16="http://schemas.microsoft.com/office/drawing/2014/main" id="{9DA4787B-44AD-3F9B-41B4-197B59664C49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3549" b="89815" l="5976" r="94146">
                        <a14:foregroundMark x1="33171" y1="76080" x2="33171" y2="76080"/>
                        <a14:foregroundMark x1="5976" y1="76235" x2="5976" y2="76235"/>
                        <a14:foregroundMark x1="66829" y1="76698" x2="66829" y2="76698"/>
                        <a14:foregroundMark x1="94268" y1="76543" x2="94268" y2="76543"/>
                        <a14:foregroundMark x1="60244" y1="76389" x2="60244" y2="76389"/>
                        <a14:foregroundMark x1="90244" y1="76698" x2="90244" y2="76698"/>
                        <a14:foregroundMark x1="9024" y1="76080" x2="9024" y2="76080"/>
                        <a14:foregroundMark x1="39634" y1="76389" x2="39634" y2="76389"/>
                        <a14:foregroundMark x1="41098" y1="42284" x2="41098" y2="42284"/>
                        <a14:foregroundMark x1="43659" y1="42284" x2="43659" y2="42284"/>
                        <a14:foregroundMark x1="48415" y1="41667" x2="48415" y2="41667"/>
                        <a14:foregroundMark x1="56707" y1="42593" x2="56707" y2="42593"/>
                        <a14:foregroundMark x1="56585" y1="40278" x2="56585" y2="40278"/>
                        <a14:foregroundMark x1="54268" y1="38889" x2="54268" y2="38889"/>
                        <a14:foregroundMark x1="45366" y1="38889" x2="45366" y2="38889"/>
                        <a14:foregroundMark x1="49756" y1="38426" x2="49756" y2="38426"/>
                        <a14:foregroundMark x1="48902" y1="40586" x2="48902" y2="40586"/>
                        <a14:foregroundMark x1="47927" y1="39506" x2="47927" y2="39506"/>
                        <a14:foregroundMark x1="51585" y1="39969" x2="51585" y2="39969"/>
                        <a14:foregroundMark x1="59146" y1="41821" x2="59146" y2="41821"/>
                        <a14:foregroundMark x1="74146" y1="76543" x2="74146" y2="76543"/>
                        <a14:foregroundMark x1="80488" y1="76543" x2="80488" y2="76543"/>
                        <a14:foregroundMark x1="17073" y1="76543" x2="17073" y2="76543"/>
                        <a14:foregroundMark x1="24024" y1="76543" x2="24024" y2="76543"/>
                        <a14:foregroundMark x1="28659" y1="3549" x2="28659" y2="3549"/>
                        <a14:backgroundMark x1="50000" y1="35648" x2="50000" y2="35648"/>
                        <a14:backgroundMark x1="49878" y1="3241" x2="49878" y2="3241"/>
                        <a14:backgroundMark x1="26707" y1="3704" x2="26707" y2="3704"/>
                        <a14:backgroundMark x1="73049" y1="4167" x2="73049" y2="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" t="-6303" r="-324" b="94089"/>
          <a:stretch/>
        </p:blipFill>
        <p:spPr>
          <a:xfrm>
            <a:off x="2816139" y="5128291"/>
            <a:ext cx="1835910" cy="177208"/>
          </a:xfrm>
          <a:prstGeom prst="rect">
            <a:avLst/>
          </a:prstGeom>
        </p:spPr>
      </p:pic>
      <p:pic>
        <p:nvPicPr>
          <p:cNvPr id="1034" name="Picture 1033" descr="Diagram, schematic&#10;&#10;Description automatically generated">
            <a:extLst>
              <a:ext uri="{FF2B5EF4-FFF2-40B4-BE49-F238E27FC236}">
                <a16:creationId xmlns:a16="http://schemas.microsoft.com/office/drawing/2014/main" id="{FE7BD541-3CC8-C363-AAA8-AA82AE59EA16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3549" b="89815" l="5976" r="94146">
                        <a14:foregroundMark x1="33171" y1="76080" x2="33171" y2="76080"/>
                        <a14:foregroundMark x1="5976" y1="76235" x2="5976" y2="76235"/>
                        <a14:foregroundMark x1="66829" y1="76698" x2="66829" y2="76698"/>
                        <a14:foregroundMark x1="94268" y1="76543" x2="94268" y2="76543"/>
                        <a14:foregroundMark x1="60244" y1="76389" x2="60244" y2="76389"/>
                        <a14:foregroundMark x1="90244" y1="76698" x2="90244" y2="76698"/>
                        <a14:foregroundMark x1="9024" y1="76080" x2="9024" y2="76080"/>
                        <a14:foregroundMark x1="39634" y1="76389" x2="39634" y2="76389"/>
                        <a14:foregroundMark x1="41098" y1="42284" x2="41098" y2="42284"/>
                        <a14:foregroundMark x1="43659" y1="42284" x2="43659" y2="42284"/>
                        <a14:foregroundMark x1="48415" y1="41667" x2="48415" y2="41667"/>
                        <a14:foregroundMark x1="56707" y1="42593" x2="56707" y2="42593"/>
                        <a14:foregroundMark x1="56585" y1="40278" x2="56585" y2="40278"/>
                        <a14:foregroundMark x1="54268" y1="38889" x2="54268" y2="38889"/>
                        <a14:foregroundMark x1="45366" y1="38889" x2="45366" y2="38889"/>
                        <a14:foregroundMark x1="49756" y1="38426" x2="49756" y2="38426"/>
                        <a14:foregroundMark x1="48902" y1="40586" x2="48902" y2="40586"/>
                        <a14:foregroundMark x1="47927" y1="39506" x2="47927" y2="39506"/>
                        <a14:foregroundMark x1="51585" y1="39969" x2="51585" y2="39969"/>
                        <a14:foregroundMark x1="59146" y1="41821" x2="59146" y2="41821"/>
                        <a14:foregroundMark x1="74146" y1="76543" x2="74146" y2="76543"/>
                        <a14:foregroundMark x1="80488" y1="76543" x2="80488" y2="76543"/>
                        <a14:foregroundMark x1="17073" y1="76543" x2="17073" y2="76543"/>
                        <a14:foregroundMark x1="24024" y1="76543" x2="24024" y2="76543"/>
                        <a14:foregroundMark x1="28659" y1="3549" x2="28659" y2="3549"/>
                        <a14:backgroundMark x1="50000" y1="35648" x2="50000" y2="35648"/>
                        <a14:backgroundMark x1="49878" y1="3241" x2="49878" y2="3241"/>
                        <a14:backgroundMark x1="26707" y1="3704" x2="26707" y2="3704"/>
                        <a14:backgroundMark x1="73049" y1="4167" x2="73049" y2="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" t="-6303" r="-324" b="94089"/>
          <a:stretch/>
        </p:blipFill>
        <p:spPr>
          <a:xfrm>
            <a:off x="2816139" y="5461263"/>
            <a:ext cx="1835910" cy="177208"/>
          </a:xfrm>
          <a:prstGeom prst="rect">
            <a:avLst/>
          </a:prstGeom>
        </p:spPr>
      </p:pic>
      <p:pic>
        <p:nvPicPr>
          <p:cNvPr id="1035" name="Picture 1034" descr="Diagram, schematic&#10;&#10;Description automatically generated">
            <a:extLst>
              <a:ext uri="{FF2B5EF4-FFF2-40B4-BE49-F238E27FC236}">
                <a16:creationId xmlns:a16="http://schemas.microsoft.com/office/drawing/2014/main" id="{CE7C2706-9A96-1E95-5A94-65DE7A9F98CC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3549" b="89815" l="5976" r="94146">
                        <a14:foregroundMark x1="33171" y1="76080" x2="33171" y2="76080"/>
                        <a14:foregroundMark x1="5976" y1="76235" x2="5976" y2="76235"/>
                        <a14:foregroundMark x1="66829" y1="76698" x2="66829" y2="76698"/>
                        <a14:foregroundMark x1="94268" y1="76543" x2="94268" y2="76543"/>
                        <a14:foregroundMark x1="60244" y1="76389" x2="60244" y2="76389"/>
                        <a14:foregroundMark x1="90244" y1="76698" x2="90244" y2="76698"/>
                        <a14:foregroundMark x1="9024" y1="76080" x2="9024" y2="76080"/>
                        <a14:foregroundMark x1="39634" y1="76389" x2="39634" y2="76389"/>
                        <a14:foregroundMark x1="41098" y1="42284" x2="41098" y2="42284"/>
                        <a14:foregroundMark x1="43659" y1="42284" x2="43659" y2="42284"/>
                        <a14:foregroundMark x1="48415" y1="41667" x2="48415" y2="41667"/>
                        <a14:foregroundMark x1="56707" y1="42593" x2="56707" y2="42593"/>
                        <a14:foregroundMark x1="56585" y1="40278" x2="56585" y2="40278"/>
                        <a14:foregroundMark x1="54268" y1="38889" x2="54268" y2="38889"/>
                        <a14:foregroundMark x1="45366" y1="38889" x2="45366" y2="38889"/>
                        <a14:foregroundMark x1="49756" y1="38426" x2="49756" y2="38426"/>
                        <a14:foregroundMark x1="48902" y1="40586" x2="48902" y2="40586"/>
                        <a14:foregroundMark x1="47927" y1="39506" x2="47927" y2="39506"/>
                        <a14:foregroundMark x1="51585" y1="39969" x2="51585" y2="39969"/>
                        <a14:foregroundMark x1="59146" y1="41821" x2="59146" y2="41821"/>
                        <a14:foregroundMark x1="74146" y1="76543" x2="74146" y2="76543"/>
                        <a14:foregroundMark x1="80488" y1="76543" x2="80488" y2="76543"/>
                        <a14:foregroundMark x1="17073" y1="76543" x2="17073" y2="76543"/>
                        <a14:foregroundMark x1="24024" y1="76543" x2="24024" y2="76543"/>
                        <a14:foregroundMark x1="28659" y1="3549" x2="28659" y2="3549"/>
                        <a14:backgroundMark x1="50000" y1="35648" x2="50000" y2="35648"/>
                        <a14:backgroundMark x1="49878" y1="3241" x2="49878" y2="3241"/>
                        <a14:backgroundMark x1="26707" y1="3704" x2="26707" y2="3704"/>
                        <a14:backgroundMark x1="73049" y1="4167" x2="73049" y2="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" t="-6303" r="-324" b="94089"/>
          <a:stretch/>
        </p:blipFill>
        <p:spPr>
          <a:xfrm>
            <a:off x="2816139" y="5797380"/>
            <a:ext cx="1835910" cy="177208"/>
          </a:xfrm>
          <a:prstGeom prst="rect">
            <a:avLst/>
          </a:prstGeom>
        </p:spPr>
      </p:pic>
      <p:pic>
        <p:nvPicPr>
          <p:cNvPr id="1036" name="Picture 1035" descr="Diagram, schematic&#10;&#10;Description automatically generated">
            <a:extLst>
              <a:ext uri="{FF2B5EF4-FFF2-40B4-BE49-F238E27FC236}">
                <a16:creationId xmlns:a16="http://schemas.microsoft.com/office/drawing/2014/main" id="{3345C505-2A2F-D0F3-D4B8-35B07EE24950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3549" b="89815" l="5976" r="94146">
                        <a14:foregroundMark x1="33171" y1="76080" x2="33171" y2="76080"/>
                        <a14:foregroundMark x1="5976" y1="76235" x2="5976" y2="76235"/>
                        <a14:foregroundMark x1="66829" y1="76698" x2="66829" y2="76698"/>
                        <a14:foregroundMark x1="94268" y1="76543" x2="94268" y2="76543"/>
                        <a14:foregroundMark x1="60244" y1="76389" x2="60244" y2="76389"/>
                        <a14:foregroundMark x1="90244" y1="76698" x2="90244" y2="76698"/>
                        <a14:foregroundMark x1="9024" y1="76080" x2="9024" y2="76080"/>
                        <a14:foregroundMark x1="39634" y1="76389" x2="39634" y2="76389"/>
                        <a14:foregroundMark x1="41098" y1="42284" x2="41098" y2="42284"/>
                        <a14:foregroundMark x1="43659" y1="42284" x2="43659" y2="42284"/>
                        <a14:foregroundMark x1="48415" y1="41667" x2="48415" y2="41667"/>
                        <a14:foregroundMark x1="56707" y1="42593" x2="56707" y2="42593"/>
                        <a14:foregroundMark x1="56585" y1="40278" x2="56585" y2="40278"/>
                        <a14:foregroundMark x1="54268" y1="38889" x2="54268" y2="38889"/>
                        <a14:foregroundMark x1="45366" y1="38889" x2="45366" y2="38889"/>
                        <a14:foregroundMark x1="49756" y1="38426" x2="49756" y2="38426"/>
                        <a14:foregroundMark x1="48902" y1="40586" x2="48902" y2="40586"/>
                        <a14:foregroundMark x1="47927" y1="39506" x2="47927" y2="39506"/>
                        <a14:foregroundMark x1="51585" y1="39969" x2="51585" y2="39969"/>
                        <a14:foregroundMark x1="59146" y1="41821" x2="59146" y2="41821"/>
                        <a14:foregroundMark x1="74146" y1="76543" x2="74146" y2="76543"/>
                        <a14:foregroundMark x1="80488" y1="76543" x2="80488" y2="76543"/>
                        <a14:foregroundMark x1="17073" y1="76543" x2="17073" y2="76543"/>
                        <a14:foregroundMark x1="24024" y1="76543" x2="24024" y2="76543"/>
                        <a14:foregroundMark x1="28659" y1="3549" x2="28659" y2="3549"/>
                        <a14:backgroundMark x1="50000" y1="35648" x2="50000" y2="35648"/>
                        <a14:backgroundMark x1="49878" y1="3241" x2="49878" y2="3241"/>
                        <a14:backgroundMark x1="26707" y1="3704" x2="26707" y2="3704"/>
                        <a14:backgroundMark x1="73049" y1="4167" x2="73049" y2="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" t="-6303" r="-324" b="94089"/>
          <a:stretch/>
        </p:blipFill>
        <p:spPr>
          <a:xfrm>
            <a:off x="2816139" y="6131738"/>
            <a:ext cx="1835910" cy="177208"/>
          </a:xfrm>
          <a:prstGeom prst="rect">
            <a:avLst/>
          </a:prstGeom>
        </p:spPr>
      </p:pic>
      <p:pic>
        <p:nvPicPr>
          <p:cNvPr id="1037" name="Picture 1036" descr="Diagram, schematic&#10;&#10;Description automatically generated">
            <a:extLst>
              <a:ext uri="{FF2B5EF4-FFF2-40B4-BE49-F238E27FC236}">
                <a16:creationId xmlns:a16="http://schemas.microsoft.com/office/drawing/2014/main" id="{B099AEBF-0990-06C9-600D-EBEFD6F53597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3549" b="89815" l="5976" r="94146">
                        <a14:foregroundMark x1="33171" y1="76080" x2="33171" y2="76080"/>
                        <a14:foregroundMark x1="5976" y1="76235" x2="5976" y2="76235"/>
                        <a14:foregroundMark x1="66829" y1="76698" x2="66829" y2="76698"/>
                        <a14:foregroundMark x1="94268" y1="76543" x2="94268" y2="76543"/>
                        <a14:foregroundMark x1="60244" y1="76389" x2="60244" y2="76389"/>
                        <a14:foregroundMark x1="90244" y1="76698" x2="90244" y2="76698"/>
                        <a14:foregroundMark x1="9024" y1="76080" x2="9024" y2="76080"/>
                        <a14:foregroundMark x1="39634" y1="76389" x2="39634" y2="76389"/>
                        <a14:foregroundMark x1="41098" y1="42284" x2="41098" y2="42284"/>
                        <a14:foregroundMark x1="43659" y1="42284" x2="43659" y2="42284"/>
                        <a14:foregroundMark x1="48415" y1="41667" x2="48415" y2="41667"/>
                        <a14:foregroundMark x1="56707" y1="42593" x2="56707" y2="42593"/>
                        <a14:foregroundMark x1="56585" y1="40278" x2="56585" y2="40278"/>
                        <a14:foregroundMark x1="54268" y1="38889" x2="54268" y2="38889"/>
                        <a14:foregroundMark x1="45366" y1="38889" x2="45366" y2="38889"/>
                        <a14:foregroundMark x1="49756" y1="38426" x2="49756" y2="38426"/>
                        <a14:foregroundMark x1="48902" y1="40586" x2="48902" y2="40586"/>
                        <a14:foregroundMark x1="47927" y1="39506" x2="47927" y2="39506"/>
                        <a14:foregroundMark x1="51585" y1="39969" x2="51585" y2="39969"/>
                        <a14:foregroundMark x1="59146" y1="41821" x2="59146" y2="41821"/>
                        <a14:foregroundMark x1="74146" y1="76543" x2="74146" y2="76543"/>
                        <a14:foregroundMark x1="80488" y1="76543" x2="80488" y2="76543"/>
                        <a14:foregroundMark x1="17073" y1="76543" x2="17073" y2="76543"/>
                        <a14:foregroundMark x1="24024" y1="76543" x2="24024" y2="76543"/>
                        <a14:foregroundMark x1="28659" y1="3549" x2="28659" y2="3549"/>
                        <a14:backgroundMark x1="50000" y1="35648" x2="50000" y2="35648"/>
                        <a14:backgroundMark x1="49878" y1="3241" x2="49878" y2="3241"/>
                        <a14:backgroundMark x1="26707" y1="3704" x2="26707" y2="3704"/>
                        <a14:backgroundMark x1="73049" y1="4167" x2="73049" y2="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" t="-6303" r="-324" b="94089"/>
          <a:stretch/>
        </p:blipFill>
        <p:spPr>
          <a:xfrm>
            <a:off x="2816139" y="6460291"/>
            <a:ext cx="1835910" cy="177208"/>
          </a:xfrm>
          <a:prstGeom prst="rect">
            <a:avLst/>
          </a:prstGeom>
        </p:spPr>
      </p:pic>
      <p:pic>
        <p:nvPicPr>
          <p:cNvPr id="1038" name="Picture 1037" descr="Diagram, schematic&#10;&#10;Description automatically generated">
            <a:extLst>
              <a:ext uri="{FF2B5EF4-FFF2-40B4-BE49-F238E27FC236}">
                <a16:creationId xmlns:a16="http://schemas.microsoft.com/office/drawing/2014/main" id="{659C77D0-4E60-F27F-6AA0-2BA195FC6D8F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3549" b="89815" l="5976" r="94146">
                        <a14:foregroundMark x1="33171" y1="76080" x2="33171" y2="76080"/>
                        <a14:foregroundMark x1="5976" y1="76235" x2="5976" y2="76235"/>
                        <a14:foregroundMark x1="66829" y1="76698" x2="66829" y2="76698"/>
                        <a14:foregroundMark x1="94268" y1="76543" x2="94268" y2="76543"/>
                        <a14:foregroundMark x1="60244" y1="76389" x2="60244" y2="76389"/>
                        <a14:foregroundMark x1="90244" y1="76698" x2="90244" y2="76698"/>
                        <a14:foregroundMark x1="9024" y1="76080" x2="9024" y2="76080"/>
                        <a14:foregroundMark x1="39634" y1="76389" x2="39634" y2="76389"/>
                        <a14:foregroundMark x1="41098" y1="42284" x2="41098" y2="42284"/>
                        <a14:foregroundMark x1="43659" y1="42284" x2="43659" y2="42284"/>
                        <a14:foregroundMark x1="48415" y1="41667" x2="48415" y2="41667"/>
                        <a14:foregroundMark x1="56707" y1="42593" x2="56707" y2="42593"/>
                        <a14:foregroundMark x1="56585" y1="40278" x2="56585" y2="40278"/>
                        <a14:foregroundMark x1="54268" y1="38889" x2="54268" y2="38889"/>
                        <a14:foregroundMark x1="45366" y1="38889" x2="45366" y2="38889"/>
                        <a14:foregroundMark x1="49756" y1="38426" x2="49756" y2="38426"/>
                        <a14:foregroundMark x1="48902" y1="40586" x2="48902" y2="40586"/>
                        <a14:foregroundMark x1="47927" y1="39506" x2="47927" y2="39506"/>
                        <a14:foregroundMark x1="51585" y1="39969" x2="51585" y2="39969"/>
                        <a14:foregroundMark x1="59146" y1="41821" x2="59146" y2="41821"/>
                        <a14:foregroundMark x1="74146" y1="76543" x2="74146" y2="76543"/>
                        <a14:foregroundMark x1="80488" y1="76543" x2="80488" y2="76543"/>
                        <a14:foregroundMark x1="17073" y1="76543" x2="17073" y2="76543"/>
                        <a14:foregroundMark x1="24024" y1="76543" x2="24024" y2="76543"/>
                        <a14:foregroundMark x1="28659" y1="3549" x2="28659" y2="3549"/>
                        <a14:backgroundMark x1="50000" y1="35648" x2="50000" y2="35648"/>
                        <a14:backgroundMark x1="49878" y1="3241" x2="49878" y2="3241"/>
                        <a14:backgroundMark x1="26707" y1="3704" x2="26707" y2="3704"/>
                        <a14:backgroundMark x1="73049" y1="4167" x2="73049" y2="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" t="-6303" r="-324" b="94089"/>
          <a:stretch/>
        </p:blipFill>
        <p:spPr>
          <a:xfrm>
            <a:off x="2816139" y="6793263"/>
            <a:ext cx="1835910" cy="177208"/>
          </a:xfrm>
          <a:prstGeom prst="rect">
            <a:avLst/>
          </a:prstGeom>
        </p:spPr>
      </p:pic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D221ADF4-0DE5-B55D-2B2B-0EE2BF34BF67}"/>
              </a:ext>
            </a:extLst>
          </p:cNvPr>
          <p:cNvCxnSpPr>
            <a:cxnSpLocks/>
          </p:cNvCxnSpPr>
          <p:nvPr/>
        </p:nvCxnSpPr>
        <p:spPr>
          <a:xfrm>
            <a:off x="3727276" y="5091007"/>
            <a:ext cx="0" cy="20250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BB6B68DC-CA96-C38E-6AF4-28AE01008F95}"/>
              </a:ext>
            </a:extLst>
          </p:cNvPr>
          <p:cNvSpPr txBox="1"/>
          <p:nvPr/>
        </p:nvSpPr>
        <p:spPr>
          <a:xfrm>
            <a:off x="3278564" y="5338603"/>
            <a:ext cx="4555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latin typeface="Old English Text MT" panose="03040902040508030806" pitchFamily="66" charset="0"/>
              </a:rPr>
              <a:t>Attack</a:t>
            </a:r>
            <a:endParaRPr lang="en-US" sz="800" dirty="0">
              <a:latin typeface="Old English Text MT" panose="03040902040508030806" pitchFamily="66" charset="0"/>
            </a:endParaRP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525A27C0-A734-B983-682B-67456DD78B24}"/>
              </a:ext>
            </a:extLst>
          </p:cNvPr>
          <p:cNvSpPr txBox="1"/>
          <p:nvPr/>
        </p:nvSpPr>
        <p:spPr>
          <a:xfrm>
            <a:off x="3740100" y="5342783"/>
            <a:ext cx="168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Old English Text MT" panose="03040902040508030806" pitchFamily="66" charset="0"/>
              </a:rPr>
              <a:t>1</a:t>
            </a:r>
            <a:endParaRPr lang="en-US" sz="800" dirty="0">
              <a:latin typeface="Old English Text MT" panose="03040902040508030806" pitchFamily="66" charset="0"/>
            </a:endParaRPr>
          </a:p>
        </p:txBody>
      </p:sp>
      <p:pic>
        <p:nvPicPr>
          <p:cNvPr id="1046" name="Picture 1045" descr="Icon&#10;&#10;Description automatically generated">
            <a:extLst>
              <a:ext uri="{FF2B5EF4-FFF2-40B4-BE49-F238E27FC236}">
                <a16:creationId xmlns:a16="http://schemas.microsoft.com/office/drawing/2014/main" id="{7B613668-5300-58EC-75FF-60264F77C6C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0000" b="90000" l="10000" r="90000">
                        <a14:foregroundMark x1="24537" y1="29614" x2="24537" y2="29614"/>
                        <a14:foregroundMark x1="76389" y1="62232" x2="76389" y2="622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12" y="5338603"/>
            <a:ext cx="220224" cy="237556"/>
          </a:xfrm>
          <a:prstGeom prst="rect">
            <a:avLst/>
          </a:prstGeom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0841C400-32F9-E076-943C-2A41A794ECD4}"/>
              </a:ext>
            </a:extLst>
          </p:cNvPr>
          <p:cNvSpPr txBox="1"/>
          <p:nvPr/>
        </p:nvSpPr>
        <p:spPr>
          <a:xfrm>
            <a:off x="3168510" y="5626727"/>
            <a:ext cx="565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>
                <a:latin typeface="Old English Text MT" panose="03040902040508030806" pitchFamily="66" charset="0"/>
              </a:rPr>
              <a:t>Equip headgear</a:t>
            </a:r>
            <a:endParaRPr lang="en-US" sz="600" dirty="0">
              <a:latin typeface="Old English Text MT" panose="03040902040508030806" pitchFamily="66" charset="0"/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990347B-782E-3F62-B2E2-E19F7233C1E5}"/>
              </a:ext>
            </a:extLst>
          </p:cNvPr>
          <p:cNvSpPr txBox="1"/>
          <p:nvPr/>
        </p:nvSpPr>
        <p:spPr>
          <a:xfrm>
            <a:off x="3740100" y="5670338"/>
            <a:ext cx="168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Old English Text MT" panose="03040902040508030806" pitchFamily="66" charset="0"/>
              </a:rPr>
              <a:t>1</a:t>
            </a:r>
            <a:endParaRPr lang="en-US" sz="800" dirty="0">
              <a:latin typeface="Old English Text MT" panose="03040902040508030806" pitchFamily="66" charset="0"/>
            </a:endParaRPr>
          </a:p>
        </p:txBody>
      </p:sp>
      <p:pic>
        <p:nvPicPr>
          <p:cNvPr id="1049" name="Picture 1048" descr="Icon&#10;&#10;Description automatically generated">
            <a:extLst>
              <a:ext uri="{FF2B5EF4-FFF2-40B4-BE49-F238E27FC236}">
                <a16:creationId xmlns:a16="http://schemas.microsoft.com/office/drawing/2014/main" id="{7B50CB2A-0A4C-8C0E-F7BF-993FCA6542A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0000" b="90000" l="10000" r="90000">
                        <a14:foregroundMark x1="24537" y1="29614" x2="24537" y2="29614"/>
                        <a14:foregroundMark x1="76389" y1="62232" x2="76389" y2="622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12" y="5666158"/>
            <a:ext cx="220224" cy="237556"/>
          </a:xfrm>
          <a:prstGeom prst="rect">
            <a:avLst/>
          </a:prstGeom>
        </p:spPr>
      </p:pic>
      <p:sp>
        <p:nvSpPr>
          <p:cNvPr id="1050" name="TextBox 1049">
            <a:extLst>
              <a:ext uri="{FF2B5EF4-FFF2-40B4-BE49-F238E27FC236}">
                <a16:creationId xmlns:a16="http://schemas.microsoft.com/office/drawing/2014/main" id="{61BBA8B6-609D-2520-CB83-E33056AC67F6}"/>
              </a:ext>
            </a:extLst>
          </p:cNvPr>
          <p:cNvSpPr txBox="1"/>
          <p:nvPr/>
        </p:nvSpPr>
        <p:spPr>
          <a:xfrm>
            <a:off x="3197260" y="5967172"/>
            <a:ext cx="539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>
                <a:latin typeface="Old English Text MT" panose="03040902040508030806" pitchFamily="66" charset="0"/>
              </a:rPr>
              <a:t>Equip footgear</a:t>
            </a:r>
            <a:endParaRPr lang="en-US" sz="600" dirty="0">
              <a:latin typeface="Old English Text MT" panose="03040902040508030806" pitchFamily="66" charset="0"/>
            </a:endParaRP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05BFF894-DE33-35DD-965F-94615CFD49CE}"/>
              </a:ext>
            </a:extLst>
          </p:cNvPr>
          <p:cNvSpPr txBox="1"/>
          <p:nvPr/>
        </p:nvSpPr>
        <p:spPr>
          <a:xfrm>
            <a:off x="3740100" y="6007979"/>
            <a:ext cx="168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Old English Text MT" panose="03040902040508030806" pitchFamily="66" charset="0"/>
              </a:rPr>
              <a:t>2</a:t>
            </a:r>
            <a:endParaRPr lang="en-US" sz="800" dirty="0">
              <a:latin typeface="Old English Text MT" panose="03040902040508030806" pitchFamily="66" charset="0"/>
            </a:endParaRPr>
          </a:p>
        </p:txBody>
      </p:sp>
      <p:pic>
        <p:nvPicPr>
          <p:cNvPr id="1052" name="Picture 1051" descr="Icon&#10;&#10;Description automatically generated">
            <a:extLst>
              <a:ext uri="{FF2B5EF4-FFF2-40B4-BE49-F238E27FC236}">
                <a16:creationId xmlns:a16="http://schemas.microsoft.com/office/drawing/2014/main" id="{CAD434FB-10D9-12C6-190C-8B6A4E60140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0000" b="90000" l="10000" r="90000">
                        <a14:foregroundMark x1="24537" y1="29614" x2="24537" y2="29614"/>
                        <a14:foregroundMark x1="76389" y1="62232" x2="76389" y2="622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12" y="6003799"/>
            <a:ext cx="220224" cy="237556"/>
          </a:xfrm>
          <a:prstGeom prst="rect">
            <a:avLst/>
          </a:prstGeom>
        </p:spPr>
      </p:pic>
      <p:sp>
        <p:nvSpPr>
          <p:cNvPr id="1053" name="TextBox 1052">
            <a:extLst>
              <a:ext uri="{FF2B5EF4-FFF2-40B4-BE49-F238E27FC236}">
                <a16:creationId xmlns:a16="http://schemas.microsoft.com/office/drawing/2014/main" id="{7D42D488-A617-2ED0-B4A2-C1B30BD97839}"/>
              </a:ext>
            </a:extLst>
          </p:cNvPr>
          <p:cNvSpPr txBox="1"/>
          <p:nvPr/>
        </p:nvSpPr>
        <p:spPr>
          <a:xfrm>
            <a:off x="3158698" y="6303247"/>
            <a:ext cx="58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>
                <a:latin typeface="Old English Text MT" panose="03040902040508030806" pitchFamily="66" charset="0"/>
              </a:rPr>
              <a:t>Equip bodygear</a:t>
            </a:r>
            <a:endParaRPr lang="en-US" sz="600" dirty="0">
              <a:latin typeface="Old English Text MT" panose="03040902040508030806" pitchFamily="66" charset="0"/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18AA3FEF-65D7-5541-5D35-5E62DB81DBA3}"/>
              </a:ext>
            </a:extLst>
          </p:cNvPr>
          <p:cNvSpPr txBox="1"/>
          <p:nvPr/>
        </p:nvSpPr>
        <p:spPr>
          <a:xfrm>
            <a:off x="3740100" y="6347182"/>
            <a:ext cx="168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Old English Text MT" panose="03040902040508030806" pitchFamily="66" charset="0"/>
              </a:rPr>
              <a:t>3</a:t>
            </a:r>
            <a:endParaRPr lang="en-US" sz="800" dirty="0">
              <a:latin typeface="Old English Text MT" panose="03040902040508030806" pitchFamily="66" charset="0"/>
            </a:endParaRPr>
          </a:p>
        </p:txBody>
      </p:sp>
      <p:pic>
        <p:nvPicPr>
          <p:cNvPr id="1055" name="Picture 1054" descr="Icon&#10;&#10;Description automatically generated">
            <a:extLst>
              <a:ext uri="{FF2B5EF4-FFF2-40B4-BE49-F238E27FC236}">
                <a16:creationId xmlns:a16="http://schemas.microsoft.com/office/drawing/2014/main" id="{46896E8C-4EC4-72DA-F81B-F2D205F0572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0000" b="90000" l="10000" r="90000">
                        <a14:foregroundMark x1="24537" y1="29614" x2="24537" y2="29614"/>
                        <a14:foregroundMark x1="76389" y1="62232" x2="76389" y2="622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12" y="6343002"/>
            <a:ext cx="220224" cy="237556"/>
          </a:xfrm>
          <a:prstGeom prst="rect">
            <a:avLst/>
          </a:prstGeom>
        </p:spPr>
      </p:pic>
      <p:sp>
        <p:nvSpPr>
          <p:cNvPr id="1056" name="TextBox 1055">
            <a:extLst>
              <a:ext uri="{FF2B5EF4-FFF2-40B4-BE49-F238E27FC236}">
                <a16:creationId xmlns:a16="http://schemas.microsoft.com/office/drawing/2014/main" id="{B99DDE62-9656-104F-EA03-EA20EE0EAE9F}"/>
              </a:ext>
            </a:extLst>
          </p:cNvPr>
          <p:cNvSpPr txBox="1"/>
          <p:nvPr/>
        </p:nvSpPr>
        <p:spPr>
          <a:xfrm>
            <a:off x="3278564" y="6667586"/>
            <a:ext cx="4555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latin typeface="Old English Text MT" panose="03040902040508030806" pitchFamily="66" charset="0"/>
              </a:rPr>
              <a:t>Draw</a:t>
            </a:r>
            <a:endParaRPr lang="en-US" sz="800" dirty="0">
              <a:latin typeface="Old English Text MT" panose="03040902040508030806" pitchFamily="66" charset="0"/>
            </a:endParaRP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8D77F17D-31CF-E7B3-F39E-E55BFE11936C}"/>
              </a:ext>
            </a:extLst>
          </p:cNvPr>
          <p:cNvSpPr txBox="1"/>
          <p:nvPr/>
        </p:nvSpPr>
        <p:spPr>
          <a:xfrm>
            <a:off x="3740100" y="6674557"/>
            <a:ext cx="168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Old English Text MT" panose="03040902040508030806" pitchFamily="66" charset="0"/>
              </a:rPr>
              <a:t>4</a:t>
            </a:r>
            <a:endParaRPr lang="en-US" sz="800" dirty="0">
              <a:latin typeface="Old English Text MT" panose="03040902040508030806" pitchFamily="66" charset="0"/>
            </a:endParaRPr>
          </a:p>
        </p:txBody>
      </p:sp>
      <p:pic>
        <p:nvPicPr>
          <p:cNvPr id="1058" name="Picture 1057" descr="Icon&#10;&#10;Description automatically generated">
            <a:extLst>
              <a:ext uri="{FF2B5EF4-FFF2-40B4-BE49-F238E27FC236}">
                <a16:creationId xmlns:a16="http://schemas.microsoft.com/office/drawing/2014/main" id="{508D554A-79A0-3557-DA73-0D8EC6E2683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0000" b="90000" l="10000" r="90000">
                        <a14:foregroundMark x1="24537" y1="29614" x2="24537" y2="29614"/>
                        <a14:foregroundMark x1="76389" y1="62232" x2="76389" y2="622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12" y="6670377"/>
            <a:ext cx="220224" cy="237556"/>
          </a:xfrm>
          <a:prstGeom prst="rect">
            <a:avLst/>
          </a:prstGeom>
        </p:spPr>
      </p:pic>
      <p:sp>
        <p:nvSpPr>
          <p:cNvPr id="1124" name="TextBox 1123">
            <a:extLst>
              <a:ext uri="{FF2B5EF4-FFF2-40B4-BE49-F238E27FC236}">
                <a16:creationId xmlns:a16="http://schemas.microsoft.com/office/drawing/2014/main" id="{6A20458F-12E9-424A-D78E-D6DCA994AB8F}"/>
              </a:ext>
            </a:extLst>
          </p:cNvPr>
          <p:cNvSpPr txBox="1"/>
          <p:nvPr/>
        </p:nvSpPr>
        <p:spPr>
          <a:xfrm>
            <a:off x="2517413" y="7622900"/>
            <a:ext cx="168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Old English Text MT" panose="03040902040508030806" pitchFamily="66" charset="0"/>
              </a:rPr>
              <a:t>1</a:t>
            </a:r>
            <a:endParaRPr lang="en-US" sz="800" dirty="0">
              <a:latin typeface="Old English Text MT" panose="03040902040508030806" pitchFamily="66" charset="0"/>
            </a:endParaRP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13BA2CAD-B69E-2CCB-1813-A26957A12631}"/>
              </a:ext>
            </a:extLst>
          </p:cNvPr>
          <p:cNvSpPr txBox="1"/>
          <p:nvPr/>
        </p:nvSpPr>
        <p:spPr>
          <a:xfrm>
            <a:off x="2517413" y="7904818"/>
            <a:ext cx="168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Old English Text MT" panose="03040902040508030806" pitchFamily="66" charset="0"/>
              </a:rPr>
              <a:t>3</a:t>
            </a:r>
            <a:endParaRPr lang="en-US" sz="800" dirty="0">
              <a:latin typeface="Old English Text MT" panose="03040902040508030806" pitchFamily="66" charset="0"/>
            </a:endParaRPr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2511E6EC-8412-B80F-DC6F-4250D6526CFB}"/>
              </a:ext>
            </a:extLst>
          </p:cNvPr>
          <p:cNvSpPr txBox="1"/>
          <p:nvPr/>
        </p:nvSpPr>
        <p:spPr>
          <a:xfrm>
            <a:off x="2517413" y="7761758"/>
            <a:ext cx="168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Old English Text MT" panose="03040902040508030806" pitchFamily="66" charset="0"/>
              </a:rPr>
              <a:t>5</a:t>
            </a:r>
            <a:endParaRPr lang="en-US" sz="800" dirty="0">
              <a:latin typeface="Old English Text MT" panose="03040902040508030806" pitchFamily="66" charset="0"/>
            </a:endParaRP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8B128B00-6102-8BBA-CA39-3720F3C5499A}"/>
              </a:ext>
            </a:extLst>
          </p:cNvPr>
          <p:cNvSpPr txBox="1"/>
          <p:nvPr/>
        </p:nvSpPr>
        <p:spPr>
          <a:xfrm>
            <a:off x="637730" y="8496668"/>
            <a:ext cx="252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Old English Text MT" panose="03040902040508030806" pitchFamily="66" charset="0"/>
              </a:rPr>
              <a:t>Equipping and unequipping gear to/from a piece counts as a move with a piece, and cost the same        .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7C67A645-243F-509C-E4E1-3D186AE0B2E7}"/>
              </a:ext>
            </a:extLst>
          </p:cNvPr>
          <p:cNvSpPr txBox="1"/>
          <p:nvPr/>
        </p:nvSpPr>
        <p:spPr>
          <a:xfrm>
            <a:off x="637730" y="8799279"/>
            <a:ext cx="2526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Old English Text MT" panose="03040902040508030806" pitchFamily="66" charset="0"/>
              </a:rPr>
              <a:t>Each piece has an Avatar, which can equip up to 4 items of different slots. Finishing a set of all 3 items will grant the player a choice between a defensive or offensive handgear, as well as unlock a one-time special ability.</a:t>
            </a: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1B00BA2F-D92E-3E80-1999-A67060705B1D}"/>
              </a:ext>
            </a:extLst>
          </p:cNvPr>
          <p:cNvSpPr txBox="1"/>
          <p:nvPr/>
        </p:nvSpPr>
        <p:spPr>
          <a:xfrm>
            <a:off x="637730" y="5923306"/>
            <a:ext cx="2526010" cy="1175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>
                <a:latin typeface="Old English Text MT" panose="03040902040508030806" pitchFamily="66" charset="0"/>
              </a:rPr>
              <a:t>Each piece has an amount of        and costs varying        to move per square of movement. Pieces also vary in attack strength. A piece can attack an opposing piece in its legal move range; when the opponent piece’s        is depleted, an automatic capture happens and the attacker moves to occupy the captured piece’s previous location.</a:t>
            </a:r>
          </a:p>
        </p:txBody>
      </p:sp>
      <p:pic>
        <p:nvPicPr>
          <p:cNvPr id="1073" name="Picture 1072" descr="Shape&#10;&#10;Description automatically generated with low confidence">
            <a:extLst>
              <a:ext uri="{FF2B5EF4-FFF2-40B4-BE49-F238E27FC236}">
                <a16:creationId xmlns:a16="http://schemas.microsoft.com/office/drawing/2014/main" id="{92E9CE01-33D6-5732-60AD-6AA72BA4532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76" y="5984496"/>
            <a:ext cx="149724" cy="149724"/>
          </a:xfrm>
          <a:prstGeom prst="rect">
            <a:avLst/>
          </a:prstGeom>
        </p:spPr>
      </p:pic>
      <p:pic>
        <p:nvPicPr>
          <p:cNvPr id="1074" name="Picture 1073" descr="Icon&#10;&#10;Description automatically generated">
            <a:extLst>
              <a:ext uri="{FF2B5EF4-FFF2-40B4-BE49-F238E27FC236}">
                <a16:creationId xmlns:a16="http://schemas.microsoft.com/office/drawing/2014/main" id="{CBD0B40B-D983-3642-0ED3-39FA3C8CC91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0000" b="90000" l="10000" r="90000">
                        <a14:foregroundMark x1="24537" y1="29614" x2="24537" y2="29614"/>
                        <a14:foregroundMark x1="76389" y1="62232" x2="76389" y2="622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04" y="5949397"/>
            <a:ext cx="225393" cy="243132"/>
          </a:xfrm>
          <a:prstGeom prst="rect">
            <a:avLst/>
          </a:prstGeom>
        </p:spPr>
      </p:pic>
      <p:pic>
        <p:nvPicPr>
          <p:cNvPr id="1076" name="Picture 1075" descr="Diagram, schematic&#10;&#10;Description automatically generated">
            <a:extLst>
              <a:ext uri="{FF2B5EF4-FFF2-40B4-BE49-F238E27FC236}">
                <a16:creationId xmlns:a16="http://schemas.microsoft.com/office/drawing/2014/main" id="{5130DDDC-BD43-232F-C7BE-ECE8B4FB088C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3549" b="89815" l="5976" r="94146">
                        <a14:foregroundMark x1="33171" y1="76080" x2="33171" y2="76080"/>
                        <a14:foregroundMark x1="5976" y1="76235" x2="5976" y2="76235"/>
                        <a14:foregroundMark x1="66829" y1="76698" x2="66829" y2="76698"/>
                        <a14:foregroundMark x1="94268" y1="76543" x2="94268" y2="76543"/>
                        <a14:foregroundMark x1="60244" y1="76389" x2="60244" y2="76389"/>
                        <a14:foregroundMark x1="90244" y1="76698" x2="90244" y2="76698"/>
                        <a14:foregroundMark x1="9024" y1="76080" x2="9024" y2="76080"/>
                        <a14:foregroundMark x1="39634" y1="76389" x2="39634" y2="76389"/>
                        <a14:foregroundMark x1="41098" y1="42284" x2="41098" y2="42284"/>
                        <a14:foregroundMark x1="43659" y1="42284" x2="43659" y2="42284"/>
                        <a14:foregroundMark x1="48415" y1="41667" x2="48415" y2="41667"/>
                        <a14:foregroundMark x1="56707" y1="42593" x2="56707" y2="42593"/>
                        <a14:foregroundMark x1="56585" y1="40278" x2="56585" y2="40278"/>
                        <a14:foregroundMark x1="54268" y1="38889" x2="54268" y2="38889"/>
                        <a14:foregroundMark x1="45366" y1="38889" x2="45366" y2="38889"/>
                        <a14:foregroundMark x1="49756" y1="38426" x2="49756" y2="38426"/>
                        <a14:foregroundMark x1="48902" y1="40586" x2="48902" y2="40586"/>
                        <a14:foregroundMark x1="47927" y1="39506" x2="47927" y2="39506"/>
                        <a14:foregroundMark x1="51585" y1="39969" x2="51585" y2="39969"/>
                        <a14:foregroundMark x1="59146" y1="41821" x2="59146" y2="41821"/>
                        <a14:foregroundMark x1="74146" y1="76543" x2="74146" y2="76543"/>
                        <a14:foregroundMark x1="80488" y1="76543" x2="80488" y2="76543"/>
                        <a14:foregroundMark x1="17073" y1="76543" x2="17073" y2="76543"/>
                        <a14:foregroundMark x1="24024" y1="76543" x2="24024" y2="76543"/>
                        <a14:foregroundMark x1="28659" y1="3549" x2="28659" y2="3549"/>
                        <a14:backgroundMark x1="50000" y1="35648" x2="50000" y2="35648"/>
                        <a14:backgroundMark x1="49878" y1="3241" x2="49878" y2="3241"/>
                        <a14:backgroundMark x1="26707" y1="3704" x2="26707" y2="3704"/>
                        <a14:backgroundMark x1="73049" y1="4167" x2="73049" y2="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" t="-6303" r="-324" b="94089"/>
          <a:stretch/>
        </p:blipFill>
        <p:spPr>
          <a:xfrm rot="16200000">
            <a:off x="-158913" y="7544674"/>
            <a:ext cx="1835910" cy="177208"/>
          </a:xfrm>
          <a:prstGeom prst="rect">
            <a:avLst/>
          </a:prstGeom>
        </p:spPr>
      </p:pic>
      <p:pic>
        <p:nvPicPr>
          <p:cNvPr id="1077" name="Picture 1076" descr="Diagram, schematic&#10;&#10;Description automatically generated">
            <a:extLst>
              <a:ext uri="{FF2B5EF4-FFF2-40B4-BE49-F238E27FC236}">
                <a16:creationId xmlns:a16="http://schemas.microsoft.com/office/drawing/2014/main" id="{A9313C7E-FB9B-0FB5-5E45-F42EF031BDA3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3549" b="89815" l="5976" r="94146">
                        <a14:foregroundMark x1="33171" y1="76080" x2="33171" y2="76080"/>
                        <a14:foregroundMark x1="5976" y1="76235" x2="5976" y2="76235"/>
                        <a14:foregroundMark x1="66829" y1="76698" x2="66829" y2="76698"/>
                        <a14:foregroundMark x1="94268" y1="76543" x2="94268" y2="76543"/>
                        <a14:foregroundMark x1="60244" y1="76389" x2="60244" y2="76389"/>
                        <a14:foregroundMark x1="90244" y1="76698" x2="90244" y2="76698"/>
                        <a14:foregroundMark x1="9024" y1="76080" x2="9024" y2="76080"/>
                        <a14:foregroundMark x1="39634" y1="76389" x2="39634" y2="76389"/>
                        <a14:foregroundMark x1="41098" y1="42284" x2="41098" y2="42284"/>
                        <a14:foregroundMark x1="43659" y1="42284" x2="43659" y2="42284"/>
                        <a14:foregroundMark x1="48415" y1="41667" x2="48415" y2="41667"/>
                        <a14:foregroundMark x1="56707" y1="42593" x2="56707" y2="42593"/>
                        <a14:foregroundMark x1="56585" y1="40278" x2="56585" y2="40278"/>
                        <a14:foregroundMark x1="54268" y1="38889" x2="54268" y2="38889"/>
                        <a14:foregroundMark x1="45366" y1="38889" x2="45366" y2="38889"/>
                        <a14:foregroundMark x1="49756" y1="38426" x2="49756" y2="38426"/>
                        <a14:foregroundMark x1="48902" y1="40586" x2="48902" y2="40586"/>
                        <a14:foregroundMark x1="47927" y1="39506" x2="47927" y2="39506"/>
                        <a14:foregroundMark x1="51585" y1="39969" x2="51585" y2="39969"/>
                        <a14:foregroundMark x1="59146" y1="41821" x2="59146" y2="41821"/>
                        <a14:foregroundMark x1="74146" y1="76543" x2="74146" y2="76543"/>
                        <a14:foregroundMark x1="80488" y1="76543" x2="80488" y2="76543"/>
                        <a14:foregroundMark x1="17073" y1="76543" x2="17073" y2="76543"/>
                        <a14:foregroundMark x1="24024" y1="76543" x2="24024" y2="76543"/>
                        <a14:foregroundMark x1="28659" y1="3549" x2="28659" y2="3549"/>
                        <a14:backgroundMark x1="50000" y1="35648" x2="50000" y2="35648"/>
                        <a14:backgroundMark x1="49878" y1="3241" x2="49878" y2="3241"/>
                        <a14:backgroundMark x1="26707" y1="3704" x2="26707" y2="3704"/>
                        <a14:backgroundMark x1="73049" y1="4167" x2="73049" y2="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" t="-6303" r="-324" b="94089"/>
          <a:stretch/>
        </p:blipFill>
        <p:spPr>
          <a:xfrm rot="16200000">
            <a:off x="174059" y="7544674"/>
            <a:ext cx="1835910" cy="177208"/>
          </a:xfrm>
          <a:prstGeom prst="rect">
            <a:avLst/>
          </a:prstGeom>
        </p:spPr>
      </p:pic>
      <p:pic>
        <p:nvPicPr>
          <p:cNvPr id="1078" name="Picture 1077" descr="Diagram, schematic&#10;&#10;Description automatically generated">
            <a:extLst>
              <a:ext uri="{FF2B5EF4-FFF2-40B4-BE49-F238E27FC236}">
                <a16:creationId xmlns:a16="http://schemas.microsoft.com/office/drawing/2014/main" id="{C40F2DE6-E7C3-CF60-A23E-C74526A2FA26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3549" b="89815" l="5976" r="94146">
                        <a14:foregroundMark x1="33171" y1="76080" x2="33171" y2="76080"/>
                        <a14:foregroundMark x1="5976" y1="76235" x2="5976" y2="76235"/>
                        <a14:foregroundMark x1="66829" y1="76698" x2="66829" y2="76698"/>
                        <a14:foregroundMark x1="94268" y1="76543" x2="94268" y2="76543"/>
                        <a14:foregroundMark x1="60244" y1="76389" x2="60244" y2="76389"/>
                        <a14:foregroundMark x1="90244" y1="76698" x2="90244" y2="76698"/>
                        <a14:foregroundMark x1="9024" y1="76080" x2="9024" y2="76080"/>
                        <a14:foregroundMark x1="39634" y1="76389" x2="39634" y2="76389"/>
                        <a14:foregroundMark x1="41098" y1="42284" x2="41098" y2="42284"/>
                        <a14:foregroundMark x1="43659" y1="42284" x2="43659" y2="42284"/>
                        <a14:foregroundMark x1="48415" y1="41667" x2="48415" y2="41667"/>
                        <a14:foregroundMark x1="56707" y1="42593" x2="56707" y2="42593"/>
                        <a14:foregroundMark x1="56585" y1="40278" x2="56585" y2="40278"/>
                        <a14:foregroundMark x1="54268" y1="38889" x2="54268" y2="38889"/>
                        <a14:foregroundMark x1="45366" y1="38889" x2="45366" y2="38889"/>
                        <a14:foregroundMark x1="49756" y1="38426" x2="49756" y2="38426"/>
                        <a14:foregroundMark x1="48902" y1="40586" x2="48902" y2="40586"/>
                        <a14:foregroundMark x1="47927" y1="39506" x2="47927" y2="39506"/>
                        <a14:foregroundMark x1="51585" y1="39969" x2="51585" y2="39969"/>
                        <a14:foregroundMark x1="59146" y1="41821" x2="59146" y2="41821"/>
                        <a14:foregroundMark x1="74146" y1="76543" x2="74146" y2="76543"/>
                        <a14:foregroundMark x1="80488" y1="76543" x2="80488" y2="76543"/>
                        <a14:foregroundMark x1="17073" y1="76543" x2="17073" y2="76543"/>
                        <a14:foregroundMark x1="24024" y1="76543" x2="24024" y2="76543"/>
                        <a14:foregroundMark x1="28659" y1="3549" x2="28659" y2="3549"/>
                        <a14:backgroundMark x1="50000" y1="35648" x2="50000" y2="35648"/>
                        <a14:backgroundMark x1="49878" y1="3241" x2="49878" y2="3241"/>
                        <a14:backgroundMark x1="26707" y1="3704" x2="26707" y2="3704"/>
                        <a14:backgroundMark x1="73049" y1="4167" x2="73049" y2="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" t="-6303" r="-324" b="94089"/>
          <a:stretch/>
        </p:blipFill>
        <p:spPr>
          <a:xfrm rot="16200000">
            <a:off x="510176" y="7544674"/>
            <a:ext cx="1835910" cy="177208"/>
          </a:xfrm>
          <a:prstGeom prst="rect">
            <a:avLst/>
          </a:prstGeom>
        </p:spPr>
      </p:pic>
      <p:pic>
        <p:nvPicPr>
          <p:cNvPr id="1079" name="Picture 1078" descr="Diagram, schematic&#10;&#10;Description automatically generated">
            <a:extLst>
              <a:ext uri="{FF2B5EF4-FFF2-40B4-BE49-F238E27FC236}">
                <a16:creationId xmlns:a16="http://schemas.microsoft.com/office/drawing/2014/main" id="{99E7BF3D-B0D1-9034-F62A-513A4178F99C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3549" b="89815" l="5976" r="94146">
                        <a14:foregroundMark x1="33171" y1="76080" x2="33171" y2="76080"/>
                        <a14:foregroundMark x1="5976" y1="76235" x2="5976" y2="76235"/>
                        <a14:foregroundMark x1="66829" y1="76698" x2="66829" y2="76698"/>
                        <a14:foregroundMark x1="94268" y1="76543" x2="94268" y2="76543"/>
                        <a14:foregroundMark x1="60244" y1="76389" x2="60244" y2="76389"/>
                        <a14:foregroundMark x1="90244" y1="76698" x2="90244" y2="76698"/>
                        <a14:foregroundMark x1="9024" y1="76080" x2="9024" y2="76080"/>
                        <a14:foregroundMark x1="39634" y1="76389" x2="39634" y2="76389"/>
                        <a14:foregroundMark x1="41098" y1="42284" x2="41098" y2="42284"/>
                        <a14:foregroundMark x1="43659" y1="42284" x2="43659" y2="42284"/>
                        <a14:foregroundMark x1="48415" y1="41667" x2="48415" y2="41667"/>
                        <a14:foregroundMark x1="56707" y1="42593" x2="56707" y2="42593"/>
                        <a14:foregroundMark x1="56585" y1="40278" x2="56585" y2="40278"/>
                        <a14:foregroundMark x1="54268" y1="38889" x2="54268" y2="38889"/>
                        <a14:foregroundMark x1="45366" y1="38889" x2="45366" y2="38889"/>
                        <a14:foregroundMark x1="49756" y1="38426" x2="49756" y2="38426"/>
                        <a14:foregroundMark x1="48902" y1="40586" x2="48902" y2="40586"/>
                        <a14:foregroundMark x1="47927" y1="39506" x2="47927" y2="39506"/>
                        <a14:foregroundMark x1="51585" y1="39969" x2="51585" y2="39969"/>
                        <a14:foregroundMark x1="59146" y1="41821" x2="59146" y2="41821"/>
                        <a14:foregroundMark x1="74146" y1="76543" x2="74146" y2="76543"/>
                        <a14:foregroundMark x1="80488" y1="76543" x2="80488" y2="76543"/>
                        <a14:foregroundMark x1="17073" y1="76543" x2="17073" y2="76543"/>
                        <a14:foregroundMark x1="24024" y1="76543" x2="24024" y2="76543"/>
                        <a14:foregroundMark x1="28659" y1="3549" x2="28659" y2="3549"/>
                        <a14:backgroundMark x1="50000" y1="35648" x2="50000" y2="35648"/>
                        <a14:backgroundMark x1="49878" y1="3241" x2="49878" y2="3241"/>
                        <a14:backgroundMark x1="26707" y1="3704" x2="26707" y2="3704"/>
                        <a14:backgroundMark x1="73049" y1="4167" x2="73049" y2="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" t="-6303" r="-324" b="94089"/>
          <a:stretch/>
        </p:blipFill>
        <p:spPr>
          <a:xfrm rot="16200000">
            <a:off x="844534" y="7544674"/>
            <a:ext cx="1835910" cy="177208"/>
          </a:xfrm>
          <a:prstGeom prst="rect">
            <a:avLst/>
          </a:prstGeom>
        </p:spPr>
      </p:pic>
      <p:pic>
        <p:nvPicPr>
          <p:cNvPr id="1080" name="Picture 1079" descr="Diagram, schematic&#10;&#10;Description automatically generated">
            <a:extLst>
              <a:ext uri="{FF2B5EF4-FFF2-40B4-BE49-F238E27FC236}">
                <a16:creationId xmlns:a16="http://schemas.microsoft.com/office/drawing/2014/main" id="{212B62AB-0DBE-7583-51AB-88A4D72F270D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3549" b="89815" l="5976" r="94146">
                        <a14:foregroundMark x1="33171" y1="76080" x2="33171" y2="76080"/>
                        <a14:foregroundMark x1="5976" y1="76235" x2="5976" y2="76235"/>
                        <a14:foregroundMark x1="66829" y1="76698" x2="66829" y2="76698"/>
                        <a14:foregroundMark x1="94268" y1="76543" x2="94268" y2="76543"/>
                        <a14:foregroundMark x1="60244" y1="76389" x2="60244" y2="76389"/>
                        <a14:foregroundMark x1="90244" y1="76698" x2="90244" y2="76698"/>
                        <a14:foregroundMark x1="9024" y1="76080" x2="9024" y2="76080"/>
                        <a14:foregroundMark x1="39634" y1="76389" x2="39634" y2="76389"/>
                        <a14:foregroundMark x1="41098" y1="42284" x2="41098" y2="42284"/>
                        <a14:foregroundMark x1="43659" y1="42284" x2="43659" y2="42284"/>
                        <a14:foregroundMark x1="48415" y1="41667" x2="48415" y2="41667"/>
                        <a14:foregroundMark x1="56707" y1="42593" x2="56707" y2="42593"/>
                        <a14:foregroundMark x1="56585" y1="40278" x2="56585" y2="40278"/>
                        <a14:foregroundMark x1="54268" y1="38889" x2="54268" y2="38889"/>
                        <a14:foregroundMark x1="45366" y1="38889" x2="45366" y2="38889"/>
                        <a14:foregroundMark x1="49756" y1="38426" x2="49756" y2="38426"/>
                        <a14:foregroundMark x1="48902" y1="40586" x2="48902" y2="40586"/>
                        <a14:foregroundMark x1="47927" y1="39506" x2="47927" y2="39506"/>
                        <a14:foregroundMark x1="51585" y1="39969" x2="51585" y2="39969"/>
                        <a14:foregroundMark x1="59146" y1="41821" x2="59146" y2="41821"/>
                        <a14:foregroundMark x1="74146" y1="76543" x2="74146" y2="76543"/>
                        <a14:foregroundMark x1="80488" y1="76543" x2="80488" y2="76543"/>
                        <a14:foregroundMark x1="17073" y1="76543" x2="17073" y2="76543"/>
                        <a14:foregroundMark x1="24024" y1="76543" x2="24024" y2="76543"/>
                        <a14:foregroundMark x1="28659" y1="3549" x2="28659" y2="3549"/>
                        <a14:backgroundMark x1="50000" y1="35648" x2="50000" y2="35648"/>
                        <a14:backgroundMark x1="49878" y1="3241" x2="49878" y2="3241"/>
                        <a14:backgroundMark x1="26707" y1="3704" x2="26707" y2="3704"/>
                        <a14:backgroundMark x1="73049" y1="4167" x2="73049" y2="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" t="-6303" r="-324" b="94089"/>
          <a:stretch/>
        </p:blipFill>
        <p:spPr>
          <a:xfrm rot="16200000">
            <a:off x="1173087" y="7544674"/>
            <a:ext cx="1835910" cy="177208"/>
          </a:xfrm>
          <a:prstGeom prst="rect">
            <a:avLst/>
          </a:prstGeom>
        </p:spPr>
      </p:pic>
      <p:pic>
        <p:nvPicPr>
          <p:cNvPr id="1081" name="Picture 1080" descr="Diagram, schematic&#10;&#10;Description automatically generated">
            <a:extLst>
              <a:ext uri="{FF2B5EF4-FFF2-40B4-BE49-F238E27FC236}">
                <a16:creationId xmlns:a16="http://schemas.microsoft.com/office/drawing/2014/main" id="{BD46BD59-C873-7B2B-EF1C-53AEB34E5AFA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3549" b="89815" l="5976" r="94146">
                        <a14:foregroundMark x1="33171" y1="76080" x2="33171" y2="76080"/>
                        <a14:foregroundMark x1="5976" y1="76235" x2="5976" y2="76235"/>
                        <a14:foregroundMark x1="66829" y1="76698" x2="66829" y2="76698"/>
                        <a14:foregroundMark x1="94268" y1="76543" x2="94268" y2="76543"/>
                        <a14:foregroundMark x1="60244" y1="76389" x2="60244" y2="76389"/>
                        <a14:foregroundMark x1="90244" y1="76698" x2="90244" y2="76698"/>
                        <a14:foregroundMark x1="9024" y1="76080" x2="9024" y2="76080"/>
                        <a14:foregroundMark x1="39634" y1="76389" x2="39634" y2="76389"/>
                        <a14:foregroundMark x1="41098" y1="42284" x2="41098" y2="42284"/>
                        <a14:foregroundMark x1="43659" y1="42284" x2="43659" y2="42284"/>
                        <a14:foregroundMark x1="48415" y1="41667" x2="48415" y2="41667"/>
                        <a14:foregroundMark x1="56707" y1="42593" x2="56707" y2="42593"/>
                        <a14:foregroundMark x1="56585" y1="40278" x2="56585" y2="40278"/>
                        <a14:foregroundMark x1="54268" y1="38889" x2="54268" y2="38889"/>
                        <a14:foregroundMark x1="45366" y1="38889" x2="45366" y2="38889"/>
                        <a14:foregroundMark x1="49756" y1="38426" x2="49756" y2="38426"/>
                        <a14:foregroundMark x1="48902" y1="40586" x2="48902" y2="40586"/>
                        <a14:foregroundMark x1="47927" y1="39506" x2="47927" y2="39506"/>
                        <a14:foregroundMark x1="51585" y1="39969" x2="51585" y2="39969"/>
                        <a14:foregroundMark x1="59146" y1="41821" x2="59146" y2="41821"/>
                        <a14:foregroundMark x1="74146" y1="76543" x2="74146" y2="76543"/>
                        <a14:foregroundMark x1="80488" y1="76543" x2="80488" y2="76543"/>
                        <a14:foregroundMark x1="17073" y1="76543" x2="17073" y2="76543"/>
                        <a14:foregroundMark x1="24024" y1="76543" x2="24024" y2="76543"/>
                        <a14:foregroundMark x1="28659" y1="3549" x2="28659" y2="3549"/>
                        <a14:backgroundMark x1="50000" y1="35648" x2="50000" y2="35648"/>
                        <a14:backgroundMark x1="49878" y1="3241" x2="49878" y2="3241"/>
                        <a14:backgroundMark x1="26707" y1="3704" x2="26707" y2="3704"/>
                        <a14:backgroundMark x1="73049" y1="4167" x2="73049" y2="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" t="-6303" r="-324" b="94089"/>
          <a:stretch/>
        </p:blipFill>
        <p:spPr>
          <a:xfrm rot="16200000">
            <a:off x="1506059" y="7544674"/>
            <a:ext cx="1835910" cy="177208"/>
          </a:xfrm>
          <a:prstGeom prst="rect">
            <a:avLst/>
          </a:prstGeom>
        </p:spPr>
      </p:pic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48E46C71-4E96-1237-03E9-43DEEFB4E95C}"/>
              </a:ext>
            </a:extLst>
          </p:cNvPr>
          <p:cNvCxnSpPr>
            <a:cxnSpLocks/>
          </p:cNvCxnSpPr>
          <p:nvPr/>
        </p:nvCxnSpPr>
        <p:spPr>
          <a:xfrm>
            <a:off x="633154" y="7640096"/>
            <a:ext cx="23892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9" name="Picture 1098" descr="Diagram, schematic&#10;&#10;Description automatically generated">
            <a:extLst>
              <a:ext uri="{FF2B5EF4-FFF2-40B4-BE49-F238E27FC236}">
                <a16:creationId xmlns:a16="http://schemas.microsoft.com/office/drawing/2014/main" id="{54DE1A77-E835-EA4C-B203-D1C26C903C59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3549" b="89815" l="5976" r="94146">
                        <a14:foregroundMark x1="33171" y1="76080" x2="33171" y2="76080"/>
                        <a14:foregroundMark x1="5976" y1="76235" x2="5976" y2="76235"/>
                        <a14:foregroundMark x1="66829" y1="76698" x2="66829" y2="76698"/>
                        <a14:foregroundMark x1="94268" y1="76543" x2="94268" y2="76543"/>
                        <a14:foregroundMark x1="60244" y1="76389" x2="60244" y2="76389"/>
                        <a14:foregroundMark x1="90244" y1="76698" x2="90244" y2="76698"/>
                        <a14:foregroundMark x1="9024" y1="76080" x2="9024" y2="76080"/>
                        <a14:foregroundMark x1="39634" y1="76389" x2="39634" y2="76389"/>
                        <a14:foregroundMark x1="41098" y1="42284" x2="41098" y2="42284"/>
                        <a14:foregroundMark x1="43659" y1="42284" x2="43659" y2="42284"/>
                        <a14:foregroundMark x1="48415" y1="41667" x2="48415" y2="41667"/>
                        <a14:foregroundMark x1="56707" y1="42593" x2="56707" y2="42593"/>
                        <a14:foregroundMark x1="56585" y1="40278" x2="56585" y2="40278"/>
                        <a14:foregroundMark x1="54268" y1="38889" x2="54268" y2="38889"/>
                        <a14:foregroundMark x1="45366" y1="38889" x2="45366" y2="38889"/>
                        <a14:foregroundMark x1="49756" y1="38426" x2="49756" y2="38426"/>
                        <a14:foregroundMark x1="48902" y1="40586" x2="48902" y2="40586"/>
                        <a14:foregroundMark x1="47927" y1="39506" x2="47927" y2="39506"/>
                        <a14:foregroundMark x1="51585" y1="39969" x2="51585" y2="39969"/>
                        <a14:foregroundMark x1="59146" y1="41821" x2="59146" y2="41821"/>
                        <a14:foregroundMark x1="74146" y1="76543" x2="74146" y2="76543"/>
                        <a14:foregroundMark x1="80488" y1="76543" x2="80488" y2="76543"/>
                        <a14:foregroundMark x1="17073" y1="76543" x2="17073" y2="76543"/>
                        <a14:foregroundMark x1="24024" y1="76543" x2="24024" y2="76543"/>
                        <a14:foregroundMark x1="28659" y1="3549" x2="28659" y2="3549"/>
                        <a14:backgroundMark x1="50000" y1="35648" x2="50000" y2="35648"/>
                        <a14:backgroundMark x1="49878" y1="3241" x2="49878" y2="3241"/>
                        <a14:backgroundMark x1="26707" y1="3704" x2="26707" y2="3704"/>
                        <a14:backgroundMark x1="73049" y1="4167" x2="73049" y2="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4" t="-6303" r="-324" b="94089"/>
          <a:stretch/>
        </p:blipFill>
        <p:spPr>
          <a:xfrm rot="16200000">
            <a:off x="1858959" y="7544674"/>
            <a:ext cx="1835910" cy="177208"/>
          </a:xfrm>
          <a:prstGeom prst="rect">
            <a:avLst/>
          </a:prstGeom>
        </p:spPr>
      </p:pic>
      <p:pic>
        <p:nvPicPr>
          <p:cNvPr id="1101" name="Picture 1100" descr="Shape&#10;&#10;Description automatically generated with low confidence">
            <a:extLst>
              <a:ext uri="{FF2B5EF4-FFF2-40B4-BE49-F238E27FC236}">
                <a16:creationId xmlns:a16="http://schemas.microsoft.com/office/drawing/2014/main" id="{98A68757-B080-D9DD-D8D3-F7793955989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74" y="6535821"/>
            <a:ext cx="149724" cy="149724"/>
          </a:xfrm>
          <a:prstGeom prst="rect">
            <a:avLst/>
          </a:prstGeom>
        </p:spPr>
      </p:pic>
      <p:sp>
        <p:nvSpPr>
          <p:cNvPr id="1104" name="TextBox 1103">
            <a:extLst>
              <a:ext uri="{FF2B5EF4-FFF2-40B4-BE49-F238E27FC236}">
                <a16:creationId xmlns:a16="http://schemas.microsoft.com/office/drawing/2014/main" id="{01AEBC40-55E3-8856-606C-8685A37E6C56}"/>
              </a:ext>
            </a:extLst>
          </p:cNvPr>
          <p:cNvSpPr txBox="1"/>
          <p:nvPr/>
        </p:nvSpPr>
        <p:spPr>
          <a:xfrm>
            <a:off x="3069689" y="7180183"/>
            <a:ext cx="1317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latin typeface="Old English Text MT" panose="03040902040508030806" pitchFamily="66" charset="0"/>
              </a:rPr>
              <a:t>Consumables</a:t>
            </a:r>
            <a:endParaRPr lang="en-US" sz="1600" dirty="0">
              <a:latin typeface="Old English Text MT" panose="03040902040508030806" pitchFamily="66" charset="0"/>
            </a:endParaRP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FE20B162-91F7-31CE-50F3-F53E7FB37F32}"/>
              </a:ext>
            </a:extLst>
          </p:cNvPr>
          <p:cNvSpPr txBox="1"/>
          <p:nvPr/>
        </p:nvSpPr>
        <p:spPr>
          <a:xfrm>
            <a:off x="635493" y="8213819"/>
            <a:ext cx="1397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Old English Text MT" panose="03040902040508030806" pitchFamily="66" charset="0"/>
              </a:rPr>
              <a:t>Avatar &amp; gear</a:t>
            </a:r>
            <a:endParaRPr lang="en-US" sz="1600" dirty="0">
              <a:latin typeface="Old English Text MT" panose="03040902040508030806" pitchFamily="66" charset="0"/>
            </a:endParaRPr>
          </a:p>
        </p:txBody>
      </p:sp>
      <p:pic>
        <p:nvPicPr>
          <p:cNvPr id="1106" name="Picture 1105" descr="Icon&#10;&#10;Description automatically generated">
            <a:extLst>
              <a:ext uri="{FF2B5EF4-FFF2-40B4-BE49-F238E27FC236}">
                <a16:creationId xmlns:a16="http://schemas.microsoft.com/office/drawing/2014/main" id="{1EC93599-9414-152A-3571-A555CE1D677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0000" b="90000" l="10000" r="90000">
                        <a14:foregroundMark x1="24537" y1="29614" x2="24537" y2="29614"/>
                        <a14:foregroundMark x1="76389" y1="62232" x2="76389" y2="622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43" y="8633045"/>
            <a:ext cx="225393" cy="243132"/>
          </a:xfrm>
          <a:prstGeom prst="rect">
            <a:avLst/>
          </a:prstGeom>
        </p:spPr>
      </p:pic>
      <p:pic>
        <p:nvPicPr>
          <p:cNvPr id="1108" name="Picture 1107" descr="Icon&#10;&#10;Description automatically generated">
            <a:extLst>
              <a:ext uri="{FF2B5EF4-FFF2-40B4-BE49-F238E27FC236}">
                <a16:creationId xmlns:a16="http://schemas.microsoft.com/office/drawing/2014/main" id="{A9D75742-692B-CE88-1ED7-09D66D32755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0000" b="90000" l="10000" r="90000">
                        <a14:foregroundMark x1="24537" y1="29614" x2="24537" y2="29614"/>
                        <a14:foregroundMark x1="76389" y1="62232" x2="76389" y2="622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75" y="5409902"/>
            <a:ext cx="225393" cy="243132"/>
          </a:xfrm>
          <a:prstGeom prst="rect">
            <a:avLst/>
          </a:prstGeom>
        </p:spPr>
      </p:pic>
      <p:pic>
        <p:nvPicPr>
          <p:cNvPr id="1109" name="Picture 1108" descr="Icon&#10;&#10;Description automatically generated">
            <a:extLst>
              <a:ext uri="{FF2B5EF4-FFF2-40B4-BE49-F238E27FC236}">
                <a16:creationId xmlns:a16="http://schemas.microsoft.com/office/drawing/2014/main" id="{D3FBDEF7-E5B5-1623-52BF-2ECF7D22339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0000" b="90000" l="10000" r="90000">
                        <a14:foregroundMark x1="24537" y1="29614" x2="24537" y2="29614"/>
                        <a14:foregroundMark x1="76389" y1="62232" x2="76389" y2="622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419" y="5773721"/>
            <a:ext cx="225393" cy="243132"/>
          </a:xfrm>
          <a:prstGeom prst="rect">
            <a:avLst/>
          </a:prstGeom>
        </p:spPr>
      </p:pic>
      <p:sp>
        <p:nvSpPr>
          <p:cNvPr id="1110" name="TextBox 1109">
            <a:extLst>
              <a:ext uri="{FF2B5EF4-FFF2-40B4-BE49-F238E27FC236}">
                <a16:creationId xmlns:a16="http://schemas.microsoft.com/office/drawing/2014/main" id="{3CB7FE73-B0DC-C275-B7E1-D8461FDBCD08}"/>
              </a:ext>
            </a:extLst>
          </p:cNvPr>
          <p:cNvSpPr txBox="1"/>
          <p:nvPr/>
        </p:nvSpPr>
        <p:spPr>
          <a:xfrm>
            <a:off x="3123676" y="7459179"/>
            <a:ext cx="1377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Old English Text MT" panose="03040902040508030806" pitchFamily="66" charset="0"/>
              </a:rPr>
              <a:t>A player can choose to draw from the bonus deck in their turn. This have a chance to give them a gear or a consumable, which will be held in the player’s hand until used. A player cannot hold more than 10 artefacts at a time.</a:t>
            </a:r>
          </a:p>
        </p:txBody>
      </p:sp>
      <p:pic>
        <p:nvPicPr>
          <p:cNvPr id="1113" name="Picture 1112">
            <a:extLst>
              <a:ext uri="{FF2B5EF4-FFF2-40B4-BE49-F238E27FC236}">
                <a16:creationId xmlns:a16="http://schemas.microsoft.com/office/drawing/2014/main" id="{3306F6CF-7D99-3507-1CD8-8796DCD618CF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ackgroundRemoval t="10000" b="90000" l="6875" r="92375">
                        <a14:foregroundMark x1="54500" y1="53667" x2="54500" y2="53667"/>
                        <a14:foregroundMark x1="38500" y1="52167" x2="38500" y2="52167"/>
                        <a14:foregroundMark x1="24500" y1="51667" x2="24500" y2="51667"/>
                        <a14:foregroundMark x1="11000" y1="53333" x2="11000" y2="53333"/>
                        <a14:foregroundMark x1="86000" y1="50667" x2="86000" y2="50667"/>
                        <a14:foregroundMark x1="81625" y1="50000" x2="81625" y2="50000"/>
                        <a14:foregroundMark x1="92375" y1="47667" x2="92375" y2="47667"/>
                        <a14:foregroundMark x1="86625" y1="41833" x2="86625" y2="41833"/>
                        <a14:foregroundMark x1="86375" y1="55667" x2="86375" y2="55667"/>
                        <a14:foregroundMark x1="86625" y1="58500" x2="86625" y2="58500"/>
                        <a14:foregroundMark x1="69000" y1="58500" x2="69000" y2="58500"/>
                        <a14:foregroundMark x1="52375" y1="58500" x2="52375" y2="58500"/>
                        <a14:foregroundMark x1="38750" y1="58833" x2="38750" y2="58833"/>
                        <a14:foregroundMark x1="25500" y1="58667" x2="25500" y2="58667"/>
                        <a14:foregroundMark x1="11125" y1="58833" x2="11125" y2="58833"/>
                        <a14:foregroundMark x1="6875" y1="58667" x2="6875" y2="58667"/>
                        <a14:foregroundMark x1="49625" y1="46500" x2="49625" y2="46500"/>
                        <a14:foregroundMark x1="50375" y1="43667" x2="50375" y2="43667"/>
                        <a14:backgroundMark x1="38750" y1="44833" x2="38750" y2="44833"/>
                        <a14:backgroundMark x1="50625" y1="44333" x2="50625" y2="44333"/>
                        <a14:backgroundMark x1="54625" y1="43333" x2="54625" y2="43333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2" t="36837" r="80636" b="37101"/>
          <a:stretch/>
        </p:blipFill>
        <p:spPr>
          <a:xfrm>
            <a:off x="862441" y="7352999"/>
            <a:ext cx="230761" cy="264683"/>
          </a:xfrm>
          <a:prstGeom prst="rect">
            <a:avLst/>
          </a:prstGeom>
        </p:spPr>
      </p:pic>
      <p:pic>
        <p:nvPicPr>
          <p:cNvPr id="1114" name="Picture 1113">
            <a:extLst>
              <a:ext uri="{FF2B5EF4-FFF2-40B4-BE49-F238E27FC236}">
                <a16:creationId xmlns:a16="http://schemas.microsoft.com/office/drawing/2014/main" id="{3C94A0FD-C728-906E-F518-7A64D69AE9A4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ackgroundRemoval t="10000" b="90000" l="6875" r="92375">
                        <a14:foregroundMark x1="54500" y1="53667" x2="54500" y2="53667"/>
                        <a14:foregroundMark x1="38500" y1="52167" x2="38500" y2="52167"/>
                        <a14:foregroundMark x1="24500" y1="51667" x2="24500" y2="51667"/>
                        <a14:foregroundMark x1="11000" y1="53333" x2="11000" y2="53333"/>
                        <a14:foregroundMark x1="86000" y1="50667" x2="86000" y2="50667"/>
                        <a14:foregroundMark x1="81625" y1="50000" x2="81625" y2="50000"/>
                        <a14:foregroundMark x1="92375" y1="47667" x2="92375" y2="47667"/>
                        <a14:foregroundMark x1="86625" y1="41833" x2="86625" y2="41833"/>
                        <a14:foregroundMark x1="86375" y1="55667" x2="86375" y2="55667"/>
                        <a14:foregroundMark x1="86625" y1="58500" x2="86625" y2="58500"/>
                        <a14:foregroundMark x1="69000" y1="58500" x2="69000" y2="58500"/>
                        <a14:foregroundMark x1="52375" y1="58500" x2="52375" y2="58500"/>
                        <a14:foregroundMark x1="38750" y1="58833" x2="38750" y2="58833"/>
                        <a14:foregroundMark x1="25500" y1="58667" x2="25500" y2="58667"/>
                        <a14:foregroundMark x1="11125" y1="58833" x2="11125" y2="58833"/>
                        <a14:foregroundMark x1="6875" y1="58667" x2="6875" y2="58667"/>
                        <a14:foregroundMark x1="49625" y1="46500" x2="49625" y2="46500"/>
                        <a14:foregroundMark x1="50375" y1="43667" x2="50375" y2="43667"/>
                        <a14:backgroundMark x1="38750" y1="44833" x2="38750" y2="44833"/>
                        <a14:backgroundMark x1="50625" y1="44333" x2="50625" y2="44333"/>
                        <a14:backgroundMark x1="54625" y1="43333" x2="54625" y2="43333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734" t="36837" r="66224" b="37101"/>
          <a:stretch/>
        </p:blipFill>
        <p:spPr>
          <a:xfrm>
            <a:off x="1201402" y="7347439"/>
            <a:ext cx="235609" cy="270244"/>
          </a:xfrm>
          <a:prstGeom prst="rect">
            <a:avLst/>
          </a:prstGeom>
        </p:spPr>
      </p:pic>
      <p:pic>
        <p:nvPicPr>
          <p:cNvPr id="1115" name="Picture 1114">
            <a:extLst>
              <a:ext uri="{FF2B5EF4-FFF2-40B4-BE49-F238E27FC236}">
                <a16:creationId xmlns:a16="http://schemas.microsoft.com/office/drawing/2014/main" id="{90231A3A-C46C-656B-D128-026298C267FB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ackgroundRemoval t="10000" b="90000" l="6875" r="92375">
                        <a14:foregroundMark x1="54500" y1="53667" x2="54500" y2="53667"/>
                        <a14:foregroundMark x1="38500" y1="52167" x2="38500" y2="52167"/>
                        <a14:foregroundMark x1="24500" y1="51667" x2="24500" y2="51667"/>
                        <a14:foregroundMark x1="11000" y1="53333" x2="11000" y2="53333"/>
                        <a14:foregroundMark x1="86000" y1="50667" x2="86000" y2="50667"/>
                        <a14:foregroundMark x1="81625" y1="50000" x2="81625" y2="50000"/>
                        <a14:foregroundMark x1="92375" y1="47667" x2="92375" y2="47667"/>
                        <a14:foregroundMark x1="86625" y1="41833" x2="86625" y2="41833"/>
                        <a14:foregroundMark x1="86375" y1="55667" x2="86375" y2="55667"/>
                        <a14:foregroundMark x1="86625" y1="58500" x2="86625" y2="58500"/>
                        <a14:foregroundMark x1="69000" y1="58500" x2="69000" y2="58500"/>
                        <a14:foregroundMark x1="52375" y1="58500" x2="52375" y2="58500"/>
                        <a14:foregroundMark x1="38750" y1="58833" x2="38750" y2="58833"/>
                        <a14:foregroundMark x1="25500" y1="58667" x2="25500" y2="58667"/>
                        <a14:foregroundMark x1="11125" y1="58833" x2="11125" y2="58833"/>
                        <a14:foregroundMark x1="6875" y1="58667" x2="6875" y2="58667"/>
                        <a14:foregroundMark x1="49625" y1="46500" x2="49625" y2="46500"/>
                        <a14:foregroundMark x1="50375" y1="43667" x2="50375" y2="43667"/>
                        <a14:backgroundMark x1="38750" y1="44833" x2="38750" y2="44833"/>
                        <a14:backgroundMark x1="50625" y1="44333" x2="50625" y2="44333"/>
                        <a14:backgroundMark x1="54625" y1="43333" x2="54625" y2="43333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41" t="36837" r="52817" b="37101"/>
          <a:stretch/>
        </p:blipFill>
        <p:spPr>
          <a:xfrm>
            <a:off x="1530699" y="7347439"/>
            <a:ext cx="235609" cy="270244"/>
          </a:xfrm>
          <a:prstGeom prst="rect">
            <a:avLst/>
          </a:prstGeom>
        </p:spPr>
      </p:pic>
      <p:pic>
        <p:nvPicPr>
          <p:cNvPr id="1116" name="Picture 1115">
            <a:extLst>
              <a:ext uri="{FF2B5EF4-FFF2-40B4-BE49-F238E27FC236}">
                <a16:creationId xmlns:a16="http://schemas.microsoft.com/office/drawing/2014/main" id="{E41EF593-D8F6-1963-E664-A8C68632125F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ackgroundRemoval t="10000" b="90000" l="6875" r="92375">
                        <a14:foregroundMark x1="54500" y1="53667" x2="54500" y2="53667"/>
                        <a14:foregroundMark x1="38500" y1="52167" x2="38500" y2="52167"/>
                        <a14:foregroundMark x1="24500" y1="51667" x2="24500" y2="51667"/>
                        <a14:foregroundMark x1="11000" y1="53333" x2="11000" y2="53333"/>
                        <a14:foregroundMark x1="86000" y1="50667" x2="86000" y2="50667"/>
                        <a14:foregroundMark x1="81625" y1="50000" x2="81625" y2="50000"/>
                        <a14:foregroundMark x1="92375" y1="47667" x2="92375" y2="47667"/>
                        <a14:foregroundMark x1="86625" y1="41833" x2="86625" y2="41833"/>
                        <a14:foregroundMark x1="86375" y1="55667" x2="86375" y2="55667"/>
                        <a14:foregroundMark x1="86625" y1="58500" x2="86625" y2="58500"/>
                        <a14:foregroundMark x1="69000" y1="58500" x2="69000" y2="58500"/>
                        <a14:foregroundMark x1="52375" y1="58500" x2="52375" y2="58500"/>
                        <a14:foregroundMark x1="38750" y1="58833" x2="38750" y2="58833"/>
                        <a14:foregroundMark x1="25500" y1="58667" x2="25500" y2="58667"/>
                        <a14:foregroundMark x1="11125" y1="58833" x2="11125" y2="58833"/>
                        <a14:foregroundMark x1="6875" y1="58667" x2="6875" y2="58667"/>
                        <a14:foregroundMark x1="49625" y1="46500" x2="49625" y2="46500"/>
                        <a14:foregroundMark x1="50375" y1="43667" x2="50375" y2="43667"/>
                        <a14:backgroundMark x1="38750" y1="44833" x2="38750" y2="44833"/>
                        <a14:backgroundMark x1="50625" y1="44333" x2="50625" y2="44333"/>
                        <a14:backgroundMark x1="54625" y1="43333" x2="54625" y2="43333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564" t="36837" r="38394" b="37101"/>
          <a:stretch/>
        </p:blipFill>
        <p:spPr>
          <a:xfrm>
            <a:off x="1861816" y="7346175"/>
            <a:ext cx="236711" cy="271508"/>
          </a:xfrm>
          <a:prstGeom prst="rect">
            <a:avLst/>
          </a:prstGeom>
        </p:spPr>
      </p:pic>
      <p:pic>
        <p:nvPicPr>
          <p:cNvPr id="1118" name="Picture 1117">
            <a:extLst>
              <a:ext uri="{FF2B5EF4-FFF2-40B4-BE49-F238E27FC236}">
                <a16:creationId xmlns:a16="http://schemas.microsoft.com/office/drawing/2014/main" id="{724CED56-9923-F996-8243-5528A73ABC9C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ackgroundRemoval t="10000" b="90000" l="6875" r="92375">
                        <a14:foregroundMark x1="54500" y1="53667" x2="54500" y2="53667"/>
                        <a14:foregroundMark x1="38500" y1="52167" x2="38500" y2="52167"/>
                        <a14:foregroundMark x1="24500" y1="51667" x2="24500" y2="51667"/>
                        <a14:foregroundMark x1="11000" y1="53333" x2="11000" y2="53333"/>
                        <a14:foregroundMark x1="86000" y1="50667" x2="86000" y2="50667"/>
                        <a14:foregroundMark x1="81625" y1="50000" x2="81625" y2="50000"/>
                        <a14:foregroundMark x1="92375" y1="47667" x2="92375" y2="47667"/>
                        <a14:foregroundMark x1="86625" y1="41833" x2="86625" y2="41833"/>
                        <a14:foregroundMark x1="86375" y1="55667" x2="86375" y2="55667"/>
                        <a14:foregroundMark x1="86625" y1="58500" x2="86625" y2="58500"/>
                        <a14:foregroundMark x1="69000" y1="58500" x2="69000" y2="58500"/>
                        <a14:foregroundMark x1="52375" y1="58500" x2="52375" y2="58500"/>
                        <a14:foregroundMark x1="38750" y1="58833" x2="38750" y2="58833"/>
                        <a14:foregroundMark x1="25500" y1="58667" x2="25500" y2="58667"/>
                        <a14:foregroundMark x1="11125" y1="58833" x2="11125" y2="58833"/>
                        <a14:foregroundMark x1="6875" y1="58667" x2="6875" y2="58667"/>
                        <a14:foregroundMark x1="49625" y1="46500" x2="49625" y2="46500"/>
                        <a14:foregroundMark x1="50375" y1="43667" x2="50375" y2="43667"/>
                        <a14:backgroundMark x1="38750" y1="44833" x2="38750" y2="44833"/>
                        <a14:backgroundMark x1="50625" y1="44333" x2="50625" y2="44333"/>
                        <a14:backgroundMark x1="54625" y1="43333" x2="54625" y2="43333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819" t="36837" r="22139" b="37101"/>
          <a:stretch/>
        </p:blipFill>
        <p:spPr>
          <a:xfrm>
            <a:off x="2200528" y="7347666"/>
            <a:ext cx="235411" cy="270017"/>
          </a:xfrm>
          <a:prstGeom prst="rect">
            <a:avLst/>
          </a:prstGeom>
        </p:spPr>
      </p:pic>
      <p:pic>
        <p:nvPicPr>
          <p:cNvPr id="1119" name="Picture 1118">
            <a:extLst>
              <a:ext uri="{FF2B5EF4-FFF2-40B4-BE49-F238E27FC236}">
                <a16:creationId xmlns:a16="http://schemas.microsoft.com/office/drawing/2014/main" id="{E4BE17E5-222F-07FE-65F8-50265AC7EB41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ackgroundRemoval t="10000" b="90000" l="6875" r="92375">
                        <a14:foregroundMark x1="54500" y1="53667" x2="54500" y2="53667"/>
                        <a14:foregroundMark x1="38500" y1="52167" x2="38500" y2="52167"/>
                        <a14:foregroundMark x1="24500" y1="51667" x2="24500" y2="51667"/>
                        <a14:foregroundMark x1="11000" y1="53333" x2="11000" y2="53333"/>
                        <a14:foregroundMark x1="86000" y1="50667" x2="86000" y2="50667"/>
                        <a14:foregroundMark x1="81625" y1="50000" x2="81625" y2="50000"/>
                        <a14:foregroundMark x1="92375" y1="47667" x2="92375" y2="47667"/>
                        <a14:foregroundMark x1="86625" y1="41833" x2="86625" y2="41833"/>
                        <a14:foregroundMark x1="86375" y1="55667" x2="86375" y2="55667"/>
                        <a14:foregroundMark x1="86625" y1="58500" x2="86625" y2="58500"/>
                        <a14:foregroundMark x1="69000" y1="58500" x2="69000" y2="58500"/>
                        <a14:foregroundMark x1="52375" y1="58500" x2="52375" y2="58500"/>
                        <a14:foregroundMark x1="38750" y1="58833" x2="38750" y2="58833"/>
                        <a14:foregroundMark x1="25500" y1="58667" x2="25500" y2="58667"/>
                        <a14:foregroundMark x1="11125" y1="58833" x2="11125" y2="58833"/>
                        <a14:foregroundMark x1="6875" y1="58667" x2="6875" y2="58667"/>
                        <a14:foregroundMark x1="49625" y1="46500" x2="49625" y2="46500"/>
                        <a14:foregroundMark x1="50375" y1="43667" x2="50375" y2="43667"/>
                        <a14:backgroundMark x1="38750" y1="44833" x2="38750" y2="44833"/>
                        <a14:backgroundMark x1="50625" y1="44333" x2="50625" y2="44333"/>
                        <a14:backgroundMark x1="54625" y1="43333" x2="54625" y2="43333"/>
                      </a14:backgroundRemoval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184" t="36837" r="4774" b="37101"/>
          <a:stretch/>
        </p:blipFill>
        <p:spPr>
          <a:xfrm>
            <a:off x="2537454" y="7342143"/>
            <a:ext cx="240225" cy="275539"/>
          </a:xfrm>
          <a:prstGeom prst="rect">
            <a:avLst/>
          </a:prstGeom>
        </p:spPr>
      </p:pic>
      <p:pic>
        <p:nvPicPr>
          <p:cNvPr id="1120" name="Picture 1119" descr="Icon&#10;&#10;Description automatically generated">
            <a:extLst>
              <a:ext uri="{FF2B5EF4-FFF2-40B4-BE49-F238E27FC236}">
                <a16:creationId xmlns:a16="http://schemas.microsoft.com/office/drawing/2014/main" id="{D19FC1F0-75D1-4F05-8A0F-2CFAEE8377D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0000" b="90000" l="10000" r="90000">
                        <a14:foregroundMark x1="24537" y1="29614" x2="24537" y2="29614"/>
                        <a14:foregroundMark x1="76389" y1="62232" x2="76389" y2="622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42" y="7939365"/>
            <a:ext cx="152965" cy="165004"/>
          </a:xfrm>
          <a:prstGeom prst="rect">
            <a:avLst/>
          </a:prstGeom>
        </p:spPr>
      </p:pic>
      <p:pic>
        <p:nvPicPr>
          <p:cNvPr id="1121" name="Picture 1120" descr="Shape&#10;&#10;Description automatically generated with low confidence">
            <a:extLst>
              <a:ext uri="{FF2B5EF4-FFF2-40B4-BE49-F238E27FC236}">
                <a16:creationId xmlns:a16="http://schemas.microsoft.com/office/drawing/2014/main" id="{CB9A702E-B09F-CA55-CA01-20F8818A5CE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29" y="7686295"/>
            <a:ext cx="104538" cy="104538"/>
          </a:xfrm>
          <a:prstGeom prst="rect">
            <a:avLst/>
          </a:prstGeom>
        </p:spPr>
      </p:pic>
      <p:pic>
        <p:nvPicPr>
          <p:cNvPr id="1123" name="Picture 1122" descr="A picture containing plate, masher, dishware&#10;&#10;Description automatically generated">
            <a:extLst>
              <a:ext uri="{FF2B5EF4-FFF2-40B4-BE49-F238E27FC236}">
                <a16:creationId xmlns:a16="http://schemas.microsoft.com/office/drawing/2014/main" id="{408C7176-A83D-0BCB-FF32-A06F2182418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backgroundRemoval t="9778" b="92444" l="4000" r="93778">
                        <a14:foregroundMark x1="8000" y1="77778" x2="8000" y2="77778"/>
                        <a14:foregroundMark x1="93778" y1="80000" x2="93778" y2="80000"/>
                        <a14:foregroundMark x1="4444" y1="84889" x2="4444" y2="84889"/>
                        <a14:foregroundMark x1="13778" y1="92444" x2="13778" y2="9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14" y="7811081"/>
            <a:ext cx="119857" cy="119857"/>
          </a:xfrm>
          <a:prstGeom prst="rect">
            <a:avLst/>
          </a:prstGeom>
        </p:spPr>
      </p:pic>
      <p:sp>
        <p:nvSpPr>
          <p:cNvPr id="1127" name="TextBox 1126">
            <a:extLst>
              <a:ext uri="{FF2B5EF4-FFF2-40B4-BE49-F238E27FC236}">
                <a16:creationId xmlns:a16="http://schemas.microsoft.com/office/drawing/2014/main" id="{40DCFF1F-8FF5-7930-A163-80614897EFC7}"/>
              </a:ext>
            </a:extLst>
          </p:cNvPr>
          <p:cNvSpPr txBox="1"/>
          <p:nvPr/>
        </p:nvSpPr>
        <p:spPr>
          <a:xfrm>
            <a:off x="2161727" y="7622900"/>
            <a:ext cx="168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Old English Text MT" panose="03040902040508030806" pitchFamily="66" charset="0"/>
              </a:rPr>
              <a:t>1</a:t>
            </a:r>
            <a:endParaRPr lang="en-US" sz="800" dirty="0">
              <a:latin typeface="Old English Text MT" panose="03040902040508030806" pitchFamily="66" charset="0"/>
            </a:endParaRPr>
          </a:p>
        </p:txBody>
      </p:sp>
      <p:sp>
        <p:nvSpPr>
          <p:cNvPr id="1128" name="TextBox 1127">
            <a:extLst>
              <a:ext uri="{FF2B5EF4-FFF2-40B4-BE49-F238E27FC236}">
                <a16:creationId xmlns:a16="http://schemas.microsoft.com/office/drawing/2014/main" id="{F4B75082-5071-5FD8-287E-4CDF5FF5F1E7}"/>
              </a:ext>
            </a:extLst>
          </p:cNvPr>
          <p:cNvSpPr txBox="1"/>
          <p:nvPr/>
        </p:nvSpPr>
        <p:spPr>
          <a:xfrm>
            <a:off x="2161727" y="7904818"/>
            <a:ext cx="168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Old English Text MT" panose="03040902040508030806" pitchFamily="66" charset="0"/>
              </a:rPr>
              <a:t>2</a:t>
            </a:r>
            <a:endParaRPr lang="en-US" sz="800" dirty="0">
              <a:latin typeface="Old English Text MT" panose="03040902040508030806" pitchFamily="66" charset="0"/>
            </a:endParaRPr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4EF9F912-5993-70D0-3BEB-25CA888B6B2E}"/>
              </a:ext>
            </a:extLst>
          </p:cNvPr>
          <p:cNvSpPr txBox="1"/>
          <p:nvPr/>
        </p:nvSpPr>
        <p:spPr>
          <a:xfrm>
            <a:off x="2161727" y="7761758"/>
            <a:ext cx="168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Old English Text MT" panose="03040902040508030806" pitchFamily="66" charset="0"/>
              </a:rPr>
              <a:t>5</a:t>
            </a:r>
            <a:endParaRPr lang="en-US" sz="800" dirty="0">
              <a:latin typeface="Old English Text MT" panose="03040902040508030806" pitchFamily="66" charset="0"/>
            </a:endParaRPr>
          </a:p>
        </p:txBody>
      </p:sp>
      <p:pic>
        <p:nvPicPr>
          <p:cNvPr id="1130" name="Picture 1129" descr="Icon&#10;&#10;Description automatically generated">
            <a:extLst>
              <a:ext uri="{FF2B5EF4-FFF2-40B4-BE49-F238E27FC236}">
                <a16:creationId xmlns:a16="http://schemas.microsoft.com/office/drawing/2014/main" id="{D77F3E90-E653-03A5-AD45-8ACAECB9B4B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0000" b="90000" l="10000" r="90000">
                        <a14:foregroundMark x1="24537" y1="29614" x2="24537" y2="29614"/>
                        <a14:foregroundMark x1="76389" y1="62232" x2="76389" y2="622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56" y="7939365"/>
            <a:ext cx="152965" cy="165004"/>
          </a:xfrm>
          <a:prstGeom prst="rect">
            <a:avLst/>
          </a:prstGeom>
        </p:spPr>
      </p:pic>
      <p:pic>
        <p:nvPicPr>
          <p:cNvPr id="1131" name="Picture 1130" descr="Shape&#10;&#10;Description automatically generated with low confidence">
            <a:extLst>
              <a:ext uri="{FF2B5EF4-FFF2-40B4-BE49-F238E27FC236}">
                <a16:creationId xmlns:a16="http://schemas.microsoft.com/office/drawing/2014/main" id="{0EDE0D6B-0170-54C7-6C5F-F1124ACD6A1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743" y="7686295"/>
            <a:ext cx="104538" cy="104538"/>
          </a:xfrm>
          <a:prstGeom prst="rect">
            <a:avLst/>
          </a:prstGeom>
        </p:spPr>
      </p:pic>
      <p:pic>
        <p:nvPicPr>
          <p:cNvPr id="1132" name="Picture 1131" descr="A picture containing plate, masher, dishware&#10;&#10;Description automatically generated">
            <a:extLst>
              <a:ext uri="{FF2B5EF4-FFF2-40B4-BE49-F238E27FC236}">
                <a16:creationId xmlns:a16="http://schemas.microsoft.com/office/drawing/2014/main" id="{F7F6EB5F-5366-4AA9-A40C-AED7C12FA93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backgroundRemoval t="9778" b="92444" l="4000" r="93778">
                        <a14:foregroundMark x1="8000" y1="77778" x2="8000" y2="77778"/>
                        <a14:foregroundMark x1="93778" y1="80000" x2="93778" y2="80000"/>
                        <a14:foregroundMark x1="4444" y1="84889" x2="4444" y2="84889"/>
                        <a14:foregroundMark x1="13778" y1="92444" x2="13778" y2="9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28" y="7811081"/>
            <a:ext cx="119857" cy="119857"/>
          </a:xfrm>
          <a:prstGeom prst="rect">
            <a:avLst/>
          </a:prstGeom>
        </p:spPr>
      </p:pic>
      <p:sp>
        <p:nvSpPr>
          <p:cNvPr id="1133" name="TextBox 1132">
            <a:extLst>
              <a:ext uri="{FF2B5EF4-FFF2-40B4-BE49-F238E27FC236}">
                <a16:creationId xmlns:a16="http://schemas.microsoft.com/office/drawing/2014/main" id="{1D023D4E-BB11-289F-F786-FCC9FFC05528}"/>
              </a:ext>
            </a:extLst>
          </p:cNvPr>
          <p:cNvSpPr txBox="1"/>
          <p:nvPr/>
        </p:nvSpPr>
        <p:spPr>
          <a:xfrm>
            <a:off x="1829678" y="7622900"/>
            <a:ext cx="168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Old English Text MT" panose="03040902040508030806" pitchFamily="66" charset="0"/>
              </a:rPr>
              <a:t>1</a:t>
            </a:r>
            <a:endParaRPr lang="en-US" sz="800" dirty="0">
              <a:latin typeface="Old English Text MT" panose="03040902040508030806" pitchFamily="66" charset="0"/>
            </a:endParaRPr>
          </a:p>
        </p:txBody>
      </p:sp>
      <p:sp>
        <p:nvSpPr>
          <p:cNvPr id="1135" name="TextBox 1134">
            <a:extLst>
              <a:ext uri="{FF2B5EF4-FFF2-40B4-BE49-F238E27FC236}">
                <a16:creationId xmlns:a16="http://schemas.microsoft.com/office/drawing/2014/main" id="{815A81E7-4FCF-B58B-9763-B5DFAC9F6976}"/>
              </a:ext>
            </a:extLst>
          </p:cNvPr>
          <p:cNvSpPr txBox="1"/>
          <p:nvPr/>
        </p:nvSpPr>
        <p:spPr>
          <a:xfrm>
            <a:off x="1829678" y="7761758"/>
            <a:ext cx="168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Old English Text MT" panose="03040902040508030806" pitchFamily="66" charset="0"/>
              </a:rPr>
              <a:t>5</a:t>
            </a:r>
            <a:endParaRPr lang="en-US" sz="800" dirty="0">
              <a:latin typeface="Old English Text MT" panose="03040902040508030806" pitchFamily="66" charset="0"/>
            </a:endParaRPr>
          </a:p>
        </p:txBody>
      </p:sp>
      <p:pic>
        <p:nvPicPr>
          <p:cNvPr id="1136" name="Picture 1135" descr="Icon&#10;&#10;Description automatically generated">
            <a:extLst>
              <a:ext uri="{FF2B5EF4-FFF2-40B4-BE49-F238E27FC236}">
                <a16:creationId xmlns:a16="http://schemas.microsoft.com/office/drawing/2014/main" id="{B7805952-8C74-E475-EA70-1402F24E8E9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0000" b="90000" l="10000" r="90000">
                        <a14:foregroundMark x1="24537" y1="29614" x2="24537" y2="29614"/>
                        <a14:foregroundMark x1="76389" y1="62232" x2="76389" y2="622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07" y="7939365"/>
            <a:ext cx="152965" cy="165004"/>
          </a:xfrm>
          <a:prstGeom prst="rect">
            <a:avLst/>
          </a:prstGeom>
        </p:spPr>
      </p:pic>
      <p:pic>
        <p:nvPicPr>
          <p:cNvPr id="1137" name="Picture 1136" descr="Shape&#10;&#10;Description automatically generated with low confidence">
            <a:extLst>
              <a:ext uri="{FF2B5EF4-FFF2-40B4-BE49-F238E27FC236}">
                <a16:creationId xmlns:a16="http://schemas.microsoft.com/office/drawing/2014/main" id="{A2127562-F0D9-19EE-C971-9DED40ED035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94" y="7686295"/>
            <a:ext cx="104538" cy="104538"/>
          </a:xfrm>
          <a:prstGeom prst="rect">
            <a:avLst/>
          </a:prstGeom>
        </p:spPr>
      </p:pic>
      <p:pic>
        <p:nvPicPr>
          <p:cNvPr id="1138" name="Picture 1137" descr="A picture containing plate, masher, dishware&#10;&#10;Description automatically generated">
            <a:extLst>
              <a:ext uri="{FF2B5EF4-FFF2-40B4-BE49-F238E27FC236}">
                <a16:creationId xmlns:a16="http://schemas.microsoft.com/office/drawing/2014/main" id="{F6D3D978-697B-571E-3A83-85BC31166D5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backgroundRemoval t="9778" b="92444" l="4000" r="93778">
                        <a14:foregroundMark x1="8000" y1="77778" x2="8000" y2="77778"/>
                        <a14:foregroundMark x1="93778" y1="80000" x2="93778" y2="80000"/>
                        <a14:foregroundMark x1="4444" y1="84889" x2="4444" y2="84889"/>
                        <a14:foregroundMark x1="13778" y1="92444" x2="13778" y2="9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79" y="7811081"/>
            <a:ext cx="119857" cy="119857"/>
          </a:xfrm>
          <a:prstGeom prst="rect">
            <a:avLst/>
          </a:prstGeom>
        </p:spPr>
      </p:pic>
      <p:sp>
        <p:nvSpPr>
          <p:cNvPr id="1139" name="TextBox 1138">
            <a:extLst>
              <a:ext uri="{FF2B5EF4-FFF2-40B4-BE49-F238E27FC236}">
                <a16:creationId xmlns:a16="http://schemas.microsoft.com/office/drawing/2014/main" id="{95EACF90-5017-7B0E-8B28-00145C2E61A2}"/>
              </a:ext>
            </a:extLst>
          </p:cNvPr>
          <p:cNvSpPr txBox="1"/>
          <p:nvPr/>
        </p:nvSpPr>
        <p:spPr>
          <a:xfrm>
            <a:off x="1497577" y="7622900"/>
            <a:ext cx="168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Old English Text MT" panose="03040902040508030806" pitchFamily="66" charset="0"/>
              </a:rPr>
              <a:t>3</a:t>
            </a:r>
            <a:endParaRPr lang="en-US" sz="800" dirty="0">
              <a:latin typeface="Old English Text MT" panose="03040902040508030806" pitchFamily="66" charset="0"/>
            </a:endParaRP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A950FFAE-BA6B-3A85-F58B-28A09509D6AA}"/>
              </a:ext>
            </a:extLst>
          </p:cNvPr>
          <p:cNvSpPr txBox="1"/>
          <p:nvPr/>
        </p:nvSpPr>
        <p:spPr>
          <a:xfrm>
            <a:off x="1429110" y="7935073"/>
            <a:ext cx="309866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">
                <a:latin typeface="Old English Text MT" panose="03040902040508030806" pitchFamily="66" charset="0"/>
              </a:rPr>
              <a:t>1.25</a:t>
            </a:r>
            <a:endParaRPr lang="en-US" sz="450" dirty="0">
              <a:latin typeface="Old English Text MT" panose="03040902040508030806" pitchFamily="66" charset="0"/>
            </a:endParaRPr>
          </a:p>
        </p:txBody>
      </p:sp>
      <p:sp>
        <p:nvSpPr>
          <p:cNvPr id="1141" name="TextBox 1140">
            <a:extLst>
              <a:ext uri="{FF2B5EF4-FFF2-40B4-BE49-F238E27FC236}">
                <a16:creationId xmlns:a16="http://schemas.microsoft.com/office/drawing/2014/main" id="{D718CAFA-E441-34A5-A6F6-3E58D5554039}"/>
              </a:ext>
            </a:extLst>
          </p:cNvPr>
          <p:cNvSpPr txBox="1"/>
          <p:nvPr/>
        </p:nvSpPr>
        <p:spPr>
          <a:xfrm>
            <a:off x="1497577" y="7761758"/>
            <a:ext cx="168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Old English Text MT" panose="03040902040508030806" pitchFamily="66" charset="0"/>
              </a:rPr>
              <a:t>3</a:t>
            </a:r>
            <a:endParaRPr lang="en-US" sz="800" dirty="0">
              <a:latin typeface="Old English Text MT" panose="03040902040508030806" pitchFamily="66" charset="0"/>
            </a:endParaRPr>
          </a:p>
        </p:txBody>
      </p:sp>
      <p:pic>
        <p:nvPicPr>
          <p:cNvPr id="1142" name="Picture 1141" descr="Icon&#10;&#10;Description automatically generated">
            <a:extLst>
              <a:ext uri="{FF2B5EF4-FFF2-40B4-BE49-F238E27FC236}">
                <a16:creationId xmlns:a16="http://schemas.microsoft.com/office/drawing/2014/main" id="{C067B685-448C-8BB1-48DA-6A6F3015ACD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0000" b="90000" l="10000" r="90000">
                        <a14:foregroundMark x1="24537" y1="29614" x2="24537" y2="29614"/>
                        <a14:foregroundMark x1="76389" y1="62232" x2="76389" y2="622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06" y="7939365"/>
            <a:ext cx="152965" cy="165004"/>
          </a:xfrm>
          <a:prstGeom prst="rect">
            <a:avLst/>
          </a:prstGeom>
        </p:spPr>
      </p:pic>
      <p:pic>
        <p:nvPicPr>
          <p:cNvPr id="1143" name="Picture 1142" descr="Shape&#10;&#10;Description automatically generated with low confidence">
            <a:extLst>
              <a:ext uri="{FF2B5EF4-FFF2-40B4-BE49-F238E27FC236}">
                <a16:creationId xmlns:a16="http://schemas.microsoft.com/office/drawing/2014/main" id="{0466C5AB-38D0-2E78-933C-B2737C866F4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93" y="7686295"/>
            <a:ext cx="104538" cy="104538"/>
          </a:xfrm>
          <a:prstGeom prst="rect">
            <a:avLst/>
          </a:prstGeom>
        </p:spPr>
      </p:pic>
      <p:pic>
        <p:nvPicPr>
          <p:cNvPr id="1144" name="Picture 1143" descr="A picture containing plate, masher, dishware&#10;&#10;Description automatically generated">
            <a:extLst>
              <a:ext uri="{FF2B5EF4-FFF2-40B4-BE49-F238E27FC236}">
                <a16:creationId xmlns:a16="http://schemas.microsoft.com/office/drawing/2014/main" id="{7062837A-39F7-DB8D-6CB2-505D5B0A187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backgroundRemoval t="9778" b="92444" l="4000" r="93778">
                        <a14:foregroundMark x1="8000" y1="77778" x2="8000" y2="77778"/>
                        <a14:foregroundMark x1="93778" y1="80000" x2="93778" y2="80000"/>
                        <a14:foregroundMark x1="4444" y1="84889" x2="4444" y2="84889"/>
                        <a14:foregroundMark x1="13778" y1="92444" x2="13778" y2="9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78" y="7811081"/>
            <a:ext cx="119857" cy="119857"/>
          </a:xfrm>
          <a:prstGeom prst="rect">
            <a:avLst/>
          </a:prstGeom>
        </p:spPr>
      </p:pic>
      <p:sp>
        <p:nvSpPr>
          <p:cNvPr id="1145" name="TextBox 1144">
            <a:extLst>
              <a:ext uri="{FF2B5EF4-FFF2-40B4-BE49-F238E27FC236}">
                <a16:creationId xmlns:a16="http://schemas.microsoft.com/office/drawing/2014/main" id="{C596F3C1-E4AA-481C-F646-6B42D74AF827}"/>
              </a:ext>
            </a:extLst>
          </p:cNvPr>
          <p:cNvSpPr txBox="1"/>
          <p:nvPr/>
        </p:nvSpPr>
        <p:spPr>
          <a:xfrm>
            <a:off x="1165853" y="7622900"/>
            <a:ext cx="168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Old English Text MT" panose="03040902040508030806" pitchFamily="66" charset="0"/>
              </a:rPr>
              <a:t>1</a:t>
            </a:r>
            <a:endParaRPr lang="en-US" sz="800" dirty="0">
              <a:latin typeface="Old English Text MT" panose="03040902040508030806" pitchFamily="66" charset="0"/>
            </a:endParaRPr>
          </a:p>
        </p:txBody>
      </p:sp>
      <p:sp>
        <p:nvSpPr>
          <p:cNvPr id="1146" name="TextBox 1145">
            <a:extLst>
              <a:ext uri="{FF2B5EF4-FFF2-40B4-BE49-F238E27FC236}">
                <a16:creationId xmlns:a16="http://schemas.microsoft.com/office/drawing/2014/main" id="{D33CBECF-A6CF-DC9E-4B91-86C47B793CFC}"/>
              </a:ext>
            </a:extLst>
          </p:cNvPr>
          <p:cNvSpPr txBox="1"/>
          <p:nvPr/>
        </p:nvSpPr>
        <p:spPr>
          <a:xfrm>
            <a:off x="1097525" y="7924170"/>
            <a:ext cx="3029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latin typeface="Old English Text MT" panose="03040902040508030806" pitchFamily="66" charset="0"/>
              </a:rPr>
              <a:t>1.5</a:t>
            </a:r>
            <a:endParaRPr lang="en-US" sz="600" dirty="0">
              <a:latin typeface="Old English Text MT" panose="03040902040508030806" pitchFamily="66" charset="0"/>
            </a:endParaRPr>
          </a:p>
        </p:txBody>
      </p:sp>
      <p:sp>
        <p:nvSpPr>
          <p:cNvPr id="1147" name="TextBox 1146">
            <a:extLst>
              <a:ext uri="{FF2B5EF4-FFF2-40B4-BE49-F238E27FC236}">
                <a16:creationId xmlns:a16="http://schemas.microsoft.com/office/drawing/2014/main" id="{574D7B8C-EF15-CB8C-52ED-363B266D28C1}"/>
              </a:ext>
            </a:extLst>
          </p:cNvPr>
          <p:cNvSpPr txBox="1"/>
          <p:nvPr/>
        </p:nvSpPr>
        <p:spPr>
          <a:xfrm>
            <a:off x="1165853" y="7761758"/>
            <a:ext cx="168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Old English Text MT" panose="03040902040508030806" pitchFamily="66" charset="0"/>
              </a:rPr>
              <a:t>5</a:t>
            </a:r>
            <a:endParaRPr lang="en-US" sz="800" dirty="0">
              <a:latin typeface="Old English Text MT" panose="03040902040508030806" pitchFamily="66" charset="0"/>
            </a:endParaRPr>
          </a:p>
        </p:txBody>
      </p:sp>
      <p:pic>
        <p:nvPicPr>
          <p:cNvPr id="1148" name="Picture 1147" descr="Icon&#10;&#10;Description automatically generated">
            <a:extLst>
              <a:ext uri="{FF2B5EF4-FFF2-40B4-BE49-F238E27FC236}">
                <a16:creationId xmlns:a16="http://schemas.microsoft.com/office/drawing/2014/main" id="{2D0116C8-6B89-0BAA-B06B-0001577CD1D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0000" b="90000" l="10000" r="90000">
                        <a14:foregroundMark x1="24537" y1="29614" x2="24537" y2="29614"/>
                        <a14:foregroundMark x1="76389" y1="62232" x2="76389" y2="622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82" y="7939365"/>
            <a:ext cx="152965" cy="165004"/>
          </a:xfrm>
          <a:prstGeom prst="rect">
            <a:avLst/>
          </a:prstGeom>
        </p:spPr>
      </p:pic>
      <p:pic>
        <p:nvPicPr>
          <p:cNvPr id="1149" name="Picture 1148" descr="Shape&#10;&#10;Description automatically generated with low confidence">
            <a:extLst>
              <a:ext uri="{FF2B5EF4-FFF2-40B4-BE49-F238E27FC236}">
                <a16:creationId xmlns:a16="http://schemas.microsoft.com/office/drawing/2014/main" id="{2FAFF740-D697-FD8B-386B-1FDD3D31B6D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869" y="7686295"/>
            <a:ext cx="104538" cy="104538"/>
          </a:xfrm>
          <a:prstGeom prst="rect">
            <a:avLst/>
          </a:prstGeom>
        </p:spPr>
      </p:pic>
      <p:pic>
        <p:nvPicPr>
          <p:cNvPr id="1150" name="Picture 1149" descr="A picture containing plate, masher, dishware&#10;&#10;Description automatically generated">
            <a:extLst>
              <a:ext uri="{FF2B5EF4-FFF2-40B4-BE49-F238E27FC236}">
                <a16:creationId xmlns:a16="http://schemas.microsoft.com/office/drawing/2014/main" id="{C93ABA77-5057-7176-1E68-7E6669FDB57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backgroundRemoval t="9778" b="92444" l="4000" r="93778">
                        <a14:foregroundMark x1="8000" y1="77778" x2="8000" y2="77778"/>
                        <a14:foregroundMark x1="93778" y1="80000" x2="93778" y2="80000"/>
                        <a14:foregroundMark x1="4444" y1="84889" x2="4444" y2="84889"/>
                        <a14:foregroundMark x1="13778" y1="92444" x2="13778" y2="9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454" y="7811081"/>
            <a:ext cx="119857" cy="119857"/>
          </a:xfrm>
          <a:prstGeom prst="rect">
            <a:avLst/>
          </a:prstGeom>
        </p:spPr>
      </p:pic>
      <p:sp>
        <p:nvSpPr>
          <p:cNvPr id="1151" name="TextBox 1150">
            <a:extLst>
              <a:ext uri="{FF2B5EF4-FFF2-40B4-BE49-F238E27FC236}">
                <a16:creationId xmlns:a16="http://schemas.microsoft.com/office/drawing/2014/main" id="{9309942E-A35A-1DF5-AAC1-37F1E49C1D16}"/>
              </a:ext>
            </a:extLst>
          </p:cNvPr>
          <p:cNvSpPr txBox="1"/>
          <p:nvPr/>
        </p:nvSpPr>
        <p:spPr>
          <a:xfrm>
            <a:off x="829406" y="7622900"/>
            <a:ext cx="168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Old English Text MT" panose="03040902040508030806" pitchFamily="66" charset="0"/>
              </a:rPr>
              <a:t>5</a:t>
            </a:r>
            <a:endParaRPr lang="en-US" sz="800" dirty="0">
              <a:latin typeface="Old English Text MT" panose="03040902040508030806" pitchFamily="66" charset="0"/>
            </a:endParaRPr>
          </a:p>
        </p:txBody>
      </p:sp>
      <p:sp>
        <p:nvSpPr>
          <p:cNvPr id="1152" name="TextBox 1151">
            <a:extLst>
              <a:ext uri="{FF2B5EF4-FFF2-40B4-BE49-F238E27FC236}">
                <a16:creationId xmlns:a16="http://schemas.microsoft.com/office/drawing/2014/main" id="{D64B012E-8407-E1F0-D849-A1C5E62F9196}"/>
              </a:ext>
            </a:extLst>
          </p:cNvPr>
          <p:cNvSpPr txBox="1"/>
          <p:nvPr/>
        </p:nvSpPr>
        <p:spPr>
          <a:xfrm>
            <a:off x="829406" y="7904818"/>
            <a:ext cx="168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Old English Text MT" panose="03040902040508030806" pitchFamily="66" charset="0"/>
              </a:rPr>
              <a:t>1</a:t>
            </a:r>
            <a:endParaRPr lang="en-US" sz="800" dirty="0">
              <a:latin typeface="Old English Text MT" panose="03040902040508030806" pitchFamily="66" charset="0"/>
            </a:endParaRPr>
          </a:p>
        </p:txBody>
      </p:sp>
      <p:sp>
        <p:nvSpPr>
          <p:cNvPr id="1153" name="TextBox 1152">
            <a:extLst>
              <a:ext uri="{FF2B5EF4-FFF2-40B4-BE49-F238E27FC236}">
                <a16:creationId xmlns:a16="http://schemas.microsoft.com/office/drawing/2014/main" id="{EDF8487B-12F4-A12D-904B-9EA36C5ACE9B}"/>
              </a:ext>
            </a:extLst>
          </p:cNvPr>
          <p:cNvSpPr txBox="1"/>
          <p:nvPr/>
        </p:nvSpPr>
        <p:spPr>
          <a:xfrm>
            <a:off x="829406" y="7761758"/>
            <a:ext cx="168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Old English Text MT" panose="03040902040508030806" pitchFamily="66" charset="0"/>
              </a:rPr>
              <a:t>1</a:t>
            </a:r>
            <a:endParaRPr lang="en-US" sz="800" dirty="0">
              <a:latin typeface="Old English Text MT" panose="03040902040508030806" pitchFamily="66" charset="0"/>
            </a:endParaRPr>
          </a:p>
        </p:txBody>
      </p:sp>
      <p:pic>
        <p:nvPicPr>
          <p:cNvPr id="1154" name="Picture 1153" descr="Icon&#10;&#10;Description automatically generated">
            <a:extLst>
              <a:ext uri="{FF2B5EF4-FFF2-40B4-BE49-F238E27FC236}">
                <a16:creationId xmlns:a16="http://schemas.microsoft.com/office/drawing/2014/main" id="{F368DBCD-4129-9577-B1DA-98E01AF7A80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0000" b="90000" l="10000" r="90000">
                        <a14:foregroundMark x1="24537" y1="29614" x2="24537" y2="29614"/>
                        <a14:foregroundMark x1="76389" y1="62232" x2="76389" y2="622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35" y="7939365"/>
            <a:ext cx="152965" cy="165004"/>
          </a:xfrm>
          <a:prstGeom prst="rect">
            <a:avLst/>
          </a:prstGeom>
        </p:spPr>
      </p:pic>
      <p:pic>
        <p:nvPicPr>
          <p:cNvPr id="1155" name="Picture 1154" descr="Shape&#10;&#10;Description automatically generated with low confidence">
            <a:extLst>
              <a:ext uri="{FF2B5EF4-FFF2-40B4-BE49-F238E27FC236}">
                <a16:creationId xmlns:a16="http://schemas.microsoft.com/office/drawing/2014/main" id="{8933E41D-BFCF-3A5F-BAAA-12B7B9E7454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22" y="7686295"/>
            <a:ext cx="104538" cy="104538"/>
          </a:xfrm>
          <a:prstGeom prst="rect">
            <a:avLst/>
          </a:prstGeom>
        </p:spPr>
      </p:pic>
      <p:sp>
        <p:nvSpPr>
          <p:cNvPr id="1157" name="TextBox 1156">
            <a:extLst>
              <a:ext uri="{FF2B5EF4-FFF2-40B4-BE49-F238E27FC236}">
                <a16:creationId xmlns:a16="http://schemas.microsoft.com/office/drawing/2014/main" id="{78B1F4EB-0692-C2E5-81E1-30DA142ADFD9}"/>
              </a:ext>
            </a:extLst>
          </p:cNvPr>
          <p:cNvSpPr txBox="1"/>
          <p:nvPr/>
        </p:nvSpPr>
        <p:spPr>
          <a:xfrm>
            <a:off x="1759505" y="7924170"/>
            <a:ext cx="3029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latin typeface="Old English Text MT" panose="03040902040508030806" pitchFamily="66" charset="0"/>
              </a:rPr>
              <a:t>3.5</a:t>
            </a:r>
            <a:endParaRPr lang="en-US" sz="600" dirty="0">
              <a:latin typeface="Old English Text MT" panose="03040902040508030806" pitchFamily="66" charset="0"/>
            </a:endParaRPr>
          </a:p>
        </p:txBody>
      </p:sp>
      <p:pic>
        <p:nvPicPr>
          <p:cNvPr id="1156" name="Picture 1155" descr="A picture containing plate, masher, dishware&#10;&#10;Description automatically generated">
            <a:extLst>
              <a:ext uri="{FF2B5EF4-FFF2-40B4-BE49-F238E27FC236}">
                <a16:creationId xmlns:a16="http://schemas.microsoft.com/office/drawing/2014/main" id="{ACEA3849-6D4C-FDAB-4906-97D7174935A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backgroundRemoval t="9778" b="92444" l="4000" r="93778">
                        <a14:foregroundMark x1="8000" y1="77778" x2="8000" y2="77778"/>
                        <a14:foregroundMark x1="93778" y1="80000" x2="93778" y2="80000"/>
                        <a14:foregroundMark x1="4444" y1="84889" x2="4444" y2="84889"/>
                        <a14:foregroundMark x1="13778" y1="92444" x2="13778" y2="9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7" y="7811081"/>
            <a:ext cx="119857" cy="11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5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</TotalTime>
  <Words>295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Old English Text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 KHOA PHAM</dc:creator>
  <cp:lastModifiedBy>Thiên Ân Lý</cp:lastModifiedBy>
  <cp:revision>15</cp:revision>
  <dcterms:created xsi:type="dcterms:W3CDTF">2022-10-08T08:39:08Z</dcterms:created>
  <dcterms:modified xsi:type="dcterms:W3CDTF">2022-10-12T07:48:29Z</dcterms:modified>
</cp:coreProperties>
</file>