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C78FA-61BA-450B-B871-FD72B9B1A29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F6323DB-135D-4384-84EA-5330A6381FDA}">
      <dgm:prSet phldrT="[Текст]"/>
      <dgm:spPr>
        <a:solidFill>
          <a:schemeClr val="bg1">
            <a:lumMod val="6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ru-RU" dirty="0" smtClean="0">
              <a:solidFill>
                <a:schemeClr val="bg1"/>
              </a:solidFill>
            </a:rPr>
            <a:t>Таблицы                                                                Для хранения данных</a:t>
          </a:r>
          <a:endParaRPr lang="ru-RU" dirty="0">
            <a:solidFill>
              <a:schemeClr val="bg1"/>
            </a:solidFill>
          </a:endParaRPr>
        </a:p>
      </dgm:t>
    </dgm:pt>
    <dgm:pt modelId="{8E0FF3C8-2C53-4647-944A-D479A4B7D4F5}" type="parTrans" cxnId="{DB6427DC-653F-48D6-A8A4-850C267433B3}">
      <dgm:prSet/>
      <dgm:spPr/>
      <dgm:t>
        <a:bodyPr/>
        <a:lstStyle/>
        <a:p>
          <a:endParaRPr lang="ru-RU"/>
        </a:p>
      </dgm:t>
    </dgm:pt>
    <dgm:pt modelId="{C7983728-A5E3-43EA-ADC5-BAF8B9975FC6}" type="sibTrans" cxnId="{DB6427DC-653F-48D6-A8A4-850C267433B3}">
      <dgm:prSet/>
      <dgm:spPr/>
      <dgm:t>
        <a:bodyPr/>
        <a:lstStyle/>
        <a:p>
          <a:endParaRPr lang="ru-RU"/>
        </a:p>
      </dgm:t>
    </dgm:pt>
    <dgm:pt modelId="{6963EB61-5BEB-4FC0-8766-5E63029A9B6A}">
      <dgm:prSet phldrT="[Текст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ru-RU" dirty="0" smtClean="0"/>
            <a:t>Запросы                                                                  Для работы с данными</a:t>
          </a:r>
          <a:endParaRPr lang="ru-RU" dirty="0"/>
        </a:p>
      </dgm:t>
    </dgm:pt>
    <dgm:pt modelId="{3949B20C-0F64-4BC5-A75A-46B3AE1CFFB9}" type="parTrans" cxnId="{65A60138-04D2-48C8-8C66-598B9C36A8C9}">
      <dgm:prSet/>
      <dgm:spPr/>
      <dgm:t>
        <a:bodyPr/>
        <a:lstStyle/>
        <a:p>
          <a:endParaRPr lang="ru-RU"/>
        </a:p>
      </dgm:t>
    </dgm:pt>
    <dgm:pt modelId="{7A69EC47-D166-475C-862C-4E75780EF058}" type="sibTrans" cxnId="{65A60138-04D2-48C8-8C66-598B9C36A8C9}">
      <dgm:prSet/>
      <dgm:spPr/>
      <dgm:t>
        <a:bodyPr/>
        <a:lstStyle/>
        <a:p>
          <a:endParaRPr lang="ru-RU"/>
        </a:p>
      </dgm:t>
    </dgm:pt>
    <dgm:pt modelId="{00366E12-1A08-421F-A4B1-B46B6087CD39}">
      <dgm:prSet phldrT="[Текст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dirty="0" smtClean="0"/>
            <a:t>Проектирование базы данных</a:t>
          </a:r>
          <a:endParaRPr lang="ru-RU" dirty="0"/>
        </a:p>
      </dgm:t>
    </dgm:pt>
    <dgm:pt modelId="{3A1AFB78-18DB-4E44-8CDF-5CF9703E128B}" type="parTrans" cxnId="{77F77973-75AC-40A2-BBA4-204382A1A0D0}">
      <dgm:prSet/>
      <dgm:spPr/>
      <dgm:t>
        <a:bodyPr/>
        <a:lstStyle/>
        <a:p>
          <a:endParaRPr lang="ru-RU"/>
        </a:p>
      </dgm:t>
    </dgm:pt>
    <dgm:pt modelId="{FC8E93B0-3E95-452B-9344-C45DA41494F7}" type="sibTrans" cxnId="{77F77973-75AC-40A2-BBA4-204382A1A0D0}">
      <dgm:prSet/>
      <dgm:spPr/>
      <dgm:t>
        <a:bodyPr/>
        <a:lstStyle/>
        <a:p>
          <a:endParaRPr lang="ru-RU"/>
        </a:p>
      </dgm:t>
    </dgm:pt>
    <dgm:pt modelId="{B54A615F-5DFB-4D5D-BC88-FE0B3AEA176D}">
      <dgm:prSet phldrT="[Текст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ru-RU" dirty="0" smtClean="0"/>
            <a:t>Формы                                                                    Для ввода данных</a:t>
          </a:r>
          <a:endParaRPr lang="ru-RU" dirty="0"/>
        </a:p>
      </dgm:t>
    </dgm:pt>
    <dgm:pt modelId="{E470D45F-F918-40E3-B614-C41ECF977F83}" type="parTrans" cxnId="{5074DDA6-B4A2-4601-91E9-B82EF1264598}">
      <dgm:prSet/>
      <dgm:spPr/>
      <dgm:t>
        <a:bodyPr/>
        <a:lstStyle/>
        <a:p>
          <a:endParaRPr lang="ru-RU"/>
        </a:p>
      </dgm:t>
    </dgm:pt>
    <dgm:pt modelId="{5A931625-BC90-4E88-A231-2978BF2CD6C6}" type="sibTrans" cxnId="{5074DDA6-B4A2-4601-91E9-B82EF1264598}">
      <dgm:prSet/>
      <dgm:spPr/>
      <dgm:t>
        <a:bodyPr/>
        <a:lstStyle/>
        <a:p>
          <a:endParaRPr lang="ru-RU"/>
        </a:p>
      </dgm:t>
    </dgm:pt>
    <dgm:pt modelId="{330A5A62-C335-4BCA-B7B0-D2BDE4CD2A10}">
      <dgm:prSet phldrT="[Текст]"/>
      <dgm:spPr/>
      <dgm:t>
        <a:bodyPr/>
        <a:lstStyle/>
        <a:p>
          <a:pPr algn="l"/>
          <a:r>
            <a:rPr lang="ru-RU" dirty="0" smtClean="0"/>
            <a:t>Отчеты                                                                     Для вывода информации из БД</a:t>
          </a:r>
          <a:endParaRPr lang="ru-RU" dirty="0"/>
        </a:p>
      </dgm:t>
    </dgm:pt>
    <dgm:pt modelId="{AFEB0A47-DC56-4080-9A2A-6B5B2F370A81}" type="parTrans" cxnId="{06322F5E-D866-439D-9D1C-3BADC56A9A22}">
      <dgm:prSet/>
      <dgm:spPr/>
      <dgm:t>
        <a:bodyPr/>
        <a:lstStyle/>
        <a:p>
          <a:endParaRPr lang="ru-RU"/>
        </a:p>
      </dgm:t>
    </dgm:pt>
    <dgm:pt modelId="{02DD4A49-5F6D-4ABA-A525-45BD3D7C3FDE}" type="sibTrans" cxnId="{06322F5E-D866-439D-9D1C-3BADC56A9A22}">
      <dgm:prSet/>
      <dgm:spPr/>
      <dgm:t>
        <a:bodyPr/>
        <a:lstStyle/>
        <a:p>
          <a:endParaRPr lang="ru-RU"/>
        </a:p>
      </dgm:t>
    </dgm:pt>
    <dgm:pt modelId="{243F8F47-E24C-4BD2-A862-9A35DBA318C2}" type="pres">
      <dgm:prSet presAssocID="{0E3C78FA-61BA-450B-B871-FD72B9B1A2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A26B5A-EC17-458C-963F-8CB918B5BF30}" type="pres">
      <dgm:prSet presAssocID="{3F6323DB-135D-4384-84EA-5330A6381FDA}" presName="node" presStyleLbl="node1" presStyleIdx="0" presStyleCnt="5" custScaleX="192481" custScaleY="15595" custLinFactNeighborX="0" custLinFactNeighborY="298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9100E9-24B4-4CB3-A8FB-549E47ED3905}" type="pres">
      <dgm:prSet presAssocID="{C7983728-A5E3-43EA-ADC5-BAF8B9975FC6}" presName="sibTrans" presStyleCnt="0"/>
      <dgm:spPr/>
    </dgm:pt>
    <dgm:pt modelId="{4F5E8C44-F212-42B1-9D7A-A8A74DCB3BF8}" type="pres">
      <dgm:prSet presAssocID="{6963EB61-5BEB-4FC0-8766-5E63029A9B6A}" presName="node" presStyleLbl="node1" presStyleIdx="1" presStyleCnt="5" custScaleX="192481" custScaleY="15595" custLinFactNeighborY="300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93785E-9072-4B08-B70F-6E05BFDB30B6}" type="pres">
      <dgm:prSet presAssocID="{7A69EC47-D166-475C-862C-4E75780EF058}" presName="sibTrans" presStyleCnt="0"/>
      <dgm:spPr/>
    </dgm:pt>
    <dgm:pt modelId="{A20A5BC3-2589-4AA9-8279-A5F09AB5E75D}" type="pres">
      <dgm:prSet presAssocID="{00366E12-1A08-421F-A4B1-B46B6087CD39}" presName="node" presStyleLbl="node1" presStyleIdx="2" presStyleCnt="5" custScaleX="192481" custScaleY="15595" custLinFactNeighborX="0" custLinFactNeighborY="-487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808FBC-351B-4EE0-90FB-252E48E72AA6}" type="pres">
      <dgm:prSet presAssocID="{FC8E93B0-3E95-452B-9344-C45DA41494F7}" presName="sibTrans" presStyleCnt="0"/>
      <dgm:spPr/>
    </dgm:pt>
    <dgm:pt modelId="{7B1F9494-1CEC-4E31-8D48-6F308C53B1E0}" type="pres">
      <dgm:prSet presAssocID="{B54A615F-5DFB-4D5D-BC88-FE0B3AEA176D}" presName="node" presStyleLbl="node1" presStyleIdx="3" presStyleCnt="5" custScaleX="192481" custScaleY="15595" custLinFactNeighborX="0" custLinFactNeighborY="-510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886639-A617-4A7F-AE9B-057E8E9D3196}" type="pres">
      <dgm:prSet presAssocID="{5A931625-BC90-4E88-A231-2978BF2CD6C6}" presName="sibTrans" presStyleCnt="0"/>
      <dgm:spPr/>
    </dgm:pt>
    <dgm:pt modelId="{73F35DEB-F0E2-4798-90C9-1BF6D04663D8}" type="pres">
      <dgm:prSet presAssocID="{330A5A62-C335-4BCA-B7B0-D2BDE4CD2A10}" presName="node" presStyleLbl="node1" presStyleIdx="4" presStyleCnt="5" custScaleX="192481" custScaleY="15595" custLinFactNeighborX="0" custLinFactNeighborY="-525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73D6B1A-F0F2-4E9B-8388-C430542E2ACF}" type="presOf" srcId="{3F6323DB-135D-4384-84EA-5330A6381FDA}" destId="{5EA26B5A-EC17-458C-963F-8CB918B5BF30}" srcOrd="0" destOrd="0" presId="urn:microsoft.com/office/officeart/2005/8/layout/default"/>
    <dgm:cxn modelId="{0EEC707A-D788-49D6-B46A-7A2B44742239}" type="presOf" srcId="{B54A615F-5DFB-4D5D-BC88-FE0B3AEA176D}" destId="{7B1F9494-1CEC-4E31-8D48-6F308C53B1E0}" srcOrd="0" destOrd="0" presId="urn:microsoft.com/office/officeart/2005/8/layout/default"/>
    <dgm:cxn modelId="{77F77973-75AC-40A2-BBA4-204382A1A0D0}" srcId="{0E3C78FA-61BA-450B-B871-FD72B9B1A29C}" destId="{00366E12-1A08-421F-A4B1-B46B6087CD39}" srcOrd="2" destOrd="0" parTransId="{3A1AFB78-18DB-4E44-8CDF-5CF9703E128B}" sibTransId="{FC8E93B0-3E95-452B-9344-C45DA41494F7}"/>
    <dgm:cxn modelId="{DB6427DC-653F-48D6-A8A4-850C267433B3}" srcId="{0E3C78FA-61BA-450B-B871-FD72B9B1A29C}" destId="{3F6323DB-135D-4384-84EA-5330A6381FDA}" srcOrd="0" destOrd="0" parTransId="{8E0FF3C8-2C53-4647-944A-D479A4B7D4F5}" sibTransId="{C7983728-A5E3-43EA-ADC5-BAF8B9975FC6}"/>
    <dgm:cxn modelId="{06322F5E-D866-439D-9D1C-3BADC56A9A22}" srcId="{0E3C78FA-61BA-450B-B871-FD72B9B1A29C}" destId="{330A5A62-C335-4BCA-B7B0-D2BDE4CD2A10}" srcOrd="4" destOrd="0" parTransId="{AFEB0A47-DC56-4080-9A2A-6B5B2F370A81}" sibTransId="{02DD4A49-5F6D-4ABA-A525-45BD3D7C3FDE}"/>
    <dgm:cxn modelId="{8EFCC628-1B9F-48A0-BC85-279EDBF45C7D}" type="presOf" srcId="{330A5A62-C335-4BCA-B7B0-D2BDE4CD2A10}" destId="{73F35DEB-F0E2-4798-90C9-1BF6D04663D8}" srcOrd="0" destOrd="0" presId="urn:microsoft.com/office/officeart/2005/8/layout/default"/>
    <dgm:cxn modelId="{65A60138-04D2-48C8-8C66-598B9C36A8C9}" srcId="{0E3C78FA-61BA-450B-B871-FD72B9B1A29C}" destId="{6963EB61-5BEB-4FC0-8766-5E63029A9B6A}" srcOrd="1" destOrd="0" parTransId="{3949B20C-0F64-4BC5-A75A-46B3AE1CFFB9}" sibTransId="{7A69EC47-D166-475C-862C-4E75780EF058}"/>
    <dgm:cxn modelId="{1C644099-1AD5-43E3-8F48-44141A57C203}" type="presOf" srcId="{0E3C78FA-61BA-450B-B871-FD72B9B1A29C}" destId="{243F8F47-E24C-4BD2-A862-9A35DBA318C2}" srcOrd="0" destOrd="0" presId="urn:microsoft.com/office/officeart/2005/8/layout/default"/>
    <dgm:cxn modelId="{5074DDA6-B4A2-4601-91E9-B82EF1264598}" srcId="{0E3C78FA-61BA-450B-B871-FD72B9B1A29C}" destId="{B54A615F-5DFB-4D5D-BC88-FE0B3AEA176D}" srcOrd="3" destOrd="0" parTransId="{E470D45F-F918-40E3-B614-C41ECF977F83}" sibTransId="{5A931625-BC90-4E88-A231-2978BF2CD6C6}"/>
    <dgm:cxn modelId="{8787D641-392C-47EF-ACF4-ADDB944D0453}" type="presOf" srcId="{6963EB61-5BEB-4FC0-8766-5E63029A9B6A}" destId="{4F5E8C44-F212-42B1-9D7A-A8A74DCB3BF8}" srcOrd="0" destOrd="0" presId="urn:microsoft.com/office/officeart/2005/8/layout/default"/>
    <dgm:cxn modelId="{0579300E-52C8-4057-BB25-7E4456867DE3}" type="presOf" srcId="{00366E12-1A08-421F-A4B1-B46B6087CD39}" destId="{A20A5BC3-2589-4AA9-8279-A5F09AB5E75D}" srcOrd="0" destOrd="0" presId="urn:microsoft.com/office/officeart/2005/8/layout/default"/>
    <dgm:cxn modelId="{B4C85CEE-3363-4453-80F1-29CD1ED1BC7C}" type="presParOf" srcId="{243F8F47-E24C-4BD2-A862-9A35DBA318C2}" destId="{5EA26B5A-EC17-458C-963F-8CB918B5BF30}" srcOrd="0" destOrd="0" presId="urn:microsoft.com/office/officeart/2005/8/layout/default"/>
    <dgm:cxn modelId="{C5B378D6-F0B2-4465-9332-BAD78A18502F}" type="presParOf" srcId="{243F8F47-E24C-4BD2-A862-9A35DBA318C2}" destId="{9B9100E9-24B4-4CB3-A8FB-549E47ED3905}" srcOrd="1" destOrd="0" presId="urn:microsoft.com/office/officeart/2005/8/layout/default"/>
    <dgm:cxn modelId="{DF289E09-F7B8-4FD3-BCD1-FC356F6AFD41}" type="presParOf" srcId="{243F8F47-E24C-4BD2-A862-9A35DBA318C2}" destId="{4F5E8C44-F212-42B1-9D7A-A8A74DCB3BF8}" srcOrd="2" destOrd="0" presId="urn:microsoft.com/office/officeart/2005/8/layout/default"/>
    <dgm:cxn modelId="{BE0C49D8-B7CE-4CF1-B75B-206F86EC1AD5}" type="presParOf" srcId="{243F8F47-E24C-4BD2-A862-9A35DBA318C2}" destId="{0493785E-9072-4B08-B70F-6E05BFDB30B6}" srcOrd="3" destOrd="0" presId="urn:microsoft.com/office/officeart/2005/8/layout/default"/>
    <dgm:cxn modelId="{E9D06AC3-57CF-4939-AE95-D20B57DA0EC1}" type="presParOf" srcId="{243F8F47-E24C-4BD2-A862-9A35DBA318C2}" destId="{A20A5BC3-2589-4AA9-8279-A5F09AB5E75D}" srcOrd="4" destOrd="0" presId="urn:microsoft.com/office/officeart/2005/8/layout/default"/>
    <dgm:cxn modelId="{8C180F9F-3AAE-4BD8-BF31-655C7BFC4782}" type="presParOf" srcId="{243F8F47-E24C-4BD2-A862-9A35DBA318C2}" destId="{D5808FBC-351B-4EE0-90FB-252E48E72AA6}" srcOrd="5" destOrd="0" presId="urn:microsoft.com/office/officeart/2005/8/layout/default"/>
    <dgm:cxn modelId="{B3F0755B-4873-4C93-A734-595FA3AA8583}" type="presParOf" srcId="{243F8F47-E24C-4BD2-A862-9A35DBA318C2}" destId="{7B1F9494-1CEC-4E31-8D48-6F308C53B1E0}" srcOrd="6" destOrd="0" presId="urn:microsoft.com/office/officeart/2005/8/layout/default"/>
    <dgm:cxn modelId="{F5F742B5-977E-4DB7-9764-65321220E4DB}" type="presParOf" srcId="{243F8F47-E24C-4BD2-A862-9A35DBA318C2}" destId="{D9886639-A617-4A7F-AE9B-057E8E9D3196}" srcOrd="7" destOrd="0" presId="urn:microsoft.com/office/officeart/2005/8/layout/default"/>
    <dgm:cxn modelId="{6382F1F6-6FF8-4B7E-97C7-3656EA6A49AA}" type="presParOf" srcId="{243F8F47-E24C-4BD2-A862-9A35DBA318C2}" destId="{73F35DEB-F0E2-4798-90C9-1BF6D04663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26B5A-EC17-458C-963F-8CB918B5BF30}">
      <dsp:nvSpPr>
        <dsp:cNvPr id="0" name=""/>
        <dsp:cNvSpPr/>
      </dsp:nvSpPr>
      <dsp:spPr>
        <a:xfrm>
          <a:off x="434860" y="899225"/>
          <a:ext cx="9645878" cy="46891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bg1"/>
              </a:solidFill>
            </a:rPr>
            <a:t>Таблицы                                                                Для хранения данных</a:t>
          </a:r>
          <a:endParaRPr lang="ru-RU" sz="2100" kern="1200" dirty="0">
            <a:solidFill>
              <a:schemeClr val="bg1"/>
            </a:solidFill>
          </a:endParaRPr>
        </a:p>
      </dsp:txBody>
      <dsp:txXfrm>
        <a:off x="434860" y="899225"/>
        <a:ext cx="9645878" cy="468911"/>
      </dsp:txXfrm>
    </dsp:sp>
    <dsp:sp modelId="{4F5E8C44-F212-42B1-9D7A-A8A74DCB3BF8}">
      <dsp:nvSpPr>
        <dsp:cNvPr id="0" name=""/>
        <dsp:cNvSpPr/>
      </dsp:nvSpPr>
      <dsp:spPr>
        <a:xfrm>
          <a:off x="434860" y="1874111"/>
          <a:ext cx="9645878" cy="46891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Запросы                                                                  Для работы с данными</a:t>
          </a:r>
          <a:endParaRPr lang="ru-RU" sz="2100" kern="1200" dirty="0"/>
        </a:p>
      </dsp:txBody>
      <dsp:txXfrm>
        <a:off x="434860" y="1874111"/>
        <a:ext cx="9645878" cy="468911"/>
      </dsp:txXfrm>
    </dsp:sp>
    <dsp:sp modelId="{A20A5BC3-2589-4AA9-8279-A5F09AB5E75D}">
      <dsp:nvSpPr>
        <dsp:cNvPr id="0" name=""/>
        <dsp:cNvSpPr/>
      </dsp:nvSpPr>
      <dsp:spPr>
        <a:xfrm>
          <a:off x="434860" y="474764"/>
          <a:ext cx="9645878" cy="468911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Проектирование базы данных</a:t>
          </a:r>
          <a:endParaRPr lang="ru-RU" sz="2100" kern="1200" dirty="0"/>
        </a:p>
      </dsp:txBody>
      <dsp:txXfrm>
        <a:off x="434860" y="474764"/>
        <a:ext cx="9645878" cy="468911"/>
      </dsp:txXfrm>
    </dsp:sp>
    <dsp:sp modelId="{7B1F9494-1CEC-4E31-8D48-6F308C53B1E0}">
      <dsp:nvSpPr>
        <dsp:cNvPr id="0" name=""/>
        <dsp:cNvSpPr/>
      </dsp:nvSpPr>
      <dsp:spPr>
        <a:xfrm>
          <a:off x="434860" y="1376405"/>
          <a:ext cx="9645878" cy="46891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Формы                                                                    Для ввода данных</a:t>
          </a:r>
          <a:endParaRPr lang="ru-RU" sz="2100" kern="1200" dirty="0"/>
        </a:p>
      </dsp:txBody>
      <dsp:txXfrm>
        <a:off x="434860" y="1376405"/>
        <a:ext cx="9645878" cy="468911"/>
      </dsp:txXfrm>
    </dsp:sp>
    <dsp:sp modelId="{73F35DEB-F0E2-4798-90C9-1BF6D04663D8}">
      <dsp:nvSpPr>
        <dsp:cNvPr id="0" name=""/>
        <dsp:cNvSpPr/>
      </dsp:nvSpPr>
      <dsp:spPr>
        <a:xfrm>
          <a:off x="434860" y="2301558"/>
          <a:ext cx="9645878" cy="46891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Отчеты                                                                     Для вывода информации из БД</a:t>
          </a:r>
          <a:endParaRPr lang="ru-RU" sz="2100" kern="1200" dirty="0"/>
        </a:p>
      </dsp:txBody>
      <dsp:txXfrm>
        <a:off x="434860" y="2301558"/>
        <a:ext cx="9645878" cy="468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2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18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6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5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51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92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72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3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B1C2-E6C5-483B-BBC4-96527710E123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4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6624" y="1825625"/>
            <a:ext cx="8338751" cy="4351338"/>
          </a:xfrm>
        </p:spPr>
        <p:txBody>
          <a:bodyPr/>
          <a:lstStyle/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процессор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Word</a:t>
            </a:r>
          </a:p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процессор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</a:p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базами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 с презентациями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</a:t>
            </a:r>
          </a:p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с информацией при создании презентации</a:t>
            </a:r>
          </a:p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Резюме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604876" y="5748636"/>
            <a:ext cx="748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ru-RU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процессор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World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редактор позволяет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текстовые документы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Форматировать текст и оформлять абзацы документов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Вводить колонтитулы в документ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и форматировать таблицы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Оформлять списки в текстовых документах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Представлять текст в виде нескольких колонок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Вставлять в документ рисунки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Готовить документы к печати.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604876" y="5748636"/>
            <a:ext cx="748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ru-RU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4"/>
          <p:cNvSpPr>
            <a:spLocks noGrp="1"/>
          </p:cNvSpPr>
          <p:nvPr/>
        </p:nvSpPr>
        <p:spPr>
          <a:xfrm>
            <a:off x="838200" y="2012833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 данных в ячейки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Автозаполнение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ячеек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расчетов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и форматирование диаграмм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функций в расчетах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Объект 5"/>
          <p:cNvSpPr>
            <a:spLocks noGrp="1"/>
          </p:cNvSpPr>
          <p:nvPr/>
        </p:nvSpPr>
        <p:spPr>
          <a:xfrm>
            <a:off x="6384325" y="2012833"/>
            <a:ext cx="4718304" cy="2559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относительной и абсолютной адресации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данных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данных и условное форматирование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019990" y="4644766"/>
            <a:ext cx="748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ru-RU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Access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7409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66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MS 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1044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большинстве случаев презентация готовиться для показа с использованием компьютера, ведь именно при таком показе презентации можно реализовать все преимущества электронной презентации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8" name="Picture 4" descr="https://img2.goodfon.ru/wallpaper/nbig/e/2f/arka-arki-priroda-peyzazh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36" y="2520778"/>
            <a:ext cx="4040572" cy="257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27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с информацией при создании презентации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41939" y="2537165"/>
            <a:ext cx="18578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MS Word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79909" y="3547835"/>
            <a:ext cx="2413002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MS PowerPoint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41939" y="3402692"/>
            <a:ext cx="18578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MS Excel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78225" y="4290483"/>
            <a:ext cx="18578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MS Access</a:t>
            </a:r>
            <a:endParaRPr lang="ru-RU" sz="2800" dirty="0"/>
          </a:p>
        </p:txBody>
      </p:sp>
      <p:cxnSp>
        <p:nvCxnSpPr>
          <p:cNvPr id="9" name="Прямая соединительная линия 8"/>
          <p:cNvCxnSpPr>
            <a:stCxn id="5" idx="3"/>
            <a:endCxn id="6" idx="0"/>
          </p:cNvCxnSpPr>
          <p:nvPr/>
        </p:nvCxnSpPr>
        <p:spPr>
          <a:xfrm>
            <a:off x="5399767" y="2841965"/>
            <a:ext cx="1986643" cy="70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7" idx="3"/>
            <a:endCxn id="6" idx="1"/>
          </p:cNvCxnSpPr>
          <p:nvPr/>
        </p:nvCxnSpPr>
        <p:spPr>
          <a:xfrm>
            <a:off x="5399767" y="3707492"/>
            <a:ext cx="780142" cy="14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8" idx="3"/>
            <a:endCxn id="6" idx="2"/>
          </p:cNvCxnSpPr>
          <p:nvPr/>
        </p:nvCxnSpPr>
        <p:spPr>
          <a:xfrm flipV="1">
            <a:off x="5436053" y="4157435"/>
            <a:ext cx="1950357" cy="43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3081110" y="2785836"/>
            <a:ext cx="47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3062968" y="4648501"/>
            <a:ext cx="515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062968" y="2766483"/>
            <a:ext cx="0" cy="188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 достоинствам слайдовой презентации можно отнести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Последовательность изложения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Возможность использоваться официальными шпаргалками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Мультимедийные эффекты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err="1" smtClean="0"/>
              <a:t>Копируемость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err="1" smtClean="0"/>
              <a:t>Транспотрабельность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270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212</Words>
  <Application>Microsoft Office PowerPoint</Application>
  <PresentationFormat>Широкоэкранный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Microsoft Office</vt:lpstr>
      <vt:lpstr>Текстовый процессор MS World</vt:lpstr>
      <vt:lpstr>Табличный MS Excel</vt:lpstr>
      <vt:lpstr>СУБД MS Access</vt:lpstr>
      <vt:lpstr>MS Power Point</vt:lpstr>
      <vt:lpstr>Организация работы с информацией при создании презентации </vt:lpstr>
      <vt:lpstr>Резюме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Рамиль Аляутдинов</dc:creator>
  <cp:lastModifiedBy>Рамиль Аляутдинов</cp:lastModifiedBy>
  <cp:revision>8</cp:revision>
  <dcterms:created xsi:type="dcterms:W3CDTF">2019-05-07T05:03:42Z</dcterms:created>
  <dcterms:modified xsi:type="dcterms:W3CDTF">2019-05-08T13:13:59Z</dcterms:modified>
</cp:coreProperties>
</file>