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4" r:id="rId3"/>
    <p:sldId id="265" r:id="rId4"/>
    <p:sldId id="266" r:id="rId5"/>
    <p:sldId id="270" r:id="rId6"/>
    <p:sldId id="258" r:id="rId7"/>
    <p:sldId id="269" r:id="rId8"/>
    <p:sldId id="259" r:id="rId9"/>
    <p:sldId id="260" r:id="rId10"/>
    <p:sldId id="261" r:id="rId11"/>
    <p:sldId id="263" r:id="rId12"/>
    <p:sldId id="267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830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E83B-F343-4D47-8004-7EFEAEDB7177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D639-5837-43FE-9EA6-7A0A203B4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3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is new</a:t>
            </a:r>
          </a:p>
          <a:p>
            <a:r>
              <a:rPr lang="en-GB" dirty="0"/>
              <a:t>In payload of packet as there are lots of message types, save space and seems to make more sense to only include with relevant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9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Would allow coherent reconstruction of frames, however bandwidth is not saved from client to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5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Adding random drop at server could also help, depending on 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0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packets to UE are frames, makes sense to include in header, </a:t>
            </a:r>
          </a:p>
          <a:p>
            <a:r>
              <a:rPr lang="en-GB" dirty="0"/>
              <a:t>processing of payload is already well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3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Kinect</a:t>
            </a:r>
          </a:p>
          <a:p>
            <a:r>
              <a:rPr lang="en-GB" dirty="0"/>
              <a:t>No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3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Kinect</a:t>
            </a:r>
          </a:p>
          <a:p>
            <a:r>
              <a:rPr lang="en-GB" dirty="0"/>
              <a:t>No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3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dependency injection</a:t>
            </a:r>
          </a:p>
          <a:p>
            <a:r>
              <a:rPr lang="en-GB" dirty="0"/>
              <a:t>AR Core in theory compatible with iOS, not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0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dependency injection</a:t>
            </a:r>
          </a:p>
          <a:p>
            <a:r>
              <a:rPr lang="en-GB" dirty="0"/>
              <a:t>AR Core in theory compatible with iOS, not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15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random at client at least, will reduce bandwidth throughout pipeline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1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will source/multi-view coherence be maintained when opposite frames could be dropped and none can be reassembled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D639-5837-43FE-9EA6-7A0A203B417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3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EE60-3592-410B-B0C6-3E47EC80E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DD21A-906A-427C-A4C0-D46A7389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92EE-C02C-4E83-8CBE-1F83A403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CA50-531F-430B-AEA0-4F8C7E5B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FC33-CD88-4252-8294-29D6E9C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9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877E-533E-4E50-A1C6-D233C964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84E08-9E0E-4FC0-9B23-5C916133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72A3-D152-4B4C-A3F4-AA9DFF8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C758-2D09-4AC4-A4A4-E42DC64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6354-02CF-4979-8B6D-4E5F75E8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51C25-BFEB-4004-926B-9E7885996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603-41A6-480A-96CC-F74B539A2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9AAE-8306-4838-BFEE-D3D9BC4C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E882-E7C2-4582-9718-7A9D3D00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73DA-D883-41F3-8586-2DD29FA5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0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C1B3-F29D-4667-B708-DA480FFD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638E-07F4-4AB1-8B86-CE313BC2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9CEF-4A35-4B0E-A71B-A28420DE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637-478C-486D-94DD-1FBCF7A9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DD2F-5AB1-4B47-A746-2D72E1D5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4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AA43-ACE1-48B9-85DE-DCFFE146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004E-ABE7-4E45-91B8-851EBBC5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262F-C690-44CA-99A4-C7183C15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EA21-A311-4425-902D-2A57B2DE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7610-C945-47B2-83C9-811EB09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D40D-CD9F-4970-9F5D-A76C5261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AFD2-4DC1-463F-95B0-71D0766F2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2287-77A9-4E48-A519-BBCED765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E608-D2F3-4DE8-AC40-C3E22BE9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73B3-EC70-446E-8334-2C8D346E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8054-90D5-4AB0-84A7-D0F0A842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3277-6400-467A-820A-359E8D35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85E1-821A-4B2A-874C-9E3BECFB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27B5-086E-43B6-8EF0-AA8B013F2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10DA5-FBF4-44EC-AA78-0133293E1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94BB4-EB08-4A7A-AE28-DA532F5B3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96C9F-D603-4FC7-8B54-2D093C68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908F9-24A1-43E0-8919-826A6D87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1A968-C588-413A-B757-E523CD7E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C636-D78D-478A-898A-0F638AD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8B906-DA3F-4D48-AB4B-1DA5C4EB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CE7EE-CD06-4957-BDF5-1F554E8D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52EE3-7E6A-4DAF-AF6F-BC5F70C6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8AFB-3E11-4C7F-8852-54C52879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0A24-FC44-4F95-8319-5B18153A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7FBEA-794B-475C-A701-F67A4A2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AD26-469B-417E-9B0F-B5539284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6B55-67A2-42B1-90AB-94DE2CFC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8552-AD9E-44CA-80F3-31A1B8C6E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0227-56FE-4BA3-8F7A-F1176608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1546-CA81-4F46-8633-EB7DFD14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F019-4503-445D-8541-DE228F90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BC27-F965-4BA9-AE15-D07BFEBE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130DB-091C-4646-BAF1-68CC992A1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21F0C-8E21-466E-A438-1E7F920A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B9F2-5E5B-4715-9758-655DDCB6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72EBC-D8BD-4017-B844-4CA46760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2CF0-762F-454D-AC13-C156404B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3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DF8AD-F383-4C64-AC78-71122E7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8839-54AC-43BF-B7C2-EF2C583A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CBFE-EBFD-4AE5-99FC-0C96E5F5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4047-C826-4B24-B00F-DD71EC862C2C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C1CB-42AA-47C5-8F3D-40E975AE1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090B-863F-4862-B06A-B5013DAB6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74FC-D128-4008-ABC3-6F75F765D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soo/LiveScan3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rsoo/LiveScan3D-Androi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dn4.iconfinder.com%2Fdata%2Ficons%2Fionicons%2F512%2Ficon-ios7-camera-512.png&amp;imgrefurl=https%3A%2F%2Fwww.iconfinder.com%2Ficons%2F211706%2Fcamera_icon&amp;tbnid=hNqNl4QteOT0hM&amp;vet=12ahUKEwiMud2e38HoAhUR-xoKHan7CyUQMygAegUIARCMAg..i&amp;docid=J4uwRQT_dQHnMM&amp;w=512&amp;h=512&amp;q=camera%20icon&amp;hl=en&amp;ved=2ahUKEwiMud2e38HoAhUR-xoKHan7CyUQMygAegUIARCMAg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dn4.iconfinder.com%2Fdata%2Ficons%2Fionicons%2F512%2Ficon-ios7-camera-512.png&amp;imgrefurl=https%3A%2F%2Fwww.iconfinder.com%2Ficons%2F211706%2Fcamera_icon&amp;tbnid=hNqNl4QteOT0hM&amp;vet=12ahUKEwiMud2e38HoAhUR-xoKHan7CyUQMygAegUIARCMAg..i&amp;docid=J4uwRQT_dQHnMM&amp;w=512&amp;h=512&amp;q=camera%20icon&amp;hl=en&amp;ved=2ahUKEwiMud2e38HoAhUR-xoKHan7CyUQMygAegUIARCMAg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dn4.iconfinder.com%2Fdata%2Ficons%2Fionicons%2F512%2Ficon-ios7-camera-512.png&amp;imgrefurl=https%3A%2F%2Fwww.iconfinder.com%2Ficons%2F211706%2Fcamera_icon&amp;tbnid=hNqNl4QteOT0hM&amp;vet=12ahUKEwiMud2e38HoAhUR-xoKHan7CyUQMygAegUIARCMAg..i&amp;docid=J4uwRQT_dQHnMM&amp;w=512&amp;h=512&amp;q=camera%20icon&amp;hl=en&amp;ved=2ahUKEwiMud2e38HoAhUR-xoKHan7CyUQMygAegUIARCMAg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dn4.iconfinder.com%2Fdata%2Ficons%2Fionicons%2F512%2Ficon-ios7-camera-512.png&amp;imgrefurl=https%3A%2F%2Fwww.iconfinder.com%2Ficons%2F211706%2Fcamera_icon&amp;tbnid=hNqNl4QteOT0hM&amp;vet=12ahUKEwiMud2e38HoAhUR-xoKHan7CyUQMygAegUIARCMAg..i&amp;docid=J4uwRQT_dQHnMM&amp;w=512&amp;h=512&amp;q=camera%20icon&amp;hl=en&amp;ved=2ahUKEwiMud2e38HoAhUR-xoKHan7CyUQMygAegUIARCMAg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upload.wikimedia.org%2Fwikipedia%2Fcommons%2Ff%2Ff6%2FXbox-One-Kinect.jpg&amp;imgrefurl=https%3A%2F%2Fen.wikipedia.org%2Fwiki%2FKinect&amp;tbnid=fl2x-7Cvp_zZ9M&amp;vet=12ahUKEwjv0eyl48HoAhXL_IUKHfeNDgoQMygAegUIARCXAg..i&amp;docid=tsP38r6KSL22BM&amp;w=5100&amp;h=3120&amp;q=kinect&amp;ved=2ahUKEwjv0eyl48HoAhXL_IUKHfeNDgoQMygAegUIARCXA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imgres?imgurl=https%3A%2F%2Fupload.wikimedia.org%2Fwikipedia%2Fcommons%2Fthumb%2Fd%2Fd7%2FAndroid_robot.svg%2F2000px-Android_robot.svg.png&amp;imgrefurl=https%3A%2F%2Fen.wikipedia.org%2Fwiki%2FIndex_of_Android_OS_articles&amp;tbnid=Ew5943ifWM5PvM&amp;vet=12ahUKEwj7s7aq48HoAhUIbRoKHUyfBfEQMygIegUIARCfAg..i&amp;docid=CqFiGsT3AWWsKM&amp;w=2000&amp;h=2347&amp;q=android&amp;ved=2ahUKEwj7s7aq48HoAhUIbRoKHUyfBfEQMygIegUIARCfAg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google.com/imgres?imgurl=https%3A%2F%2Fupload.wikimedia.org%2Fwikipedia%2Fcommons%2Ff%2Ff6%2FXbox-One-Kinect.jpg&amp;imgrefurl=https%3A%2F%2Fen.wikipedia.org%2Fwiki%2FKinect&amp;tbnid=fl2x-7Cvp_zZ9M&amp;vet=12ahUKEwjv0eyl48HoAhXL_IUKHfeNDgoQMygAegUIARCXAg..i&amp;docid=tsP38r6KSL22BM&amp;w=5100&amp;h=3120&amp;q=kinect&amp;ved=2ahUKEwjv0eyl48HoAhXL_IUKHfeNDgoQMygAegUIARCXAg" TargetMode="External"/><Relationship Id="rId7" Type="http://schemas.openxmlformats.org/officeDocument/2006/relationships/hyperlink" Target="https://www.google.com/imgres?imgurl=https%3A%2F%2Fupload.wikimedia.org%2Fwikipedia%2Fcommons%2Ff%2Ffa%2FApple_logo_black.svg&amp;imgrefurl=https%3A%2F%2Fcommons.wikimedia.org%2Fwiki%2FFile%3AApple_logo_black.svg&amp;tbnid=bcSZLMRhLWIc6M&amp;vet=12ahUKEwjyp63f2sHoAhVDaBoKHSsSBGwQMygAegUIARCKAg..i&amp;docid=9gG2smalt-aQ8M&amp;w=1000&amp;h=1187&amp;q=apple%20logo&amp;hl=en&amp;ved=2ahUKEwjyp63f2sHoAhVDaBoKHSsSBGwQMygAegUIARCKA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imgres?imgurl=https%3A%2F%2Fupload.wikimedia.org%2Fwikipedia%2Fcommons%2Fthumb%2Fd%2Fd7%2FAndroid_robot.svg%2F2000px-Android_robot.svg.png&amp;imgrefurl=https%3A%2F%2Fen.wikipedia.org%2Fwiki%2FIndex_of_Android_OS_articles&amp;tbnid=Ew5943ifWM5PvM&amp;vet=12ahUKEwj7s7aq48HoAhUIbRoKHUyfBfEQMygIegUIARCfAg..i&amp;docid=CqFiGsT3AWWsKM&amp;w=2000&amp;h=2347&amp;q=android&amp;ved=2ahUKEwj7s7aq48HoAhUIbRoKHUyfBfEQMygIegUIARCfAg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image.flaticon.com%2Ficons%2Fsvg%2F891%2F891399.svg&amp;imgrefurl=https%3A%2F%2Fwww.flaticon.com%2Ffree-icon%2Flock_891399&amp;tbnid=dq8VT_A8r1Y9iM&amp;vet=12ahUKEwja85WV28HoAhVM44UKHcweD7YQMygAegUIARCTAg..i&amp;docid=utz8GpG_nsZIvM&amp;w=800&amp;h=800&amp;q=lock%20icon&amp;hl=en&amp;ved=2ahUKEwja85WV28HoAhVM44UKHcweD7YQMygAegUIARCTAg" TargetMode="External"/><Relationship Id="rId3" Type="http://schemas.openxmlformats.org/officeDocument/2006/relationships/hyperlink" Target="https://www.google.com/imgres?imgurl=https%3A%2F%2Fupload.wikimedia.org%2Fwikipedia%2Fcommons%2Fthumb%2F1%2F19%2FUnity_Technologies_logo.svg%2F1280px-Unity_Technologies_logo.svg.png&amp;imgrefurl=https%3A%2F%2Fcommons.wikimedia.org%2Fwiki%2FFile%3AUnity_Technologies_logo.svg&amp;tbnid=RAZLdNsdfQqoZM&amp;vet=12ahUKEwjAj4OM2sHoAhWa_4UKHZ0zCAEQMygAegUIARCQAg..i&amp;docid=W5wjGdOy6ylBHM&amp;w=1280&amp;h=465&amp;q=unity%20logo&amp;hl=en&amp;ved=2ahUKEwjAj4OM2sHoAhWa_4UKHZ0zCAEQMygAegUIARCQAg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upload.wikimedia.org%2Fwikipedia%2Fcommons%2Fd%2Fd7%2FAndroid_robot.svg&amp;imgrefurl=https%3A%2F%2Fcommons.wikimedia.org%2Fwiki%2FFile%3AAndroid_robot.svg&amp;tbnid=iPx-coG4gIz2uM&amp;vet=12ahUKEwjPxJLE2sHoAhUBHBoKHS3kCNkQMygFegUIARD-AQ..i&amp;docid=nJa0rR_tGj0s6M&amp;w=682&amp;h=800&amp;q=androidlogo&amp;hl=en&amp;ved=2ahUKEwjPxJLE2sHoAhUBHBoKHS3kCNkQMygFegUIARD-AQ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image.flaticon.com%2Ficons%2Fsvg%2F891%2F891399.svg&amp;imgrefurl=https%3A%2F%2Fwww.flaticon.com%2Ffree-icon%2Flock_891399&amp;tbnid=dq8VT_A8r1Y9iM&amp;vet=12ahUKEwja85WV28HoAhVM44UKHcweD7YQMygAegUIARCTAg..i&amp;docid=utz8GpG_nsZIvM&amp;w=800&amp;h=800&amp;q=lock%20icon&amp;hl=en&amp;ved=2ahUKEwja85WV28HoAhVM44UKHcweD7YQMygAegUIARCTAg" TargetMode="External"/><Relationship Id="rId3" Type="http://schemas.openxmlformats.org/officeDocument/2006/relationships/hyperlink" Target="https://www.google.com/imgres?imgurl=https%3A%2F%2Fupload.wikimedia.org%2Fwikipedia%2Fcommons%2Fthumb%2F1%2F19%2FUnity_Technologies_logo.svg%2F1280px-Unity_Technologies_logo.svg.png&amp;imgrefurl=https%3A%2F%2Fcommons.wikimedia.org%2Fwiki%2FFile%3AUnity_Technologies_logo.svg&amp;tbnid=RAZLdNsdfQqoZM&amp;vet=12ahUKEwjAj4OM2sHoAhWa_4UKHZ0zCAEQMygAegUIARCQAg..i&amp;docid=W5wjGdOy6ylBHM&amp;w=1280&amp;h=465&amp;q=unity%20logo&amp;hl=en&amp;ved=2ahUKEwjAj4OM2sHoAhWa_4UKHZ0zCAEQMygAegUIARCQAg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upload.wikimedia.org%2Fwikipedia%2Fcommons%2Fd%2Fd7%2FAndroid_robot.svg&amp;imgrefurl=https%3A%2F%2Fcommons.wikimedia.org%2Fwiki%2FFile%3AAndroid_robot.svg&amp;tbnid=iPx-coG4gIz2uM&amp;vet=12ahUKEwjPxJLE2sHoAhUBHBoKHS3kCNkQMygFegUIARD-AQ..i&amp;docid=nJa0rR_tGj0s6M&amp;w=682&amp;h=800&amp;q=androidlogo&amp;hl=en&amp;ved=2ahUKEwjPxJLE2sHoAhUBHBoKHS3kCNkQMygFegUIARD-AQ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hyperlink" Target="https://www.google.com/imgres?imgurl=https%3A%2F%2Fupload.wikimedia.org%2Fwikipedia%2Fcommons%2Ff%2Ffa%2FApple_logo_black.svg&amp;imgrefurl=https%3A%2F%2Fcommons.wikimedia.org%2Fwiki%2FFile%3AApple_logo_black.svg&amp;tbnid=bcSZLMRhLWIc6M&amp;vet=12ahUKEwjyp63f2sHoAhVDaBoKHSsSBGwQMygAegUIARCKAg..i&amp;docid=9gG2smalt-aQ8M&amp;w=1000&amp;h=1187&amp;q=apple%20logo&amp;hl=en&amp;ved=2ahUKEwjyp63f2sHoAhVDaBoKHSsSBGwQMygAegUIARCKA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hyperlink" Target="https://www.google.com/imgres?imgurl=https%3A%2F%2Fxinreality.com%2Fmediawiki%2Fimages%2F2%2F21%2FARKit.png&amp;imgrefurl=https%3A%2F%2Fxinreality.com%2Fwiki%2FARKit&amp;tbnid=r3bMbfVmAtmVpM&amp;vet=12ahUKEwiUvcuG2sHoAhUY8RoKHRtODA0QMygCegUIARDeAQ..i&amp;docid=sxCBwsKm710eKM&amp;w=256&amp;h=256&amp;q=arkit&amp;hl=en&amp;ved=2ahUKEwiUvcuG2sHoAhUY8RoKHRtODA0QMygCegUIARDeAQ" TargetMode="External"/><Relationship Id="rId2" Type="http://schemas.openxmlformats.org/officeDocument/2006/relationships/hyperlink" Target="https://www.google.com/imgres?imgurl=https%3A%2F%2Fupload.wikimedia.org%2Fwikipedia%2Fcommons%2Fthumb%2F1%2F19%2FUnity_Technologies_logo.svg%2F1280px-Unity_Technologies_logo.svg.png&amp;imgrefurl=https%3A%2F%2Fcommons.wikimedia.org%2Fwiki%2FFile%3AUnity_Technologies_logo.svg&amp;tbnid=RAZLdNsdfQqoZM&amp;vet=12ahUKEwjAj4OM2sHoAhWa_4UKHZ0zCAEQMygAegUIARCQAg..i&amp;docid=W5wjGdOy6ylBHM&amp;w=1280&amp;h=465&amp;q=unity%20logo&amp;hl=en&amp;ved=2ahUKEwjAj4OM2sHoAhWa_4UKHZ0zCAEQMygAegUIARCQA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google.com/imgres?imgurl=https%3A%2F%2Fupload.wikimedia.org%2Fwikipedia%2Fcommons%2Fd%2Fd7%2FAndroid_robot.svg&amp;imgrefurl=https%3A%2F%2Fcommons.wikimedia.org%2Fwiki%2FFile%3AAndroid_robot.svg&amp;tbnid=iPx-coG4gIz2uM&amp;vet=12ahUKEwjPxJLE2sHoAhUBHBoKHS3kCNkQMygFegUIARD-AQ..i&amp;docid=nJa0rR_tGj0s6M&amp;w=682&amp;h=800&amp;q=androidlogo&amp;hl=en&amp;ved=2ahUKEwjPxJLE2sHoAhUBHBoKHS3kCNkQMygFegUIARD-AQ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hyperlink" Target="https://www.google.com/imgres?imgurl=https%3A%2F%2Fupload.wikimedia.org%2Fwikipedia%2Fcommons%2Ff%2Ffa%2FApple_logo_black.svg&amp;imgrefurl=https%3A%2F%2Fcommons.wikimedia.org%2Fwiki%2FFile%3AApple_logo_black.svg&amp;tbnid=bcSZLMRhLWIc6M&amp;vet=12ahUKEwjyp63f2sHoAhVDaBoKHSsSBGwQMygAegUIARCKAg..i&amp;docid=9gG2smalt-aQ8M&amp;w=1000&amp;h=1187&amp;q=apple%20logo&amp;hl=en&amp;ved=2ahUKEwjyp63f2sHoAhVDaBoKHSsSBGwQMygAegUIARCKA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dn4.iconfinder.com%2Fdata%2Ficons%2Fionicons%2F512%2Ficon-ios7-camera-512.png&amp;imgrefurl=https%3A%2F%2Fwww.iconfinder.com%2Ficons%2F211706%2Fcamera_icon&amp;tbnid=hNqNl4QteOT0hM&amp;vet=12ahUKEwiMud2e38HoAhUR-xoKHan7CyUQMygAegUIARCMAg..i&amp;docid=J4uwRQT_dQHnMM&amp;w=512&amp;h=512&amp;q=camera%20icon&amp;hl=en&amp;ved=2ahUKEwiMud2e38HoAhUR-xoKHan7CyUQMygAegUIARCMA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0F9A-6600-4031-A572-52D1E7F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UI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CA439B-DD19-4AAA-9740-BE675AACF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44" y="1555935"/>
            <a:ext cx="5763429" cy="40582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32314-371B-4A4C-9DB0-B48CC17AA05B}"/>
              </a:ext>
            </a:extLst>
          </p:cNvPr>
          <p:cNvSpPr txBox="1"/>
          <p:nvPr/>
        </p:nvSpPr>
        <p:spPr>
          <a:xfrm>
            <a:off x="3782134" y="6321495"/>
            <a:ext cx="840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https://github.com/Sarsoo/LiveScan3D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https://github.com/Sarsoo/LiveScan3D-Android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42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E39A2-A01C-4C72-9DB2-64C6FFD920F9}"/>
              </a:ext>
            </a:extLst>
          </p:cNvPr>
          <p:cNvSpPr/>
          <p:nvPr/>
        </p:nvSpPr>
        <p:spPr>
          <a:xfrm>
            <a:off x="683394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E1456-C403-453F-A580-F0CB775C0051}"/>
              </a:ext>
            </a:extLst>
          </p:cNvPr>
          <p:cNvSpPr/>
          <p:nvPr/>
        </p:nvSpPr>
        <p:spPr>
          <a:xfrm>
            <a:off x="4492591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8BA8A-F86C-43B6-A016-8FEA6CB0B592}"/>
              </a:ext>
            </a:extLst>
          </p:cNvPr>
          <p:cNvSpPr/>
          <p:nvPr/>
        </p:nvSpPr>
        <p:spPr>
          <a:xfrm>
            <a:off x="8439751" y="1357161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C2A320-1305-4581-A275-CDBAACAF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" y="2824510"/>
            <a:ext cx="1535736" cy="15357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6BF0A-8362-4162-9D17-2CD8BA7947F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13288" y="3592378"/>
            <a:ext cx="3603605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6DFF26-A20B-4BA7-B74D-56CBD8316888}"/>
              </a:ext>
            </a:extLst>
          </p:cNvPr>
          <p:cNvCxnSpPr>
            <a:cxnSpLocks/>
          </p:cNvCxnSpPr>
          <p:nvPr/>
        </p:nvCxnSpPr>
        <p:spPr>
          <a:xfrm>
            <a:off x="6687953" y="3592378"/>
            <a:ext cx="2407921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FF495-819A-4D49-8732-3A3A24D82E3E}"/>
              </a:ext>
            </a:extLst>
          </p:cNvPr>
          <p:cNvSpPr txBox="1"/>
          <p:nvPr/>
        </p:nvSpPr>
        <p:spPr>
          <a:xfrm>
            <a:off x="770021" y="1453416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CC726-0B6D-4F01-9EFC-23F3CFCD905E}"/>
              </a:ext>
            </a:extLst>
          </p:cNvPr>
          <p:cNvSpPr txBox="1"/>
          <p:nvPr/>
        </p:nvSpPr>
        <p:spPr>
          <a:xfrm>
            <a:off x="4926530" y="1465009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52908-D763-4786-B519-BC4E5789B9FC}"/>
              </a:ext>
            </a:extLst>
          </p:cNvPr>
          <p:cNvSpPr txBox="1"/>
          <p:nvPr/>
        </p:nvSpPr>
        <p:spPr>
          <a:xfrm>
            <a:off x="8690008" y="1437737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UE</a:t>
            </a:r>
          </a:p>
        </p:txBody>
      </p:sp>
      <p:pic>
        <p:nvPicPr>
          <p:cNvPr id="3073" name="Picture 3072" descr="A close up of a logo&#10;&#10;Description automatically generated">
            <a:extLst>
              <a:ext uri="{FF2B5EF4-FFF2-40B4-BE49-F238E27FC236}">
                <a16:creationId xmlns:a16="http://schemas.microsoft.com/office/drawing/2014/main" id="{C1A63806-3137-466C-B909-43CD4C03D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88" y="2949111"/>
            <a:ext cx="1286534" cy="1286534"/>
          </a:xfrm>
          <a:prstGeom prst="rect">
            <a:avLst/>
          </a:prstGeom>
        </p:spPr>
      </p:pic>
      <p:pic>
        <p:nvPicPr>
          <p:cNvPr id="3086" name="Picture 3085" descr="A close up of a logo&#10;&#10;Description automatically generated">
            <a:extLst>
              <a:ext uri="{FF2B5EF4-FFF2-40B4-BE49-F238E27FC236}">
                <a16:creationId xmlns:a16="http://schemas.microsoft.com/office/drawing/2014/main" id="{237EDE9E-1A71-428F-B5A9-73C82B0AC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22" y="2739960"/>
            <a:ext cx="1495685" cy="1495685"/>
          </a:xfrm>
          <a:prstGeom prst="rect">
            <a:avLst/>
          </a:prstGeom>
        </p:spPr>
      </p:pic>
      <p:pic>
        <p:nvPicPr>
          <p:cNvPr id="3088" name="Picture 3087" descr="A close up of a coral&#10;&#10;Description automatically generated">
            <a:extLst>
              <a:ext uri="{FF2B5EF4-FFF2-40B4-BE49-F238E27FC236}">
                <a16:creationId xmlns:a16="http://schemas.microsoft.com/office/drawing/2014/main" id="{FB36EA81-473A-4218-B826-EAAEA6A20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44" y="2985416"/>
            <a:ext cx="1020230" cy="11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E39A2-A01C-4C72-9DB2-64C6FFD920F9}"/>
              </a:ext>
            </a:extLst>
          </p:cNvPr>
          <p:cNvSpPr>
            <a:spLocks noChangeAspect="1"/>
          </p:cNvSpPr>
          <p:nvPr/>
        </p:nvSpPr>
        <p:spPr>
          <a:xfrm>
            <a:off x="1006469" y="3487802"/>
            <a:ext cx="2213810" cy="271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E1456-C403-453F-A580-F0CB775C0051}"/>
              </a:ext>
            </a:extLst>
          </p:cNvPr>
          <p:cNvSpPr/>
          <p:nvPr/>
        </p:nvSpPr>
        <p:spPr>
          <a:xfrm>
            <a:off x="4492591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8BA8A-F86C-43B6-A016-8FEA6CB0B592}"/>
              </a:ext>
            </a:extLst>
          </p:cNvPr>
          <p:cNvSpPr/>
          <p:nvPr/>
        </p:nvSpPr>
        <p:spPr>
          <a:xfrm>
            <a:off x="8439751" y="1357161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C2A320-1305-4581-A275-CDBAACAF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4" y="4774336"/>
            <a:ext cx="1077567" cy="107756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6DFF26-A20B-4BA7-B74D-56CBD8316888}"/>
              </a:ext>
            </a:extLst>
          </p:cNvPr>
          <p:cNvCxnSpPr>
            <a:cxnSpLocks/>
          </p:cNvCxnSpPr>
          <p:nvPr/>
        </p:nvCxnSpPr>
        <p:spPr>
          <a:xfrm>
            <a:off x="6687953" y="3592378"/>
            <a:ext cx="2407921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FF495-819A-4D49-8732-3A3A24D82E3E}"/>
              </a:ext>
            </a:extLst>
          </p:cNvPr>
          <p:cNvSpPr txBox="1">
            <a:spLocks noChangeAspect="1"/>
          </p:cNvSpPr>
          <p:nvPr/>
        </p:nvSpPr>
        <p:spPr>
          <a:xfrm>
            <a:off x="1068412" y="3592378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CC726-0B6D-4F01-9EFC-23F3CFCD905E}"/>
              </a:ext>
            </a:extLst>
          </p:cNvPr>
          <p:cNvSpPr txBox="1"/>
          <p:nvPr/>
        </p:nvSpPr>
        <p:spPr>
          <a:xfrm>
            <a:off x="4926530" y="1465009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52908-D763-4786-B519-BC4E5789B9FC}"/>
              </a:ext>
            </a:extLst>
          </p:cNvPr>
          <p:cNvSpPr txBox="1"/>
          <p:nvPr/>
        </p:nvSpPr>
        <p:spPr>
          <a:xfrm>
            <a:off x="8690008" y="1437737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UE</a:t>
            </a:r>
          </a:p>
        </p:txBody>
      </p:sp>
      <p:pic>
        <p:nvPicPr>
          <p:cNvPr id="3086" name="Picture 3085" descr="A close up of a logo&#10;&#10;Description automatically generated">
            <a:extLst>
              <a:ext uri="{FF2B5EF4-FFF2-40B4-BE49-F238E27FC236}">
                <a16:creationId xmlns:a16="http://schemas.microsoft.com/office/drawing/2014/main" id="{237EDE9E-1A71-428F-B5A9-73C82B0AC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22" y="2739960"/>
            <a:ext cx="1495685" cy="1495685"/>
          </a:xfrm>
          <a:prstGeom prst="rect">
            <a:avLst/>
          </a:prstGeom>
        </p:spPr>
      </p:pic>
      <p:pic>
        <p:nvPicPr>
          <p:cNvPr id="3088" name="Picture 3087" descr="A close up of a coral&#10;&#10;Description automatically generated">
            <a:extLst>
              <a:ext uri="{FF2B5EF4-FFF2-40B4-BE49-F238E27FC236}">
                <a16:creationId xmlns:a16="http://schemas.microsoft.com/office/drawing/2014/main" id="{FB36EA81-473A-4218-B826-EAAEA6A20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44" y="2985416"/>
            <a:ext cx="1020230" cy="11917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1277FB-1636-44BF-A631-4F9541A9458F}"/>
              </a:ext>
            </a:extLst>
          </p:cNvPr>
          <p:cNvSpPr>
            <a:spLocks noChangeAspect="1"/>
          </p:cNvSpPr>
          <p:nvPr/>
        </p:nvSpPr>
        <p:spPr>
          <a:xfrm>
            <a:off x="1006469" y="460154"/>
            <a:ext cx="2213810" cy="271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2669E7C8-00D0-4382-BD2C-DA9FAF9CA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4" y="1746688"/>
            <a:ext cx="1077567" cy="1077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8A1F5E-1FBB-47B6-AA31-4A3A2C8B7551}"/>
              </a:ext>
            </a:extLst>
          </p:cNvPr>
          <p:cNvSpPr txBox="1">
            <a:spLocks noChangeAspect="1"/>
          </p:cNvSpPr>
          <p:nvPr/>
        </p:nvSpPr>
        <p:spPr>
          <a:xfrm>
            <a:off x="1068412" y="564730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6BF0A-8362-4162-9D17-2CD8BA7947F6}"/>
              </a:ext>
            </a:extLst>
          </p:cNvPr>
          <p:cNvCxnSpPr>
            <a:cxnSpLocks/>
          </p:cNvCxnSpPr>
          <p:nvPr/>
        </p:nvCxnSpPr>
        <p:spPr>
          <a:xfrm>
            <a:off x="2352909" y="2316078"/>
            <a:ext cx="2987109" cy="10793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FEEFB-385F-44F0-BBB7-8BEE94404E86}"/>
              </a:ext>
            </a:extLst>
          </p:cNvPr>
          <p:cNvCxnSpPr>
            <a:cxnSpLocks/>
          </p:cNvCxnSpPr>
          <p:nvPr/>
        </p:nvCxnSpPr>
        <p:spPr>
          <a:xfrm flipV="1">
            <a:off x="2352909" y="3703455"/>
            <a:ext cx="2943582" cy="152795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3072" descr="A close up of a logo&#10;&#10;Description automatically generated">
            <a:extLst>
              <a:ext uri="{FF2B5EF4-FFF2-40B4-BE49-F238E27FC236}">
                <a16:creationId xmlns:a16="http://schemas.microsoft.com/office/drawing/2014/main" id="{C1A63806-3137-466C-B909-43CD4C03D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8" y="4311041"/>
            <a:ext cx="1077567" cy="107756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11D5E40C-7920-4345-B399-5EF4733B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38" y="2073163"/>
            <a:ext cx="1008507" cy="100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3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E39A2-A01C-4C72-9DB2-64C6FFD920F9}"/>
              </a:ext>
            </a:extLst>
          </p:cNvPr>
          <p:cNvSpPr>
            <a:spLocks noChangeAspect="1"/>
          </p:cNvSpPr>
          <p:nvPr/>
        </p:nvSpPr>
        <p:spPr>
          <a:xfrm>
            <a:off x="1006469" y="3487802"/>
            <a:ext cx="2213810" cy="271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E1456-C403-453F-A580-F0CB775C0051}"/>
              </a:ext>
            </a:extLst>
          </p:cNvPr>
          <p:cNvSpPr/>
          <p:nvPr/>
        </p:nvSpPr>
        <p:spPr>
          <a:xfrm>
            <a:off x="4492591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8BA8A-F86C-43B6-A016-8FEA6CB0B592}"/>
              </a:ext>
            </a:extLst>
          </p:cNvPr>
          <p:cNvSpPr/>
          <p:nvPr/>
        </p:nvSpPr>
        <p:spPr>
          <a:xfrm>
            <a:off x="8439751" y="1357161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C2A320-1305-4581-A275-CDBAACAF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4" y="4774336"/>
            <a:ext cx="1077567" cy="107756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6DFF26-A20B-4BA7-B74D-56CBD8316888}"/>
              </a:ext>
            </a:extLst>
          </p:cNvPr>
          <p:cNvCxnSpPr>
            <a:cxnSpLocks/>
          </p:cNvCxnSpPr>
          <p:nvPr/>
        </p:nvCxnSpPr>
        <p:spPr>
          <a:xfrm>
            <a:off x="6687953" y="3592378"/>
            <a:ext cx="2407921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FF495-819A-4D49-8732-3A3A24D82E3E}"/>
              </a:ext>
            </a:extLst>
          </p:cNvPr>
          <p:cNvSpPr txBox="1">
            <a:spLocks noChangeAspect="1"/>
          </p:cNvSpPr>
          <p:nvPr/>
        </p:nvSpPr>
        <p:spPr>
          <a:xfrm>
            <a:off x="1068412" y="3592378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CC726-0B6D-4F01-9EFC-23F3CFCD905E}"/>
              </a:ext>
            </a:extLst>
          </p:cNvPr>
          <p:cNvSpPr txBox="1"/>
          <p:nvPr/>
        </p:nvSpPr>
        <p:spPr>
          <a:xfrm>
            <a:off x="4926530" y="1465009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52908-D763-4786-B519-BC4E5789B9FC}"/>
              </a:ext>
            </a:extLst>
          </p:cNvPr>
          <p:cNvSpPr txBox="1"/>
          <p:nvPr/>
        </p:nvSpPr>
        <p:spPr>
          <a:xfrm>
            <a:off x="8690008" y="1437737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UE</a:t>
            </a:r>
          </a:p>
        </p:txBody>
      </p:sp>
      <p:pic>
        <p:nvPicPr>
          <p:cNvPr id="3086" name="Picture 3085" descr="A close up of a logo&#10;&#10;Description automatically generated">
            <a:extLst>
              <a:ext uri="{FF2B5EF4-FFF2-40B4-BE49-F238E27FC236}">
                <a16:creationId xmlns:a16="http://schemas.microsoft.com/office/drawing/2014/main" id="{237EDE9E-1A71-428F-B5A9-73C82B0AC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22" y="2739960"/>
            <a:ext cx="1495685" cy="1495685"/>
          </a:xfrm>
          <a:prstGeom prst="rect">
            <a:avLst/>
          </a:prstGeom>
        </p:spPr>
      </p:pic>
      <p:pic>
        <p:nvPicPr>
          <p:cNvPr id="3088" name="Picture 3087" descr="A close up of a coral&#10;&#10;Description automatically generated">
            <a:extLst>
              <a:ext uri="{FF2B5EF4-FFF2-40B4-BE49-F238E27FC236}">
                <a16:creationId xmlns:a16="http://schemas.microsoft.com/office/drawing/2014/main" id="{FB36EA81-473A-4218-B826-EAAEA6A20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44" y="2985416"/>
            <a:ext cx="1020230" cy="11917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1277FB-1636-44BF-A631-4F9541A9458F}"/>
              </a:ext>
            </a:extLst>
          </p:cNvPr>
          <p:cNvSpPr>
            <a:spLocks noChangeAspect="1"/>
          </p:cNvSpPr>
          <p:nvPr/>
        </p:nvSpPr>
        <p:spPr>
          <a:xfrm>
            <a:off x="1006469" y="460154"/>
            <a:ext cx="2213810" cy="271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2669E7C8-00D0-4382-BD2C-DA9FAF9CA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4" y="1746688"/>
            <a:ext cx="1077567" cy="1077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8A1F5E-1FBB-47B6-AA31-4A3A2C8B7551}"/>
              </a:ext>
            </a:extLst>
          </p:cNvPr>
          <p:cNvSpPr txBox="1">
            <a:spLocks noChangeAspect="1"/>
          </p:cNvSpPr>
          <p:nvPr/>
        </p:nvSpPr>
        <p:spPr>
          <a:xfrm>
            <a:off x="1068412" y="564730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6BF0A-8362-4162-9D17-2CD8BA7947F6}"/>
              </a:ext>
            </a:extLst>
          </p:cNvPr>
          <p:cNvCxnSpPr>
            <a:cxnSpLocks/>
          </p:cNvCxnSpPr>
          <p:nvPr/>
        </p:nvCxnSpPr>
        <p:spPr>
          <a:xfrm>
            <a:off x="2352909" y="2316078"/>
            <a:ext cx="2987109" cy="1079343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FEEFB-385F-44F0-BBB7-8BEE94404E86}"/>
              </a:ext>
            </a:extLst>
          </p:cNvPr>
          <p:cNvCxnSpPr>
            <a:cxnSpLocks/>
          </p:cNvCxnSpPr>
          <p:nvPr/>
        </p:nvCxnSpPr>
        <p:spPr>
          <a:xfrm flipV="1">
            <a:off x="2352909" y="3703455"/>
            <a:ext cx="2943582" cy="152795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3072" descr="A close up of a logo&#10;&#10;Description automatically generated">
            <a:extLst>
              <a:ext uri="{FF2B5EF4-FFF2-40B4-BE49-F238E27FC236}">
                <a16:creationId xmlns:a16="http://schemas.microsoft.com/office/drawing/2014/main" id="{C1A63806-3137-466C-B909-43CD4C03D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58" y="3013632"/>
            <a:ext cx="1077567" cy="10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E39A2-A01C-4C72-9DB2-64C6FFD920F9}"/>
              </a:ext>
            </a:extLst>
          </p:cNvPr>
          <p:cNvSpPr/>
          <p:nvPr/>
        </p:nvSpPr>
        <p:spPr>
          <a:xfrm>
            <a:off x="683394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E1456-C403-453F-A580-F0CB775C0051}"/>
              </a:ext>
            </a:extLst>
          </p:cNvPr>
          <p:cNvSpPr/>
          <p:nvPr/>
        </p:nvSpPr>
        <p:spPr>
          <a:xfrm>
            <a:off x="4492591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8BA8A-F86C-43B6-A016-8FEA6CB0B592}"/>
              </a:ext>
            </a:extLst>
          </p:cNvPr>
          <p:cNvSpPr/>
          <p:nvPr/>
        </p:nvSpPr>
        <p:spPr>
          <a:xfrm>
            <a:off x="8439751" y="1357161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C2A320-1305-4581-A275-CDBAACAF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" y="2824510"/>
            <a:ext cx="1535736" cy="15357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6BF0A-8362-4162-9D17-2CD8BA7947F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13288" y="3592378"/>
            <a:ext cx="3603605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6DFF26-A20B-4BA7-B74D-56CBD8316888}"/>
              </a:ext>
            </a:extLst>
          </p:cNvPr>
          <p:cNvCxnSpPr>
            <a:cxnSpLocks/>
          </p:cNvCxnSpPr>
          <p:nvPr/>
        </p:nvCxnSpPr>
        <p:spPr>
          <a:xfrm>
            <a:off x="6687953" y="3592378"/>
            <a:ext cx="2407921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FF495-819A-4D49-8732-3A3A24D82E3E}"/>
              </a:ext>
            </a:extLst>
          </p:cNvPr>
          <p:cNvSpPr txBox="1"/>
          <p:nvPr/>
        </p:nvSpPr>
        <p:spPr>
          <a:xfrm>
            <a:off x="770021" y="1453416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CC726-0B6D-4F01-9EFC-23F3CFCD905E}"/>
              </a:ext>
            </a:extLst>
          </p:cNvPr>
          <p:cNvSpPr txBox="1"/>
          <p:nvPr/>
        </p:nvSpPr>
        <p:spPr>
          <a:xfrm>
            <a:off x="4926530" y="1465009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52908-D763-4786-B519-BC4E5789B9FC}"/>
              </a:ext>
            </a:extLst>
          </p:cNvPr>
          <p:cNvSpPr txBox="1"/>
          <p:nvPr/>
        </p:nvSpPr>
        <p:spPr>
          <a:xfrm>
            <a:off x="8690008" y="1437737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UE</a:t>
            </a:r>
          </a:p>
        </p:txBody>
      </p:sp>
      <p:pic>
        <p:nvPicPr>
          <p:cNvPr id="3073" name="Picture 3072" descr="A close up of a logo&#10;&#10;Description automatically generated">
            <a:extLst>
              <a:ext uri="{FF2B5EF4-FFF2-40B4-BE49-F238E27FC236}">
                <a16:creationId xmlns:a16="http://schemas.microsoft.com/office/drawing/2014/main" id="{C1A63806-3137-466C-B909-43CD4C03D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88" y="2949111"/>
            <a:ext cx="1286534" cy="1286534"/>
          </a:xfrm>
          <a:prstGeom prst="rect">
            <a:avLst/>
          </a:prstGeom>
        </p:spPr>
      </p:pic>
      <p:pic>
        <p:nvPicPr>
          <p:cNvPr id="3086" name="Picture 3085" descr="A close up of a logo&#10;&#10;Description automatically generated">
            <a:extLst>
              <a:ext uri="{FF2B5EF4-FFF2-40B4-BE49-F238E27FC236}">
                <a16:creationId xmlns:a16="http://schemas.microsoft.com/office/drawing/2014/main" id="{237EDE9E-1A71-428F-B5A9-73C82B0AC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22" y="2739960"/>
            <a:ext cx="1495685" cy="1495685"/>
          </a:xfrm>
          <a:prstGeom prst="rect">
            <a:avLst/>
          </a:prstGeom>
        </p:spPr>
      </p:pic>
      <p:pic>
        <p:nvPicPr>
          <p:cNvPr id="3088" name="Picture 3087" descr="A close up of a coral&#10;&#10;Description automatically generated">
            <a:extLst>
              <a:ext uri="{FF2B5EF4-FFF2-40B4-BE49-F238E27FC236}">
                <a16:creationId xmlns:a16="http://schemas.microsoft.com/office/drawing/2014/main" id="{FB36EA81-473A-4218-B826-EAAEA6A20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44" y="2985416"/>
            <a:ext cx="1020230" cy="1191753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CA047A5-4F16-43C9-ABFB-AFCD738A0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10" y="2952568"/>
            <a:ext cx="1286534" cy="12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DCFC-C0B6-4BB0-8AD1-F7CC97A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B5EF-EE06-4BB4-8BA7-9DB0C14C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should </a:t>
            </a:r>
            <a:r>
              <a:rPr lang="en-GB" dirty="0" err="1"/>
              <a:t>Ioannis</a:t>
            </a:r>
            <a:r>
              <a:rPr lang="en-GB" dirty="0"/>
              <a:t>’ buffer work be referenced?</a:t>
            </a:r>
          </a:p>
          <a:p>
            <a:r>
              <a:rPr lang="en-GB" dirty="0"/>
              <a:t>What sort of quantitative results can I now gather?</a:t>
            </a:r>
          </a:p>
        </p:txBody>
      </p:sp>
    </p:spTree>
    <p:extLst>
      <p:ext uri="{BB962C8B-B14F-4D97-AF65-F5344CB8AC3E}">
        <p14:creationId xmlns:p14="http://schemas.microsoft.com/office/powerpoint/2010/main" val="195770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0F9A-6600-4031-A572-52D1E7F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to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C8F8E-7601-4321-AA5B-E645054752C4}"/>
              </a:ext>
            </a:extLst>
          </p:cNvPr>
          <p:cNvSpPr/>
          <p:nvPr/>
        </p:nvSpPr>
        <p:spPr>
          <a:xfrm>
            <a:off x="1097280" y="1953928"/>
            <a:ext cx="779646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80B95-5387-45EB-9403-82C102C9A5D7}"/>
              </a:ext>
            </a:extLst>
          </p:cNvPr>
          <p:cNvSpPr/>
          <p:nvPr/>
        </p:nvSpPr>
        <p:spPr>
          <a:xfrm>
            <a:off x="1876926" y="1953928"/>
            <a:ext cx="1886552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6B1EF-A3E5-4DCA-BA3D-A3D2090D77CE}"/>
              </a:ext>
            </a:extLst>
          </p:cNvPr>
          <p:cNvSpPr/>
          <p:nvPr/>
        </p:nvSpPr>
        <p:spPr>
          <a:xfrm>
            <a:off x="3763478" y="1953927"/>
            <a:ext cx="1886552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2918D-DF4C-42C6-BDF5-D31C74CC6301}"/>
              </a:ext>
            </a:extLst>
          </p:cNvPr>
          <p:cNvSpPr/>
          <p:nvPr/>
        </p:nvSpPr>
        <p:spPr>
          <a:xfrm>
            <a:off x="5650030" y="1953926"/>
            <a:ext cx="1886552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Timestamp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331E-15A4-494F-A7F9-9620AC989892}"/>
              </a:ext>
            </a:extLst>
          </p:cNvPr>
          <p:cNvSpPr/>
          <p:nvPr/>
        </p:nvSpPr>
        <p:spPr>
          <a:xfrm>
            <a:off x="2184935" y="4042610"/>
            <a:ext cx="779646" cy="1135781"/>
          </a:xfrm>
          <a:prstGeom prst="rect">
            <a:avLst/>
          </a:prstGeom>
          <a:solidFill>
            <a:srgbClr val="FF0000">
              <a:alpha val="8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Source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42FC9-12E8-422A-A4CF-7A1DF60D8800}"/>
              </a:ext>
            </a:extLst>
          </p:cNvPr>
          <p:cNvSpPr/>
          <p:nvPr/>
        </p:nvSpPr>
        <p:spPr>
          <a:xfrm>
            <a:off x="2964581" y="4042610"/>
            <a:ext cx="1886552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Size of Point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C9DF8-13C6-4E5F-9360-44351FBBE7EA}"/>
              </a:ext>
            </a:extLst>
          </p:cNvPr>
          <p:cNvSpPr/>
          <p:nvPr/>
        </p:nvSpPr>
        <p:spPr>
          <a:xfrm>
            <a:off x="4851132" y="4042609"/>
            <a:ext cx="4376287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Point 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B8323-1B67-4BC4-AD9F-A6306DF89F79}"/>
              </a:ext>
            </a:extLst>
          </p:cNvPr>
          <p:cNvSpPr/>
          <p:nvPr/>
        </p:nvSpPr>
        <p:spPr>
          <a:xfrm>
            <a:off x="9227419" y="4042608"/>
            <a:ext cx="1376413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Bodies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ED223-5B1C-430B-9EC4-DA3B096D1AAE}"/>
              </a:ext>
            </a:extLst>
          </p:cNvPr>
          <p:cNvCxnSpPr>
            <a:cxnSpLocks/>
          </p:cNvCxnSpPr>
          <p:nvPr/>
        </p:nvCxnSpPr>
        <p:spPr>
          <a:xfrm>
            <a:off x="4729212" y="3089707"/>
            <a:ext cx="847023" cy="95290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D1F202-0D96-450C-9C96-9D7D557ED512}"/>
              </a:ext>
            </a:extLst>
          </p:cNvPr>
          <p:cNvSpPr txBox="1"/>
          <p:nvPr/>
        </p:nvSpPr>
        <p:spPr>
          <a:xfrm>
            <a:off x="818148" y="1584594"/>
            <a:ext cx="29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B4197-355B-43BE-BEB5-267E87551226}"/>
              </a:ext>
            </a:extLst>
          </p:cNvPr>
          <p:cNvSpPr txBox="1"/>
          <p:nvPr/>
        </p:nvSpPr>
        <p:spPr>
          <a:xfrm>
            <a:off x="1969969" y="3673276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141958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0F9A-6600-4031-A572-52D1E7F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to 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C8F8E-7601-4321-AA5B-E645054752C4}"/>
              </a:ext>
            </a:extLst>
          </p:cNvPr>
          <p:cNvSpPr/>
          <p:nvPr/>
        </p:nvSpPr>
        <p:spPr>
          <a:xfrm>
            <a:off x="1097280" y="1953928"/>
            <a:ext cx="779646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80B95-5387-45EB-9403-82C102C9A5D7}"/>
              </a:ext>
            </a:extLst>
          </p:cNvPr>
          <p:cNvSpPr/>
          <p:nvPr/>
        </p:nvSpPr>
        <p:spPr>
          <a:xfrm>
            <a:off x="2656572" y="1953919"/>
            <a:ext cx="1886552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6B1EF-A3E5-4DCA-BA3D-A3D2090D77CE}"/>
              </a:ext>
            </a:extLst>
          </p:cNvPr>
          <p:cNvSpPr/>
          <p:nvPr/>
        </p:nvSpPr>
        <p:spPr>
          <a:xfrm>
            <a:off x="4543124" y="1953918"/>
            <a:ext cx="1886552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2918D-DF4C-42C6-BDF5-D31C74CC6301}"/>
              </a:ext>
            </a:extLst>
          </p:cNvPr>
          <p:cNvSpPr/>
          <p:nvPr/>
        </p:nvSpPr>
        <p:spPr>
          <a:xfrm>
            <a:off x="6429676" y="1953917"/>
            <a:ext cx="1886552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Timestamp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331E-15A4-494F-A7F9-9620AC989892}"/>
              </a:ext>
            </a:extLst>
          </p:cNvPr>
          <p:cNvSpPr/>
          <p:nvPr/>
        </p:nvSpPr>
        <p:spPr>
          <a:xfrm>
            <a:off x="1876926" y="1953925"/>
            <a:ext cx="779646" cy="1135781"/>
          </a:xfrm>
          <a:prstGeom prst="rect">
            <a:avLst/>
          </a:prstGeom>
          <a:solidFill>
            <a:srgbClr val="FF0000">
              <a:alpha val="8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Source 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C9DF8-13C6-4E5F-9360-44351FBBE7EA}"/>
              </a:ext>
            </a:extLst>
          </p:cNvPr>
          <p:cNvSpPr/>
          <p:nvPr/>
        </p:nvSpPr>
        <p:spPr>
          <a:xfrm>
            <a:off x="3153876" y="4042608"/>
            <a:ext cx="4376287" cy="1135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Point Cloud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ED223-5B1C-430B-9EC4-DA3B096D1AAE}"/>
              </a:ext>
            </a:extLst>
          </p:cNvPr>
          <p:cNvCxnSpPr>
            <a:cxnSpLocks/>
          </p:cNvCxnSpPr>
          <p:nvPr/>
        </p:nvCxnSpPr>
        <p:spPr>
          <a:xfrm>
            <a:off x="4263992" y="3089703"/>
            <a:ext cx="847023" cy="95290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D1F202-0D96-450C-9C96-9D7D557ED512}"/>
              </a:ext>
            </a:extLst>
          </p:cNvPr>
          <p:cNvSpPr txBox="1"/>
          <p:nvPr/>
        </p:nvSpPr>
        <p:spPr>
          <a:xfrm>
            <a:off x="818148" y="1584594"/>
            <a:ext cx="29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B4197-355B-43BE-BEB5-267E87551226}"/>
              </a:ext>
            </a:extLst>
          </p:cNvPr>
          <p:cNvSpPr txBox="1"/>
          <p:nvPr/>
        </p:nvSpPr>
        <p:spPr>
          <a:xfrm>
            <a:off x="3153876" y="3673276"/>
            <a:ext cx="125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4763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inect - Wikipedia">
            <a:hlinkClick r:id="rId3"/>
            <a:extLst>
              <a:ext uri="{FF2B5EF4-FFF2-40B4-BE49-F238E27FC236}">
                <a16:creationId xmlns:a16="http://schemas.microsoft.com/office/drawing/2014/main" id="{6C05D13E-75BE-42E3-BDE8-A7FB394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4" y="2159115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inect - Wikipedia">
            <a:hlinkClick r:id="rId3"/>
            <a:extLst>
              <a:ext uri="{FF2B5EF4-FFF2-40B4-BE49-F238E27FC236}">
                <a16:creationId xmlns:a16="http://schemas.microsoft.com/office/drawing/2014/main" id="{D9D61231-B22C-450D-9831-1780BA03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87" y="3825990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dex of Android OS articles - Wikipedia">
            <a:hlinkClick r:id="rId5"/>
            <a:extLst>
              <a:ext uri="{FF2B5EF4-FFF2-40B4-BE49-F238E27FC236}">
                <a16:creationId xmlns:a16="http://schemas.microsoft.com/office/drawing/2014/main" id="{179F1FE6-20EF-4743-8ADF-F9EB5151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77" y="2359886"/>
            <a:ext cx="1608271" cy="18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C4BC88D-6516-4555-BD57-17A0A9CEE07D}"/>
              </a:ext>
            </a:extLst>
          </p:cNvPr>
          <p:cNvSpPr/>
          <p:nvPr/>
        </p:nvSpPr>
        <p:spPr>
          <a:xfrm>
            <a:off x="7575081" y="2078913"/>
            <a:ext cx="3243713" cy="2791326"/>
          </a:xfrm>
          <a:prstGeom prst="mathMultiply">
            <a:avLst>
              <a:gd name="adj1" fmla="val 7658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88A2058-9BE5-491B-BD25-7468D452A28D}"/>
              </a:ext>
            </a:extLst>
          </p:cNvPr>
          <p:cNvSpPr/>
          <p:nvPr/>
        </p:nvSpPr>
        <p:spPr>
          <a:xfrm>
            <a:off x="2502567" y="3263764"/>
            <a:ext cx="3243713" cy="2791326"/>
          </a:xfrm>
          <a:prstGeom prst="mathMultiply">
            <a:avLst>
              <a:gd name="adj1" fmla="val 7658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F5A1F8-9C81-436C-B0AF-371F7316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16698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inect - Wikipedia">
            <a:hlinkClick r:id="rId3"/>
            <a:extLst>
              <a:ext uri="{FF2B5EF4-FFF2-40B4-BE49-F238E27FC236}">
                <a16:creationId xmlns:a16="http://schemas.microsoft.com/office/drawing/2014/main" id="{6C05D13E-75BE-42E3-BDE8-A7FB394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45" y="1762125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inect - Wikipedia">
            <a:hlinkClick r:id="rId3"/>
            <a:extLst>
              <a:ext uri="{FF2B5EF4-FFF2-40B4-BE49-F238E27FC236}">
                <a16:creationId xmlns:a16="http://schemas.microsoft.com/office/drawing/2014/main" id="{D9D61231-B22C-450D-9831-1780BA03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06" y="4774131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dex of Android OS articles - Wikipedia">
            <a:hlinkClick r:id="rId5"/>
            <a:extLst>
              <a:ext uri="{FF2B5EF4-FFF2-40B4-BE49-F238E27FC236}">
                <a16:creationId xmlns:a16="http://schemas.microsoft.com/office/drawing/2014/main" id="{179F1FE6-20EF-4743-8ADF-F9EB5151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77" y="2359886"/>
            <a:ext cx="1608271" cy="18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C4BC88D-6516-4555-BD57-17A0A9CEE07D}"/>
              </a:ext>
            </a:extLst>
          </p:cNvPr>
          <p:cNvSpPr/>
          <p:nvPr/>
        </p:nvSpPr>
        <p:spPr>
          <a:xfrm>
            <a:off x="7575081" y="2078913"/>
            <a:ext cx="3243713" cy="2791326"/>
          </a:xfrm>
          <a:prstGeom prst="mathMultiply">
            <a:avLst>
              <a:gd name="adj1" fmla="val 7658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F5A1F8-9C81-436C-B0AF-371F7316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Suggestions</a:t>
            </a:r>
          </a:p>
        </p:txBody>
      </p:sp>
      <p:pic>
        <p:nvPicPr>
          <p:cNvPr id="10" name="Picture 2">
            <a:hlinkClick r:id="rId7"/>
            <a:extLst>
              <a:ext uri="{FF2B5EF4-FFF2-40B4-BE49-F238E27FC236}">
                <a16:creationId xmlns:a16="http://schemas.microsoft.com/office/drawing/2014/main" id="{3BE04DD3-F19C-4437-B8E8-9C948ECC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743" y="4499202"/>
            <a:ext cx="1712858" cy="203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690A4E-F7A3-4A51-938C-302C7F9F2F34}"/>
              </a:ext>
            </a:extLst>
          </p:cNvPr>
          <p:cNvSpPr txBox="1"/>
          <p:nvPr/>
        </p:nvSpPr>
        <p:spPr>
          <a:xfrm>
            <a:off x="9385504" y="4966671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4" name="Picture 2" descr="Kinect - Wikipedia">
            <a:hlinkClick r:id="rId3"/>
            <a:extLst>
              <a:ext uri="{FF2B5EF4-FFF2-40B4-BE49-F238E27FC236}">
                <a16:creationId xmlns:a16="http://schemas.microsoft.com/office/drawing/2014/main" id="{300829C7-E8E1-4C60-B65B-E7E213C4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1" y="4559576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4D1F4-DA19-4A1E-BA22-DDD08842416A}"/>
              </a:ext>
            </a:extLst>
          </p:cNvPr>
          <p:cNvCxnSpPr>
            <a:cxnSpLocks/>
          </p:cNvCxnSpPr>
          <p:nvPr/>
        </p:nvCxnSpPr>
        <p:spPr>
          <a:xfrm flipH="1">
            <a:off x="1836099" y="3200977"/>
            <a:ext cx="931256" cy="1573154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F9A37-F16D-4544-801B-86DB17D59C08}"/>
              </a:ext>
            </a:extLst>
          </p:cNvPr>
          <p:cNvCxnSpPr>
            <a:cxnSpLocks/>
          </p:cNvCxnSpPr>
          <p:nvPr/>
        </p:nvCxnSpPr>
        <p:spPr>
          <a:xfrm>
            <a:off x="4360244" y="3500437"/>
            <a:ext cx="549148" cy="1369802"/>
          </a:xfrm>
          <a:prstGeom prst="straightConnector1">
            <a:avLst/>
          </a:prstGeom>
          <a:ln w="63500" cmpd="sng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1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hlinkClick r:id="rId3"/>
            <a:extLst>
              <a:ext uri="{FF2B5EF4-FFF2-40B4-BE49-F238E27FC236}">
                <a16:creationId xmlns:a16="http://schemas.microsoft.com/office/drawing/2014/main" id="{9AA25C74-26CC-4F41-B512-32F064929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59" y="1264834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0ABDB-9F10-4E37-9533-69EE10C80524}"/>
              </a:ext>
            </a:extLst>
          </p:cNvPr>
          <p:cNvCxnSpPr>
            <a:stCxn id="1034" idx="2"/>
            <a:endCxn id="7" idx="0"/>
          </p:cNvCxnSpPr>
          <p:nvPr/>
        </p:nvCxnSpPr>
        <p:spPr>
          <a:xfrm flipH="1">
            <a:off x="5946371" y="2550709"/>
            <a:ext cx="1" cy="156409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B8358B-73C7-4962-8E95-7ADDD6BF13EE}"/>
              </a:ext>
            </a:extLst>
          </p:cNvPr>
          <p:cNvGrpSpPr/>
          <p:nvPr/>
        </p:nvGrpSpPr>
        <p:grpSpPr>
          <a:xfrm>
            <a:off x="4869873" y="4114800"/>
            <a:ext cx="2152995" cy="2152995"/>
            <a:chOff x="4869873" y="4114800"/>
            <a:chExt cx="2152995" cy="2152995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99159AB-6622-4278-9268-EB6EBA484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873" y="4114800"/>
              <a:ext cx="2152995" cy="2152995"/>
            </a:xfrm>
            <a:prstGeom prst="rect">
              <a:avLst/>
            </a:prstGeom>
          </p:spPr>
        </p:pic>
        <p:pic>
          <p:nvPicPr>
            <p:cNvPr id="1036" name="Picture 12">
              <a:hlinkClick r:id="rId6"/>
              <a:extLst>
                <a:ext uri="{FF2B5EF4-FFF2-40B4-BE49-F238E27FC236}">
                  <a16:creationId xmlns:a16="http://schemas.microsoft.com/office/drawing/2014/main" id="{F21F113A-C423-44DB-8FAF-DD76DA459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852" y="4350326"/>
              <a:ext cx="585153" cy="68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Lock - Free security icons">
            <a:hlinkClick r:id="rId8"/>
            <a:extLst>
              <a:ext uri="{FF2B5EF4-FFF2-40B4-BE49-F238E27FC236}">
                <a16:creationId xmlns:a16="http://schemas.microsoft.com/office/drawing/2014/main" id="{B34F6B54-268F-4842-B8A9-901A675C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92" y="3006450"/>
            <a:ext cx="620756" cy="6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5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hlinkClick r:id="rId3"/>
            <a:extLst>
              <a:ext uri="{FF2B5EF4-FFF2-40B4-BE49-F238E27FC236}">
                <a16:creationId xmlns:a16="http://schemas.microsoft.com/office/drawing/2014/main" id="{9AA25C74-26CC-4F41-B512-32F064929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59" y="1264834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0ABDB-9F10-4E37-9533-69EE10C80524}"/>
              </a:ext>
            </a:extLst>
          </p:cNvPr>
          <p:cNvCxnSpPr>
            <a:stCxn id="1034" idx="2"/>
            <a:endCxn id="7" idx="0"/>
          </p:cNvCxnSpPr>
          <p:nvPr/>
        </p:nvCxnSpPr>
        <p:spPr>
          <a:xfrm flipH="1">
            <a:off x="5946371" y="2550709"/>
            <a:ext cx="1" cy="1564091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B8358B-73C7-4962-8E95-7ADDD6BF13EE}"/>
              </a:ext>
            </a:extLst>
          </p:cNvPr>
          <p:cNvGrpSpPr/>
          <p:nvPr/>
        </p:nvGrpSpPr>
        <p:grpSpPr>
          <a:xfrm>
            <a:off x="4869873" y="4114800"/>
            <a:ext cx="2152995" cy="2152995"/>
            <a:chOff x="4869873" y="4114800"/>
            <a:chExt cx="2152995" cy="2152995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99159AB-6622-4278-9268-EB6EBA484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873" y="4114800"/>
              <a:ext cx="2152995" cy="2152995"/>
            </a:xfrm>
            <a:prstGeom prst="rect">
              <a:avLst/>
            </a:prstGeom>
          </p:spPr>
        </p:pic>
        <p:pic>
          <p:nvPicPr>
            <p:cNvPr id="1036" name="Picture 12">
              <a:hlinkClick r:id="rId6"/>
              <a:extLst>
                <a:ext uri="{FF2B5EF4-FFF2-40B4-BE49-F238E27FC236}">
                  <a16:creationId xmlns:a16="http://schemas.microsoft.com/office/drawing/2014/main" id="{F21F113A-C423-44DB-8FAF-DD76DA459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852" y="4350326"/>
              <a:ext cx="585153" cy="68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Lock - Free security icons">
            <a:hlinkClick r:id="rId8"/>
            <a:extLst>
              <a:ext uri="{FF2B5EF4-FFF2-40B4-BE49-F238E27FC236}">
                <a16:creationId xmlns:a16="http://schemas.microsoft.com/office/drawing/2014/main" id="{B34F6B54-268F-4842-B8A9-901A675C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92" y="3006450"/>
            <a:ext cx="620756" cy="6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hlinkClick r:id="rId10"/>
            <a:extLst>
              <a:ext uri="{FF2B5EF4-FFF2-40B4-BE49-F238E27FC236}">
                <a16:creationId xmlns:a16="http://schemas.microsoft.com/office/drawing/2014/main" id="{5FE80F94-6643-4917-8592-EE8D3F06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68" y="4380818"/>
            <a:ext cx="477739" cy="5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A51848-347A-4204-8AF8-C39F494E03F4}"/>
              </a:ext>
            </a:extLst>
          </p:cNvPr>
          <p:cNvSpPr txBox="1"/>
          <p:nvPr/>
        </p:nvSpPr>
        <p:spPr>
          <a:xfrm>
            <a:off x="7049822" y="4383767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104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hlinkClick r:id="rId2"/>
            <a:extLst>
              <a:ext uri="{FF2B5EF4-FFF2-40B4-BE49-F238E27FC236}">
                <a16:creationId xmlns:a16="http://schemas.microsoft.com/office/drawing/2014/main" id="{9AA25C74-26CC-4F41-B512-32F064929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59" y="442333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C6D2290-859B-4178-B997-7880B3196E59}"/>
              </a:ext>
            </a:extLst>
          </p:cNvPr>
          <p:cNvGrpSpPr/>
          <p:nvPr/>
        </p:nvGrpSpPr>
        <p:grpSpPr>
          <a:xfrm>
            <a:off x="2465504" y="4669347"/>
            <a:ext cx="2152995" cy="2152995"/>
            <a:chOff x="4869873" y="4114800"/>
            <a:chExt cx="2152995" cy="2152995"/>
          </a:xfrm>
        </p:grpSpPr>
        <p:pic>
          <p:nvPicPr>
            <p:cNvPr id="6" name="Picture 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A0DB3DC0-E905-4410-B6A2-27BAAA1E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873" y="4114800"/>
              <a:ext cx="2152995" cy="2152995"/>
            </a:xfrm>
            <a:prstGeom prst="rect">
              <a:avLst/>
            </a:prstGeom>
          </p:spPr>
        </p:pic>
        <p:pic>
          <p:nvPicPr>
            <p:cNvPr id="8" name="Picture 12">
              <a:hlinkClick r:id="rId5"/>
              <a:extLst>
                <a:ext uri="{FF2B5EF4-FFF2-40B4-BE49-F238E27FC236}">
                  <a16:creationId xmlns:a16="http://schemas.microsoft.com/office/drawing/2014/main" id="{D3AC94B7-B7DD-4282-A1D8-EF53B6C71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852" y="4350326"/>
              <a:ext cx="585153" cy="68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413037-2DAD-408F-8669-A30D56436F1F}"/>
              </a:ext>
            </a:extLst>
          </p:cNvPr>
          <p:cNvGrpSpPr>
            <a:grpSpLocks noChangeAspect="1"/>
          </p:cNvGrpSpPr>
          <p:nvPr/>
        </p:nvGrpSpPr>
        <p:grpSpPr>
          <a:xfrm>
            <a:off x="7573503" y="4669347"/>
            <a:ext cx="1661823" cy="1843955"/>
            <a:chOff x="7144182" y="4008766"/>
            <a:chExt cx="2143125" cy="2378007"/>
          </a:xfrm>
        </p:grpSpPr>
        <p:pic>
          <p:nvPicPr>
            <p:cNvPr id="1032" name="Picture 8" descr="ARKit - Virtual Reality and Augmented Reality Wiki - VR AR &amp; XR Wiki">
              <a:hlinkClick r:id="rId7"/>
              <a:extLst>
                <a:ext uri="{FF2B5EF4-FFF2-40B4-BE49-F238E27FC236}">
                  <a16:creationId xmlns:a16="http://schemas.microsoft.com/office/drawing/2014/main" id="{6FC1A76D-8889-46C8-8F61-297CA06DE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182" y="424364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hlinkClick r:id="rId9"/>
              <a:extLst>
                <a:ext uri="{FF2B5EF4-FFF2-40B4-BE49-F238E27FC236}">
                  <a16:creationId xmlns:a16="http://schemas.microsoft.com/office/drawing/2014/main" id="{6892FB86-8A31-4920-B6FA-15C0C8D74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5296" y="4008766"/>
              <a:ext cx="502011" cy="597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03D0721-ECBB-4B48-A33D-730AE08FAF6C}"/>
              </a:ext>
            </a:extLst>
          </p:cNvPr>
          <p:cNvSpPr/>
          <p:nvPr/>
        </p:nvSpPr>
        <p:spPr>
          <a:xfrm>
            <a:off x="4846016" y="2475437"/>
            <a:ext cx="2262909" cy="1066660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AR Foundation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B88F5A-C687-43D9-9C7E-45BD403E6555}"/>
              </a:ext>
            </a:extLst>
          </p:cNvPr>
          <p:cNvCxnSpPr>
            <a:cxnSpLocks/>
            <a:stCxn id="1034" idx="2"/>
            <a:endCxn id="3" idx="0"/>
          </p:cNvCxnSpPr>
          <p:nvPr/>
        </p:nvCxnSpPr>
        <p:spPr>
          <a:xfrm flipH="1">
            <a:off x="5977471" y="1728208"/>
            <a:ext cx="1" cy="74722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7391E7-4149-488C-99A3-2CC17AE3742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01059" y="3542097"/>
            <a:ext cx="1776412" cy="1281769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334B1F-C0DE-4420-9F4D-93D05204F78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77471" y="3542097"/>
            <a:ext cx="1901147" cy="144563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>
            <a:hlinkClick r:id="rId2"/>
            <a:extLst>
              <a:ext uri="{FF2B5EF4-FFF2-40B4-BE49-F238E27FC236}">
                <a16:creationId xmlns:a16="http://schemas.microsoft.com/office/drawing/2014/main" id="{8BD9AC9A-C2E0-46CE-9049-EA68CD18D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35"/>
          <a:stretch/>
        </p:blipFill>
        <p:spPr bwMode="auto">
          <a:xfrm>
            <a:off x="5741084" y="2571886"/>
            <a:ext cx="472771" cy="4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3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E39A2-A01C-4C72-9DB2-64C6FFD920F9}"/>
              </a:ext>
            </a:extLst>
          </p:cNvPr>
          <p:cNvSpPr/>
          <p:nvPr/>
        </p:nvSpPr>
        <p:spPr>
          <a:xfrm>
            <a:off x="683394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E1456-C403-453F-A580-F0CB775C0051}"/>
              </a:ext>
            </a:extLst>
          </p:cNvPr>
          <p:cNvSpPr/>
          <p:nvPr/>
        </p:nvSpPr>
        <p:spPr>
          <a:xfrm>
            <a:off x="4492591" y="1357162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8BA8A-F86C-43B6-A016-8FEA6CB0B592}"/>
              </a:ext>
            </a:extLst>
          </p:cNvPr>
          <p:cNvSpPr/>
          <p:nvPr/>
        </p:nvSpPr>
        <p:spPr>
          <a:xfrm>
            <a:off x="8439751" y="1357161"/>
            <a:ext cx="2906829" cy="357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>
              <a:effectLst/>
              <a:hlinkClick r:id="rId3"/>
            </a:endParaRPr>
          </a:p>
          <a:p>
            <a:pPr algn="ctr"/>
            <a:endParaRPr lang="en-GB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C2A320-1305-4581-A275-CDBAACAF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" y="2824510"/>
            <a:ext cx="1535736" cy="15357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6BF0A-8362-4162-9D17-2CD8BA7947F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13288" y="3592378"/>
            <a:ext cx="3603605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6DFF26-A20B-4BA7-B74D-56CBD8316888}"/>
              </a:ext>
            </a:extLst>
          </p:cNvPr>
          <p:cNvCxnSpPr>
            <a:cxnSpLocks/>
          </p:cNvCxnSpPr>
          <p:nvPr/>
        </p:nvCxnSpPr>
        <p:spPr>
          <a:xfrm>
            <a:off x="6687953" y="3592378"/>
            <a:ext cx="2407921" cy="0"/>
          </a:xfrm>
          <a:prstGeom prst="straightConnector1">
            <a:avLst/>
          </a:prstGeom>
          <a:ln w="635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FF495-819A-4D49-8732-3A3A24D82E3E}"/>
              </a:ext>
            </a:extLst>
          </p:cNvPr>
          <p:cNvSpPr txBox="1"/>
          <p:nvPr/>
        </p:nvSpPr>
        <p:spPr>
          <a:xfrm>
            <a:off x="770021" y="1453416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CC726-0B6D-4F01-9EFC-23F3CFCD905E}"/>
              </a:ext>
            </a:extLst>
          </p:cNvPr>
          <p:cNvSpPr txBox="1"/>
          <p:nvPr/>
        </p:nvSpPr>
        <p:spPr>
          <a:xfrm>
            <a:off x="4926530" y="1465009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52908-D763-4786-B519-BC4E5789B9FC}"/>
              </a:ext>
            </a:extLst>
          </p:cNvPr>
          <p:cNvSpPr txBox="1"/>
          <p:nvPr/>
        </p:nvSpPr>
        <p:spPr>
          <a:xfrm>
            <a:off x="8690008" y="1437737"/>
            <a:ext cx="1761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UE</a:t>
            </a:r>
          </a:p>
        </p:txBody>
      </p:sp>
      <p:pic>
        <p:nvPicPr>
          <p:cNvPr id="3086" name="Picture 3085" descr="A close up of a logo&#10;&#10;Description automatically generated">
            <a:extLst>
              <a:ext uri="{FF2B5EF4-FFF2-40B4-BE49-F238E27FC236}">
                <a16:creationId xmlns:a16="http://schemas.microsoft.com/office/drawing/2014/main" id="{237EDE9E-1A71-428F-B5A9-73C82B0AC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22" y="2739960"/>
            <a:ext cx="1495685" cy="1495685"/>
          </a:xfrm>
          <a:prstGeom prst="rect">
            <a:avLst/>
          </a:prstGeom>
        </p:spPr>
      </p:pic>
      <p:pic>
        <p:nvPicPr>
          <p:cNvPr id="3088" name="Picture 3087" descr="A close up of a coral&#10;&#10;Description automatically generated">
            <a:extLst>
              <a:ext uri="{FF2B5EF4-FFF2-40B4-BE49-F238E27FC236}">
                <a16:creationId xmlns:a16="http://schemas.microsoft.com/office/drawing/2014/main" id="{FB36EA81-473A-4218-B826-EAAEA6A20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44" y="2985416"/>
            <a:ext cx="1020230" cy="11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2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257</Words>
  <Application>Microsoft Office PowerPoint</Application>
  <PresentationFormat>Widescreen</PresentationFormat>
  <Paragraphs>81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Server UI</vt:lpstr>
      <vt:lpstr>Client to Server</vt:lpstr>
      <vt:lpstr>Server to UE</vt:lpstr>
      <vt:lpstr>Obstacles</vt:lpstr>
      <vt:lpstr>Suggestions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UI</dc:title>
  <dc:creator>Andy Pack</dc:creator>
  <cp:lastModifiedBy>Andy Pack</cp:lastModifiedBy>
  <cp:revision>23</cp:revision>
  <dcterms:created xsi:type="dcterms:W3CDTF">2020-03-30T07:43:14Z</dcterms:created>
  <dcterms:modified xsi:type="dcterms:W3CDTF">2020-03-30T10:36:53Z</dcterms:modified>
</cp:coreProperties>
</file>