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F83B-646E-E540-86D8-CA8655E88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FCEC8-ECEC-DB43-9BCD-3911955BC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E456-9EA3-0349-8104-869097BC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BD683-5F65-B345-93AC-53C23C4C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40B1-14B7-084B-91FF-41300CD0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221D-F561-DE4D-AADA-907351FC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6BF04-8ADF-554A-9BDE-46B32F397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1C28C-F892-5845-A8F9-4EB6577B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78203-7A46-844E-892C-1840D1B7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074C1-B4C5-DE45-B38B-86F99C6C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5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7CF-742A-1E49-8CFE-1DEB37731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B89B2-C3BA-1741-B88B-302C52A7E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7119-44D9-9D42-8412-B24D45BF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84AE-A297-D240-9251-95C695C8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60F71-42BB-7846-BE9A-5C181C02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9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4881-CC2D-584E-AC8B-17242BE8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5AA44-21DB-2943-B96A-20784FD9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DFF5-52BB-5741-B86D-51830542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527E-6D9F-9E4B-A975-39F173A5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1E408-4334-BE48-876B-F4B22D16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159F-B30B-1B4B-A499-9B429586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4F1C-E89C-6546-8A06-17182AEF8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9BDA-B4DB-B740-84C2-01C7448B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DDCA6-FC7A-5541-AFDD-4B0F0E4D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B113-3DC3-0744-93BA-E6A3D66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1D96-150B-9744-B6F9-062044F1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65C7-83C2-6A4B-BCA3-6DF45CCDE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91ECC-4217-0046-B1C0-9EC4F91EC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7436F-18B0-3941-8526-9FB1F025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7A005-4FE9-6243-BD90-D6BED9EE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80D0E-9C2F-C842-A615-41393575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67CC-ABE5-A344-A529-44D34847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3A2C-0DBB-EF4E-86D2-BDC518BDA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C316A-A8C7-9146-B8DB-A8C7F6D66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915B2-533B-4348-A759-9D8A642C7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F6BF7-D483-9D45-A83D-FEA34F9DF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6838F-784A-8C49-8EF6-9880C8E19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0FF59-741F-3543-A4E0-A0681CA9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40748-FADE-F24E-AC4A-F51C15AA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89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2986-807F-1D40-847C-CBB9EFA7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964AE-3E21-D54B-AB28-C1B245E7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47DC3-34F4-9B4C-B2F9-03BD1635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737BE-3CD5-BC42-87C3-2BDFAAA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98401-2355-BF46-A3DC-598A3BA4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B1FB2-6990-3C49-88BE-1EB1C12A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8590E-AB13-5D48-BF46-6DCE0D5C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3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A137-4752-BA4B-984B-D5F8B9B7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B6B2-FD99-D24F-920A-CA9355E9B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4AC85-C763-6340-9A5D-71607F0D8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2789F-9DA6-254B-B9F3-152C7E27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126DA-C9A3-3A43-A2EE-3FE90977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DBA2D-F107-304B-8DB0-E9B0C6E5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3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63EE-E490-784E-879A-6637CB1C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7CE65-B74C-734A-8FA9-EDABCEE66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51169-4C3B-5D44-B924-71D22D65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E4C26-A64B-3E48-9832-C8186E8F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47C4D-F08E-4A45-BE58-812A4EA8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0860F-F44A-F243-8D12-96A6A9A4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D906B-CD66-564B-A05D-CAC55984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3E7D8-5C8D-0E48-A4F5-7DE21370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8F8F-8579-ED40-9769-69ED76679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C2BAB-0177-BB40-9ACB-4645AF06E6F0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D80C-11EA-8F42-962D-1D762923E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CFCA-6353-E84D-805C-FA288E40F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E8D70-1CE0-5A4D-8589-B1361B248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760E55B-1DD6-8C40-AECC-CA9F2E471F92}"/>
              </a:ext>
            </a:extLst>
          </p:cNvPr>
          <p:cNvSpPr/>
          <p:nvPr/>
        </p:nvSpPr>
        <p:spPr>
          <a:xfrm>
            <a:off x="1760837" y="3499665"/>
            <a:ext cx="772298" cy="7263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20D3084-8DD5-CB49-A4C4-95F44EE42C2D}"/>
              </a:ext>
            </a:extLst>
          </p:cNvPr>
          <p:cNvSpPr/>
          <p:nvPr/>
        </p:nvSpPr>
        <p:spPr>
          <a:xfrm>
            <a:off x="5693568" y="3059679"/>
            <a:ext cx="804863" cy="6529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71A88-0258-BB42-B150-D70BB89FC42E}"/>
              </a:ext>
            </a:extLst>
          </p:cNvPr>
          <p:cNvSpPr/>
          <p:nvPr/>
        </p:nvSpPr>
        <p:spPr>
          <a:xfrm>
            <a:off x="8372476" y="914400"/>
            <a:ext cx="757238" cy="11677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781A78-868A-314D-BCD4-81C98BA5C894}"/>
              </a:ext>
            </a:extLst>
          </p:cNvPr>
          <p:cNvSpPr/>
          <p:nvPr/>
        </p:nvSpPr>
        <p:spPr>
          <a:xfrm>
            <a:off x="8886824" y="1023936"/>
            <a:ext cx="395289" cy="11677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2040F3-86E8-714C-811F-CAAF91B25FEC}"/>
              </a:ext>
            </a:extLst>
          </p:cNvPr>
          <p:cNvSpPr/>
          <p:nvPr/>
        </p:nvSpPr>
        <p:spPr>
          <a:xfrm>
            <a:off x="8451219" y="1981778"/>
            <a:ext cx="656647" cy="2619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Chat with solid fill">
            <a:extLst>
              <a:ext uri="{FF2B5EF4-FFF2-40B4-BE49-F238E27FC236}">
                <a16:creationId xmlns:a16="http://schemas.microsoft.com/office/drawing/2014/main" id="{A9D5DABB-C550-E944-A9AF-AB76414BC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4224" y="618800"/>
            <a:ext cx="1822026" cy="1624914"/>
          </a:xfrm>
          <a:prstGeom prst="rect">
            <a:avLst/>
          </a:prstGeom>
        </p:spPr>
      </p:pic>
      <p:pic>
        <p:nvPicPr>
          <p:cNvPr id="18" name="Graphic 17" descr="Network with solid fill">
            <a:extLst>
              <a:ext uri="{FF2B5EF4-FFF2-40B4-BE49-F238E27FC236}">
                <a16:creationId xmlns:a16="http://schemas.microsoft.com/office/drawing/2014/main" id="{AD5888DF-086C-1E47-A4AF-194AB3E9F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3631" y="1604702"/>
            <a:ext cx="477411" cy="4774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CAC0A0F-2E59-AA4E-9B96-1E7CBB524434}"/>
              </a:ext>
            </a:extLst>
          </p:cNvPr>
          <p:cNvSpPr txBox="1"/>
          <p:nvPr/>
        </p:nvSpPr>
        <p:spPr>
          <a:xfrm>
            <a:off x="3514725" y="7858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6" name="Graphic 5" descr="Speech with solid fill">
            <a:extLst>
              <a:ext uri="{FF2B5EF4-FFF2-40B4-BE49-F238E27FC236}">
                <a16:creationId xmlns:a16="http://schemas.microsoft.com/office/drawing/2014/main" id="{4FD03829-4068-A842-8B6C-9FDCD47822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2" name="Oval Callout 1">
            <a:extLst>
              <a:ext uri="{FF2B5EF4-FFF2-40B4-BE49-F238E27FC236}">
                <a16:creationId xmlns:a16="http://schemas.microsoft.com/office/drawing/2014/main" id="{26F4AD42-952F-1C47-93AE-A9D1C85D0E28}"/>
              </a:ext>
            </a:extLst>
          </p:cNvPr>
          <p:cNvSpPr/>
          <p:nvPr/>
        </p:nvSpPr>
        <p:spPr>
          <a:xfrm>
            <a:off x="1828800" y="3586163"/>
            <a:ext cx="635424" cy="528637"/>
          </a:xfrm>
          <a:prstGeom prst="wedgeEllipse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Network with solid fill">
            <a:extLst>
              <a:ext uri="{FF2B5EF4-FFF2-40B4-BE49-F238E27FC236}">
                <a16:creationId xmlns:a16="http://schemas.microsoft.com/office/drawing/2014/main" id="{1039292B-D41D-5A49-8651-E8892CA9F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8137" y="3611327"/>
            <a:ext cx="456750" cy="456750"/>
          </a:xfrm>
          <a:prstGeom prst="rect">
            <a:avLst/>
          </a:prstGeom>
        </p:spPr>
      </p:pic>
      <p:pic>
        <p:nvPicPr>
          <p:cNvPr id="7" name="Graphic 6" descr="Brain outline">
            <a:extLst>
              <a:ext uri="{FF2B5EF4-FFF2-40B4-BE49-F238E27FC236}">
                <a16:creationId xmlns:a16="http://schemas.microsoft.com/office/drawing/2014/main" id="{E9538188-C2A4-B84D-82A2-F6B94A4EAB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60856" y="3059679"/>
            <a:ext cx="826521" cy="82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3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Abhilasha</dc:creator>
  <cp:lastModifiedBy>Kumar, Abhilasha</cp:lastModifiedBy>
  <cp:revision>6</cp:revision>
  <dcterms:created xsi:type="dcterms:W3CDTF">2022-02-15T22:02:56Z</dcterms:created>
  <dcterms:modified xsi:type="dcterms:W3CDTF">2022-02-16T14:46:00Z</dcterms:modified>
</cp:coreProperties>
</file>