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D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 showGuides="1">
      <p:cViewPr varScale="1">
        <p:scale>
          <a:sx n="67" d="100"/>
          <a:sy n="67" d="100"/>
        </p:scale>
        <p:origin x="858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888A2-B33E-5A76-E74B-604F7B8C52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D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AB2589-E76E-3E20-5B3E-1D680ACD12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D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26BD6-D3B8-2CAA-1252-47EE54020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4298E-8A6D-4036-ACC3-7431DF1D2550}" type="datetimeFigureOut">
              <a:rPr lang="es-DO" smtClean="0"/>
              <a:t>11/10/2024</a:t>
            </a:fld>
            <a:endParaRPr lang="es-D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9E0852-604F-87D7-65D6-57AFE9B9A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8488ED-5795-1B99-AAC2-2EA5CAFD6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D7F13-EF5E-4CDD-AB26-ECAD9A490FB8}" type="slidenum">
              <a:rPr lang="es-DO" smtClean="0"/>
              <a:t>‹#›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3369604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2D983-CA43-EC7D-1F36-15D2C1C54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D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C2B15B-910F-1ADC-78EE-FEE55E4DF6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D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6BCA42-DE47-F402-A7BE-51B445141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4298E-8A6D-4036-ACC3-7431DF1D2550}" type="datetimeFigureOut">
              <a:rPr lang="es-DO" smtClean="0"/>
              <a:t>11/10/2024</a:t>
            </a:fld>
            <a:endParaRPr lang="es-D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CC7581-3B9A-F03D-D042-FB20C11C6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5094B7-405E-8D5C-52E2-4C0162E8F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D7F13-EF5E-4CDD-AB26-ECAD9A490FB8}" type="slidenum">
              <a:rPr lang="es-DO" smtClean="0"/>
              <a:t>‹#›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3102873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6ACFE-9B6A-54E5-9D19-16385D30C4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D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62128A-E10A-892E-3491-DF5951AB43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D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560AB2-7E54-DBD6-A499-697E4E5F6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4298E-8A6D-4036-ACC3-7431DF1D2550}" type="datetimeFigureOut">
              <a:rPr lang="es-DO" smtClean="0"/>
              <a:t>11/10/2024</a:t>
            </a:fld>
            <a:endParaRPr lang="es-D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B9FE55-3394-316C-59A2-18135D915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65B646-0789-8D41-FF3F-4171B865B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D7F13-EF5E-4CDD-AB26-ECAD9A490FB8}" type="slidenum">
              <a:rPr lang="es-DO" smtClean="0"/>
              <a:t>‹#›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2893502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EF207-B19F-AAA7-F517-C0DAB5525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D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E72EBB-E722-1899-081B-7E40514CA0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D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DE0A56-0328-D291-FB68-A74748DC4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4298E-8A6D-4036-ACC3-7431DF1D2550}" type="datetimeFigureOut">
              <a:rPr lang="es-DO" smtClean="0"/>
              <a:t>11/10/2024</a:t>
            </a:fld>
            <a:endParaRPr lang="es-D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12EDD-3E9D-BC54-F98D-0B8C38B7C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C66D55-BEBD-1EFF-EF31-6281E43FF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D7F13-EF5E-4CDD-AB26-ECAD9A490FB8}" type="slidenum">
              <a:rPr lang="es-DO" smtClean="0"/>
              <a:t>‹#›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881038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1FDBF-A29D-2038-10FE-266157DD1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D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81641F-9AD9-B6DB-EB24-9C5A980E1E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AA5686-6275-3B1F-3C4A-1EA122279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4298E-8A6D-4036-ACC3-7431DF1D2550}" type="datetimeFigureOut">
              <a:rPr lang="es-DO" smtClean="0"/>
              <a:t>11/10/2024</a:t>
            </a:fld>
            <a:endParaRPr lang="es-D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B1097C-70EB-86CC-C365-2D503ADED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91478-F922-26A3-B7FB-4604A06C5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D7F13-EF5E-4CDD-AB26-ECAD9A490FB8}" type="slidenum">
              <a:rPr lang="es-DO" smtClean="0"/>
              <a:t>‹#›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897250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99980-EBAB-A088-7C91-BC2AA3DF9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D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D90B54-39B9-A917-E51C-3C81B99BC2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D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AEABC3-6765-D87E-5D98-A57C4C509C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D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A76AFD-0FAB-EF21-5C12-6DB672454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4298E-8A6D-4036-ACC3-7431DF1D2550}" type="datetimeFigureOut">
              <a:rPr lang="es-DO" smtClean="0"/>
              <a:t>11/10/2024</a:t>
            </a:fld>
            <a:endParaRPr lang="es-D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481751-97F0-2BC0-2DCA-358E96F0F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89FFFB-B17E-9FC3-6ABD-9E1AEB50E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D7F13-EF5E-4CDD-AB26-ECAD9A490FB8}" type="slidenum">
              <a:rPr lang="es-DO" smtClean="0"/>
              <a:t>‹#›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2605492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EA92F-566D-3B9C-F2F3-B7DBCD71C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D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BA7198-3796-65FE-B86F-E7843141F7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61AFCB-8426-FDDF-2CBD-7AF66CF47F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D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33892E-4073-616A-5FFF-B4B6D9894C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8DA0DA-C103-70C1-CC3B-3B1CDD25E0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D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5DCA5E-C0D2-7171-9048-452BE51C2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4298E-8A6D-4036-ACC3-7431DF1D2550}" type="datetimeFigureOut">
              <a:rPr lang="es-DO" smtClean="0"/>
              <a:t>11/10/2024</a:t>
            </a:fld>
            <a:endParaRPr lang="es-D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C50E6E-FF41-51AC-2A42-D71BE8E3C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5BABBD-602B-41BE-8EF0-87C7C6B0A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D7F13-EF5E-4CDD-AB26-ECAD9A490FB8}" type="slidenum">
              <a:rPr lang="es-DO" smtClean="0"/>
              <a:t>‹#›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2263691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A75BB-3BB6-A7E3-0483-B55997918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D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FAC7FC-80F5-C9A2-28CB-395536B9E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4298E-8A6D-4036-ACC3-7431DF1D2550}" type="datetimeFigureOut">
              <a:rPr lang="es-DO" smtClean="0"/>
              <a:t>11/10/2024</a:t>
            </a:fld>
            <a:endParaRPr lang="es-D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D7EEE3-D50E-A75D-D8D6-CF3F3124D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73142B-650B-7EAB-D436-6739D1D8A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D7F13-EF5E-4CDD-AB26-ECAD9A490FB8}" type="slidenum">
              <a:rPr lang="es-DO" smtClean="0"/>
              <a:t>‹#›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3685229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81AE4E-5DAA-5C58-B7C7-202257E0F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4298E-8A6D-4036-ACC3-7431DF1D2550}" type="datetimeFigureOut">
              <a:rPr lang="es-DO" smtClean="0"/>
              <a:t>11/10/2024</a:t>
            </a:fld>
            <a:endParaRPr lang="es-D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0C7D1E-F215-1570-96D8-7380F3F75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8DE8AC-C988-1E38-25DC-B95D6EC00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D7F13-EF5E-4CDD-AB26-ECAD9A490FB8}" type="slidenum">
              <a:rPr lang="es-DO" smtClean="0"/>
              <a:t>‹#›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2788586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D2224-44FD-6A63-42D7-7C4FB0E6C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D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DD1DAB-7A39-F6C1-3961-6A22837E5A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D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F69D49-0EB8-A45C-89F9-81F949FD9F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8858F3-D0DD-B4FA-1205-C6843B7BA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4298E-8A6D-4036-ACC3-7431DF1D2550}" type="datetimeFigureOut">
              <a:rPr lang="es-DO" smtClean="0"/>
              <a:t>11/10/2024</a:t>
            </a:fld>
            <a:endParaRPr lang="es-D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FEBCDB-D8AC-911F-65A5-7D1C27824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4D8AB9-3EE4-7679-B7AE-0C0058DA3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D7F13-EF5E-4CDD-AB26-ECAD9A490FB8}" type="slidenum">
              <a:rPr lang="es-DO" smtClean="0"/>
              <a:t>‹#›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149551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95AC4-CAA6-7B9F-BD4F-086E56EA5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D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2EDBA1-B57F-B889-0990-15A58F0989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D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786ACA-98BD-E9D0-7890-FB589D3D34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5DCF2F-8703-DFA7-EA30-DA2295246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4298E-8A6D-4036-ACC3-7431DF1D2550}" type="datetimeFigureOut">
              <a:rPr lang="es-DO" smtClean="0"/>
              <a:t>11/10/2024</a:t>
            </a:fld>
            <a:endParaRPr lang="es-D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64F3C8-0AF8-066E-F464-F50CCEB2F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3BC4EF-2106-3685-B643-E56F8A61F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D7F13-EF5E-4CDD-AB26-ECAD9A490FB8}" type="slidenum">
              <a:rPr lang="es-DO" smtClean="0"/>
              <a:t>‹#›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1996320085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1B82E4-2C08-EAB6-F7D1-372DF72DF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D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793BD2-CC43-94E3-8939-2772931924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D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6DCD5B-4AAD-3B72-6F06-3779092856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284298E-8A6D-4036-ACC3-7431DF1D2550}" type="datetimeFigureOut">
              <a:rPr lang="es-DO" smtClean="0"/>
              <a:t>11/10/2024</a:t>
            </a:fld>
            <a:endParaRPr lang="es-D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01E061-C0A8-2C7A-EE48-BDAD7A716F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D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1DAAF-D8BE-3B18-4A5E-4FF5AB9A8D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48D7F13-EF5E-4CDD-AB26-ECAD9A490FB8}" type="slidenum">
              <a:rPr lang="es-DO" smtClean="0"/>
              <a:t>‹#›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2838252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D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BB972-412A-95E8-C405-312D82B872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DO" dirty="0" err="1"/>
              <a:t>DIogenes</a:t>
            </a:r>
            <a:endParaRPr lang="es-DO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4C6043-C753-0380-FF26-2717D368DD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DO"/>
              <a:t>MOnegro</a:t>
            </a:r>
          </a:p>
        </p:txBody>
      </p:sp>
    </p:spTree>
    <p:extLst>
      <p:ext uri="{BB962C8B-B14F-4D97-AF65-F5344CB8AC3E}">
        <p14:creationId xmlns:p14="http://schemas.microsoft.com/office/powerpoint/2010/main" val="1683754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DIogenes</vt:lpstr>
    </vt:vector>
  </TitlesOfParts>
  <Company>Claro Dominicana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</dc:title>
  <dc:creator>author</dc:creator>
  <cp:lastModifiedBy>Diogenes Monegro (ClaroDom)</cp:lastModifiedBy>
  <cp:revision>1</cp:revision>
  <dcterms:created xsi:type="dcterms:W3CDTF">2024-10-11T17:04:05Z</dcterms:created>
  <dcterms:modified xsi:type="dcterms:W3CDTF">2024-10-11T17:04:05Z</dcterms:modified>
</cp:coreProperties>
</file>