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6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4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5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2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42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8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18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94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19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95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2140-64E7-49B9-2433-7834D977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7211-35CC-5CE7-A006-AD4AEA3C3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F7D1F-F87E-F2C8-EA69-89C42143C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54EC-77D9-B303-8569-F704FACC4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D0B71-C126-6907-6DA5-0068A8C2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7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2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86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4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101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1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9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2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529C0C-F0F7-468D-BC45-AAB468919F6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1959A3F-35E7-42C8-8C38-2EBCE55A1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D8A5-5192-3EE3-34B2-2CC8B78B5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Sistema de Inventario en Java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29B3E-DACA-94C0-8CDF-7780D73E4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Explicación funcional del código</a:t>
            </a:r>
          </a:p>
        </p:txBody>
      </p:sp>
    </p:spTree>
    <p:extLst>
      <p:ext uri="{BB962C8B-B14F-4D97-AF65-F5344CB8AC3E}">
        <p14:creationId xmlns:p14="http://schemas.microsoft.com/office/powerpoint/2010/main" val="377068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9864-1395-2753-9A63-9B3FD1D9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Estructura general del programa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4199-D677-4AD2-610E-453F5D42B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El programa se basa en la clase 'inv', que contiene el método 'main'.</a:t>
            </a:r>
          </a:p>
          <a:p>
            <a:r>
              <a:rPr lang="es-ES"/>
              <a:t>- Crea una instancia de 'SistemaInventario'</a:t>
            </a:r>
          </a:p>
          <a:p>
            <a:r>
              <a:rPr lang="es-ES"/>
              <a:t>- Muestra un menú con opciones para gestionar productos</a:t>
            </a:r>
          </a:p>
          <a:p>
            <a:r>
              <a:rPr lang="es-ES"/>
              <a:t>- Utiliza un bucle do-while para ejecutar el sistema hasta que se seleccione salir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E8D5-A2CE-E288-0BDB-88DC31ECC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Opciones del Menú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1385-27A6-0491-0363-ED47345BE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/>
              <a:t>1. Agregar producto</a:t>
            </a:r>
          </a:p>
          <a:p>
            <a:r>
              <a:rPr lang="es-ES"/>
              <a:t>2. Eliminar producto</a:t>
            </a:r>
          </a:p>
          <a:p>
            <a:r>
              <a:rPr lang="es-ES"/>
              <a:t>3. Modificar producto</a:t>
            </a:r>
          </a:p>
          <a:p>
            <a:r>
              <a:rPr lang="es-ES"/>
              <a:t>4. Consultar disponibilidad</a:t>
            </a:r>
          </a:p>
          <a:p>
            <a:r>
              <a:rPr lang="es-ES"/>
              <a:t>5. Listar productos</a:t>
            </a:r>
          </a:p>
          <a:p>
            <a:r>
              <a:rPr lang="es-ES"/>
              <a:t>6. Actualizar stock</a:t>
            </a:r>
          </a:p>
          <a:p>
            <a:r>
              <a:rPr lang="es-ES"/>
              <a:t>7. Generar reportes</a:t>
            </a:r>
          </a:p>
          <a:p>
            <a:r>
              <a:rPr lang="es-ES"/>
              <a:t>8. Buscar por categoría</a:t>
            </a:r>
          </a:p>
          <a:p>
            <a:r>
              <a:rPr lang="es-ES"/>
              <a:t>9. Salir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4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538E-3AED-157B-E2E0-9BB750B6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Agregar Producto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F665-C704-8BFE-B350-B6AA045C4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s-ES"/>
              <a:t>Solicita al usuario:</a:t>
            </a:r>
          </a:p>
          <a:p>
            <a:r>
              <a:rPr lang="es-ES"/>
              <a:t>- Nombre</a:t>
            </a:r>
          </a:p>
          <a:p>
            <a:r>
              <a:rPr lang="es-ES"/>
              <a:t>- Descripción</a:t>
            </a:r>
          </a:p>
          <a:p>
            <a:r>
              <a:rPr lang="es-ES"/>
              <a:t>- Precio</a:t>
            </a:r>
          </a:p>
          <a:p>
            <a:r>
              <a:rPr lang="es-ES"/>
              <a:t>- Stock</a:t>
            </a:r>
          </a:p>
          <a:p>
            <a:r>
              <a:rPr lang="es-ES"/>
              <a:t>- Categoría</a:t>
            </a:r>
          </a:p>
          <a:p>
            <a:r>
              <a:rPr lang="es-ES"/>
              <a:t>Llama a: inventario.agregarProducto(...)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8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8A24-F27F-C86B-C376-B09EEB77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Eliminar / Modificar Producto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B0E44-2721-EEBF-96F0-865CE0D68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Eliminar: Solicita ID y lo elimina.</a:t>
            </a:r>
          </a:p>
          <a:p>
            <a:r>
              <a:rPr lang="es-ES"/>
              <a:t>Modificar: Solicita ID y nuevos valores. Llama a:</a:t>
            </a:r>
          </a:p>
          <a:p>
            <a:r>
              <a:rPr lang="es-ES"/>
              <a:t>inventario.modificarProducto(id, ...)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2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E544-745E-297A-EFA7-80458B3B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Consultas y Reportes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0009D-DB41-237F-52A7-B197DD437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Consultar disponibilidad: Busca por nombre.</a:t>
            </a:r>
          </a:p>
          <a:p>
            <a:r>
              <a:rPr lang="es-ES"/>
              <a:t>Listar productos: Muestra todos.</a:t>
            </a:r>
          </a:p>
          <a:p>
            <a:r>
              <a:rPr lang="es-ES"/>
              <a:t>Actualizar stock: Cambia cantidad en inventario.</a:t>
            </a:r>
          </a:p>
          <a:p>
            <a:r>
              <a:rPr lang="es-ES"/>
              <a:t>Buscar por categoría: Filtra por tipo de producto.</a:t>
            </a:r>
          </a:p>
          <a:p>
            <a:r>
              <a:rPr lang="es-ES"/>
              <a:t>Generar reportes: Estadísticas del inventario.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9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C033-02D0-BE8B-B9FA-1FE76D2B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Flujo de Ejecución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56C36-78E1-9FE8-AD16-30AD61A8C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- Mostrar menú</a:t>
            </a:r>
          </a:p>
          <a:p>
            <a:r>
              <a:rPr lang="es-ES"/>
              <a:t>- Leer opción del usuario</a:t>
            </a:r>
          </a:p>
          <a:p>
            <a:r>
              <a:rPr lang="es-ES"/>
              <a:t>- Ejecutar acción correspondiente (switch-case)</a:t>
            </a:r>
          </a:p>
          <a:p>
            <a:r>
              <a:rPr lang="es-ES"/>
              <a:t>- Repetir hasta seleccionar salir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8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214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Sistema de Inventario en Java</vt:lpstr>
      <vt:lpstr>Estructura general del programa</vt:lpstr>
      <vt:lpstr>Opciones del Menú</vt:lpstr>
      <vt:lpstr>Agregar Producto</vt:lpstr>
      <vt:lpstr>Eliminar / Modificar Producto</vt:lpstr>
      <vt:lpstr>Consultas y Reportes</vt:lpstr>
      <vt:lpstr>Flujo de Ejecución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241691 - CHRISTOPHER AARON LANDAVERRY ARGUETA</dc:creator>
  <cp:lastModifiedBy>241691 - CHRISTOPHER AARON LANDAVERRY ARGUETA</cp:lastModifiedBy>
  <cp:revision>1</cp:revision>
  <dcterms:created xsi:type="dcterms:W3CDTF">2025-08-23T00:11:50Z</dcterms:created>
  <dcterms:modified xsi:type="dcterms:W3CDTF">2025-08-23T00:17:57Z</dcterms:modified>
</cp:coreProperties>
</file>