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72" r:id="rId3"/>
    <p:sldId id="260" r:id="rId4"/>
    <p:sldId id="264" r:id="rId5"/>
    <p:sldId id="262" r:id="rId6"/>
    <p:sldId id="270" r:id="rId7"/>
    <p:sldId id="274" r:id="rId8"/>
    <p:sldId id="266" r:id="rId9"/>
    <p:sldId id="273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9DCFA-E164-15CA-960D-922C2F118D6A}" v="12" dt="2025-04-11T02:58:11.562"/>
    <p1510:client id="{7EBE6758-9FA3-A0D5-02B0-CDC00FDD82F2}" v="430" dt="2025-04-10T17:51:0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894A3-83C3-4F39-BD0D-DFEB25716F2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ECB143-7B84-4D00-B8FC-9294522257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5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ECB143-7B84-4D00-B8FC-92945222577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2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2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929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8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98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28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89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93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57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970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11-Apr-25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64EA4-DBA2-54C8-B34F-C6B5CE709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DD776-94F0-6DE1-F8BB-2CA7B499B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sz="1800"/>
              <a:t>If you believe travel planning should feel like texting your best friend - this is exactly the product that bridges that gap.</a:t>
            </a:r>
            <a:endParaRPr lang="en-IN" sz="1800" b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890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87A6-427A-33A4-7508-D6A616E1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D6A19-BC47-3ECB-C828-A2A8BF44C556}"/>
              </a:ext>
            </a:extLst>
          </p:cNvPr>
          <p:cNvSpPr txBox="1"/>
          <p:nvPr/>
        </p:nvSpPr>
        <p:spPr>
          <a:xfrm>
            <a:off x="574430" y="751344"/>
            <a:ext cx="110431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Problem Statement: </a:t>
            </a:r>
            <a:r>
              <a:rPr lang="en-US" dirty="0"/>
              <a:t>Planning travel today is often messy, confusing, and time-consuming - especially for people unfamiliar with digital platforms. Searching for flights, comparing hotels, understanding local travel rules, or even deciding where to go requires jumping between multiple apps &amp; websites.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Where It Can Be Applied: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Personal Travel Planning (individuals, families, students)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Small Travel Agencies (as a customer assistant bot)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Hotel/Flight Booking Platforms (integrated as service bot)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Rural/Remote regions with lower tech exposure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Quick Travel Queries at Airports / Hotels / Tourist Helpdesks</a:t>
            </a:r>
          </a:p>
          <a:p>
            <a:pPr>
              <a:buNone/>
            </a:pPr>
            <a:endParaRPr lang="en-US" dirty="0"/>
          </a:p>
          <a:p>
            <a:r>
              <a:rPr lang="en-US" b="1" dirty="0"/>
              <a:t>Target Audience (Who Can Use or Buy This)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Frequent Travelers looking for quick trip planning.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Students planning vacations on a budget.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Elderly people struggling with complex travel websites.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Small Travel Agencies wanting to automate customer queries.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Remote workers, backpackers, solo travelers looking for easy suggestions.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Busy Professionals who want ready travel options without effort.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Mobile App Developers or Businesses wanting to embed a smart chatbot. </a:t>
            </a:r>
          </a:p>
        </p:txBody>
      </p:sp>
    </p:spTree>
    <p:extLst>
      <p:ext uri="{BB962C8B-B14F-4D97-AF65-F5344CB8AC3E}">
        <p14:creationId xmlns:p14="http://schemas.microsoft.com/office/powerpoint/2010/main" val="162336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3860-504B-E398-E36D-949550BAF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F1F8A2-24CC-A031-F635-C1A72571BBDA}"/>
              </a:ext>
            </a:extLst>
          </p:cNvPr>
          <p:cNvSpPr txBox="1"/>
          <p:nvPr/>
        </p:nvSpPr>
        <p:spPr>
          <a:xfrm>
            <a:off x="574430" y="197346"/>
            <a:ext cx="11043139" cy="64633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User-Centric Statistics (Impact &amp; Accessibility)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65% of travel bookings today start from mobile phones.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70% of users feel overwhelmed searching across multiple travel sites.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55% of users abandon booking midway due to complexity.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NLP based Chatbots reduce customer effort by up to 40%.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80% of non-technical users prefer chat-based solutions over forms.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How It Benefits Diverse Users: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For Non-Technical Users:</a:t>
            </a:r>
            <a:br>
              <a:rPr lang="en-US" b="1" dirty="0"/>
            </a:br>
            <a:r>
              <a:rPr lang="en-US" dirty="0"/>
              <a:t>No complex filters - users can chat naturally or choose from predefined search options for faster results. Designed to feel like chatting with a friend - ensuring a smooth and friendly experience for users of any age.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For Unemployed or Budget Travelers:</a:t>
            </a:r>
            <a:br>
              <a:rPr lang="en-US" b="1" dirty="0"/>
            </a:br>
            <a:r>
              <a:rPr lang="en-US" dirty="0"/>
              <a:t>Helps them discover low-cost travel options easily.</a:t>
            </a:r>
            <a:br>
              <a:rPr lang="en-US" dirty="0"/>
            </a:br>
            <a:r>
              <a:rPr lang="en-US" dirty="0"/>
              <a:t>Provides tips on budget stays, offers &amp; travel hacks.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For Remote/Rural Population:</a:t>
            </a:r>
            <a:br>
              <a:rPr lang="en-US" b="1" dirty="0"/>
            </a:br>
            <a:r>
              <a:rPr lang="en-US" dirty="0"/>
              <a:t>Easy to use on basic smartphones.</a:t>
            </a:r>
            <a:br>
              <a:rPr lang="en-US" dirty="0"/>
            </a:br>
            <a:r>
              <a:rPr lang="en-US" dirty="0"/>
              <a:t>No technical knowledge required.</a:t>
            </a:r>
            <a:br>
              <a:rPr lang="en-US" dirty="0"/>
            </a:br>
            <a:r>
              <a:rPr lang="en-US" dirty="0"/>
              <a:t>Can be available in local languages for future expansion.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139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C0701D-75F5-5877-5111-005369DC9C68}"/>
              </a:ext>
            </a:extLst>
          </p:cNvPr>
          <p:cNvSpPr txBox="1"/>
          <p:nvPr/>
        </p:nvSpPr>
        <p:spPr>
          <a:xfrm>
            <a:off x="3796811" y="2851919"/>
            <a:ext cx="459837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900" b="1" dirty="0"/>
              <a:t>THANK YOU </a:t>
            </a:r>
            <a:endParaRPr lang="en-US" sz="6900" dirty="0"/>
          </a:p>
        </p:txBody>
      </p:sp>
    </p:spTree>
    <p:extLst>
      <p:ext uri="{BB962C8B-B14F-4D97-AF65-F5344CB8AC3E}">
        <p14:creationId xmlns:p14="http://schemas.microsoft.com/office/powerpoint/2010/main" val="24165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1F7CE-690E-171C-7643-1BDEA172B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21E5C-FD87-8513-D6C8-C8B8D84AB060}"/>
              </a:ext>
            </a:extLst>
          </p:cNvPr>
          <p:cNvSpPr txBox="1"/>
          <p:nvPr/>
        </p:nvSpPr>
        <p:spPr>
          <a:xfrm>
            <a:off x="483351" y="586121"/>
            <a:ext cx="5897444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APP FEATURES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Flight Search (Based on location, date, budget)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Hotel Recommendations (Location-based with filters)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Smart Travel Suggestions (Best places to visit by season/time)</a:t>
            </a:r>
          </a:p>
          <a:p>
            <a:pPr marL="228600" indent="-228600">
              <a:buFont typeface="Wingdings,Sans-Serif" panose="05000000000000000000" pitchFamily="2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Multi-turn Conversations (Natural human-like chat flow)</a:t>
            </a:r>
          </a:p>
          <a:p>
            <a:pPr marL="285750" indent="-285750">
              <a:buFont typeface="Wingdings,Sans-Serif" panose="05000000000000000000" pitchFamily="2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Travel FAQs (Visa, COVID rules, budget tips, etc.)</a:t>
            </a:r>
          </a:p>
          <a:p>
            <a:pPr marL="285750" indent="-285750">
              <a:buFont typeface="Wingdings,Sans-Serif" panose="05000000000000000000" pitchFamily="2" charset="2"/>
              <a:buChar char="Ø"/>
            </a:pPr>
            <a:r>
              <a:rPr lang="en-US" sz="1600" dirty="0">
                <a:latin typeface="Times New Roman"/>
                <a:cs typeface="Times New Roman"/>
              </a:rPr>
              <a:t>Lightweight UI for Easy User Experience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1D5F0-CDF4-CB64-AC17-5C8A37A98A68}"/>
              </a:ext>
            </a:extLst>
          </p:cNvPr>
          <p:cNvSpPr txBox="1"/>
          <p:nvPr/>
        </p:nvSpPr>
        <p:spPr>
          <a:xfrm>
            <a:off x="6739293" y="3614628"/>
            <a:ext cx="51154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>
                <a:latin typeface="Times New Roman"/>
                <a:cs typeface="Times New Roman"/>
              </a:rPr>
              <a:t>Frontend Development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Built using Flutter (Cross-platform Framework)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Clean Chat UI mimicking WhatsApp-like Experience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Android Studio for Emulation &amp; Testing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REST API Integration with RASA Backend</a:t>
            </a:r>
            <a:endParaRPr lang="en-US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9156E-9BD5-9B64-DA4F-7D53806474C2}"/>
              </a:ext>
            </a:extLst>
          </p:cNvPr>
          <p:cNvSpPr txBox="1"/>
          <p:nvPr/>
        </p:nvSpPr>
        <p:spPr>
          <a:xfrm>
            <a:off x="476383" y="3034239"/>
            <a:ext cx="547489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latin typeface="Times New Roman"/>
                <a:cs typeface="Times New Roman"/>
              </a:rPr>
              <a:t>DEVELOPMENT OF THE APP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2E3B4-F655-89DE-724C-5904DD9916C7}"/>
              </a:ext>
            </a:extLst>
          </p:cNvPr>
          <p:cNvSpPr txBox="1"/>
          <p:nvPr/>
        </p:nvSpPr>
        <p:spPr>
          <a:xfrm>
            <a:off x="470751" y="3622859"/>
            <a:ext cx="558991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IN" sz="1600" b="1" dirty="0">
                <a:latin typeface="Times New Roman"/>
                <a:cs typeface="Times New Roman"/>
              </a:rPr>
              <a:t>Backend Development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Built using RASA Framework (Open-source conversational AI)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RASA Core: Dialog Management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RASA NLU: Intent &amp; Entity Extraction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Wingdings,Sans-Serif"/>
              <a:buChar char="Ø"/>
            </a:pPr>
            <a:r>
              <a:rPr lang="en-IN" sz="1600" dirty="0">
                <a:latin typeface="Times New Roman"/>
                <a:cs typeface="Times New Roman"/>
              </a:rPr>
              <a:t>Custom Actions for Flight/Hotel Search &amp; Recommendations</a:t>
            </a:r>
            <a:br>
              <a:rPr lang="en-IN" sz="1600" dirty="0">
                <a:latin typeface="Times New Roman"/>
                <a:cs typeface="Times New Roman"/>
              </a:rPr>
            </a:br>
            <a:r>
              <a:rPr lang="en-IN" sz="1600" dirty="0">
                <a:latin typeface="Times New Roman"/>
                <a:cs typeface="Times New Roman"/>
              </a:rPr>
              <a:t>API Integration Ready</a:t>
            </a:r>
            <a:endParaRPr lang="en-US"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210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9A333-EACE-C519-65BB-F33A470A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EF9016-58FB-EF2D-D83C-96592D2F9F89}"/>
              </a:ext>
            </a:extLst>
          </p:cNvPr>
          <p:cNvSpPr txBox="1"/>
          <p:nvPr/>
        </p:nvSpPr>
        <p:spPr>
          <a:xfrm>
            <a:off x="574430" y="335845"/>
            <a:ext cx="11043139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b="1" dirty="0"/>
              <a:t>RASA FRAMEWORK</a:t>
            </a:r>
            <a:endParaRPr lang="en-US" dirty="0"/>
          </a:p>
          <a:p>
            <a:endParaRPr lang="en-IN" b="1" dirty="0"/>
          </a:p>
          <a:p>
            <a:r>
              <a:rPr lang="en-IN" b="1" dirty="0"/>
              <a:t>Why RASA?</a:t>
            </a:r>
            <a:endParaRPr lang="en-US"/>
          </a:p>
          <a:p>
            <a:endParaRPr lang="en-IN" dirty="0">
              <a:latin typeface="Avenir Next LT Pro Light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Open-source &amp; Flexible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Easily Trainable Custom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Multi-turn Context Handling</a:t>
            </a:r>
            <a:endParaRPr lang="en-IN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Two main components: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/>
              <a:t>Rasa NLU</a:t>
            </a:r>
            <a:r>
              <a:rPr lang="en-IN" dirty="0"/>
              <a:t> - Understands user input (intents &amp; entities)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b="1" dirty="0"/>
              <a:t>Rasa Core</a:t>
            </a:r>
            <a:r>
              <a:rPr lang="en-IN" dirty="0"/>
              <a:t> - Manages conversation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Fully customizable with Python-based logic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Supports integrations with messaging platforms (Telegram, Slack, etc.)</a:t>
            </a:r>
          </a:p>
          <a:p>
            <a:endParaRPr lang="en-IN" dirty="0"/>
          </a:p>
          <a:p>
            <a:r>
              <a:rPr lang="en-IN" b="1" dirty="0"/>
              <a:t>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Intents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Entities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Stories &amp; Rules for Dialog Flow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Custom Actions to Fetch &amp; Reply with Travel Info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Deployed RASA Backend for API Access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2AD76-05A9-E989-9092-49781F69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3ED347-CE8B-5CAB-ABE9-D08AF937A1D7}"/>
              </a:ext>
            </a:extLst>
          </p:cNvPr>
          <p:cNvSpPr txBox="1"/>
          <p:nvPr/>
        </p:nvSpPr>
        <p:spPr>
          <a:xfrm>
            <a:off x="4904900" y="803554"/>
            <a:ext cx="2351698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stories.yml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conversations to guide dialogue flow </a:t>
            </a:r>
          </a:p>
          <a:p>
            <a:pPr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dialogue examples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the bot on how to respond across multiple turns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Uses: intent → action mapping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0E0EDE-24DD-43A2-D4E7-62B7D452D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731" y="2628604"/>
            <a:ext cx="2474764" cy="32515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96989-1E88-E6E5-E78A-ADC1EF5C4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28" b="38078"/>
          <a:stretch/>
        </p:blipFill>
        <p:spPr>
          <a:xfrm>
            <a:off x="9363301" y="2628701"/>
            <a:ext cx="2474764" cy="25127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5EF38AE-7431-11EC-0857-D94323244C5E}"/>
              </a:ext>
            </a:extLst>
          </p:cNvPr>
          <p:cNvSpPr txBox="1"/>
          <p:nvPr/>
        </p:nvSpPr>
        <p:spPr>
          <a:xfrm>
            <a:off x="9075147" y="830693"/>
            <a:ext cx="27629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rules.yml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rules for predictable responses </a:t>
            </a: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Responses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Hardcoded rules for consistent behavior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FAQs and fallback handling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669A2E-3653-9504-6259-32C338D28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52" b="33700"/>
          <a:stretch/>
        </p:blipFill>
        <p:spPr>
          <a:xfrm>
            <a:off x="307653" y="2696917"/>
            <a:ext cx="2444262" cy="2634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0A840-C3E1-3B33-D4A1-6DE03B859CB6}"/>
              </a:ext>
            </a:extLst>
          </p:cNvPr>
          <p:cNvSpPr txBox="1"/>
          <p:nvPr/>
        </p:nvSpPr>
        <p:spPr>
          <a:xfrm>
            <a:off x="307653" y="803554"/>
            <a:ext cx="254977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nlu.yml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examples and intents for NLU training </a:t>
            </a:r>
          </a:p>
          <a:p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 user messages labeled with intents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the bot understand what the user wants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 include entities (e.g., names, locations, dates)</a:t>
            </a:r>
            <a:r>
              <a:rPr kumimoji="0" lang="en-IN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957EC-E68B-2142-9AF0-5283A9BCF107}"/>
              </a:ext>
            </a:extLst>
          </p:cNvPr>
          <p:cNvSpPr txBox="1"/>
          <p:nvPr/>
        </p:nvSpPr>
        <p:spPr>
          <a:xfrm>
            <a:off x="3606112" y="237339"/>
            <a:ext cx="4979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Files in Rasa Project Structure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32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DEF20-83FB-7D4B-14B8-9464862A0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5A87C8-9F6E-D30E-C7AA-D08B6255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492" b="12097"/>
          <a:stretch/>
        </p:blipFill>
        <p:spPr>
          <a:xfrm>
            <a:off x="3050619" y="1268547"/>
            <a:ext cx="2444262" cy="47331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ECA904-9B25-C5E8-3625-4B803A90D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9725" y="2072773"/>
            <a:ext cx="2479562" cy="3138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6B4EAF-7608-3FD1-5E92-2F68A0ABBFC3}"/>
              </a:ext>
            </a:extLst>
          </p:cNvPr>
          <p:cNvSpPr txBox="1"/>
          <p:nvPr/>
        </p:nvSpPr>
        <p:spPr>
          <a:xfrm>
            <a:off x="501236" y="1265905"/>
            <a:ext cx="2544903" cy="443198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domain.yml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sz="1200" dirty="0">
                <a:latin typeface="Times New Roman"/>
                <a:cs typeface="Times New Roman"/>
              </a:rPr>
              <a:t>It </a:t>
            </a:r>
            <a:r>
              <a:rPr lang="fr-FR" sz="1200" dirty="0" err="1">
                <a:latin typeface="Times New Roman"/>
                <a:cs typeface="Times New Roman"/>
              </a:rPr>
              <a:t>defines</a:t>
            </a:r>
            <a:r>
              <a:rPr lang="fr-FR" sz="1200" dirty="0">
                <a:latin typeface="Times New Roman"/>
                <a:cs typeface="Times New Roman"/>
              </a:rPr>
              <a:t> </a:t>
            </a:r>
            <a:r>
              <a:rPr lang="fr-FR" sz="1200" dirty="0" err="1">
                <a:latin typeface="Times New Roman"/>
                <a:cs typeface="Times New Roman"/>
              </a:rPr>
              <a:t>intents</a:t>
            </a:r>
            <a:r>
              <a:rPr lang="fr-FR" sz="1200" dirty="0">
                <a:latin typeface="Times New Roman"/>
                <a:cs typeface="Times New Roman"/>
              </a:rPr>
              <a:t>, </a:t>
            </a:r>
            <a:r>
              <a:rPr lang="fr-FR" sz="1200" dirty="0" err="1">
                <a:latin typeface="Times New Roman"/>
                <a:cs typeface="Times New Roman"/>
              </a:rPr>
              <a:t>entities</a:t>
            </a:r>
            <a:r>
              <a:rPr lang="fr-FR" sz="1200" dirty="0">
                <a:latin typeface="Times New Roman"/>
                <a:cs typeface="Times New Roman"/>
              </a:rPr>
              <a:t>, slots, actions, and </a:t>
            </a:r>
            <a:r>
              <a:rPr lang="fr-FR" sz="1200" dirty="0" err="1">
                <a:latin typeface="Times New Roman"/>
                <a:cs typeface="Times New Roman"/>
              </a:rPr>
              <a:t>responses</a:t>
            </a:r>
            <a:r>
              <a:rPr lang="fr-FR" sz="1200" dirty="0">
                <a:latin typeface="Times New Roman"/>
                <a:cs typeface="Times New Roman"/>
              </a:rPr>
              <a:t>.</a:t>
            </a:r>
          </a:p>
          <a:p>
            <a:pPr>
              <a:buNone/>
            </a:pPr>
            <a:endParaRPr lang="fr-F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Bot Blueprint</a:t>
            </a: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config file connecting all components</a:t>
            </a: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Defines:</a:t>
            </a:r>
          </a:p>
          <a:p>
            <a:pPr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intents: What users might say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entities: Key values extracted from messages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slots: Memory to store info during chat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responses: Bot replies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actions: Custom actions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EF74D-5C43-A1DB-CA90-668C35978A6C}"/>
              </a:ext>
            </a:extLst>
          </p:cNvPr>
          <p:cNvSpPr txBox="1"/>
          <p:nvPr/>
        </p:nvSpPr>
        <p:spPr>
          <a:xfrm>
            <a:off x="8914557" y="1985737"/>
            <a:ext cx="3175938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None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config.yml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IN" sz="1200" dirty="0">
                <a:latin typeface="Times New Roman"/>
                <a:cs typeface="Times New Roman"/>
              </a:rPr>
              <a:t>NLU pipeline and dialogue policies setup </a:t>
            </a:r>
            <a:endParaRPr lang="en-IN" dirty="0">
              <a:latin typeface="Times New Roman"/>
              <a:cs typeface="Times New Roman"/>
            </a:endParaRPr>
          </a:p>
          <a:p>
            <a:pPr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Training Pipeline &amp; Policies</a:t>
            </a:r>
          </a:p>
          <a:p>
            <a:pPr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up the NLU pipeline (tokenizer, intent/entity models)</a:t>
            </a:r>
          </a:p>
          <a:p>
            <a:pPr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200" b="1" dirty="0">
                <a:latin typeface="Times New Roman"/>
                <a:cs typeface="Times New Roman"/>
              </a:rPr>
              <a:t>Defines conversation behaviour using policies:</a:t>
            </a:r>
          </a:p>
          <a:p>
            <a:pPr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MemoizationPolicy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Uses memorized stories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RulePolicy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handling rules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TEDPolicy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ML-based decision making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F2EF8B-4FC8-B4DA-B1B9-B65AA60143A9}"/>
              </a:ext>
            </a:extLst>
          </p:cNvPr>
          <p:cNvSpPr txBox="1"/>
          <p:nvPr/>
        </p:nvSpPr>
        <p:spPr>
          <a:xfrm>
            <a:off x="3606112" y="237339"/>
            <a:ext cx="497977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buNone/>
            </a:pPr>
            <a:r>
              <a:rPr lang="en-US" sz="2400" b="1" u="sng" dirty="0">
                <a:latin typeface="Times New Roman"/>
                <a:cs typeface="Times New Roman"/>
              </a:rPr>
              <a:t>Bot Configuration Files</a:t>
            </a:r>
            <a:endParaRPr lang="en-IN" sz="2400" u="sng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121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5B46F-BE85-E045-DDD9-E61B40A3D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19EAC0-4DBD-655A-F301-972847F6EFEA}"/>
              </a:ext>
            </a:extLst>
          </p:cNvPr>
          <p:cNvSpPr txBox="1"/>
          <p:nvPr/>
        </p:nvSpPr>
        <p:spPr>
          <a:xfrm>
            <a:off x="574430" y="198193"/>
            <a:ext cx="11043139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Flutter Framework and Android Studio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/>
              <a:t>Flutter</a:t>
            </a:r>
            <a:r>
              <a:rPr lang="en-US" dirty="0"/>
              <a:t> is a powerful open-source framework for building cross-platform mobile apps using a single Dart codebase. While alternatives like React Native, Xamarin, and Kotlin Multiplatform exist, Flutter stands out for its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native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rich UI library and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excellent developer experience - making it a great fit for custom chatbot apps.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Android Studio</a:t>
            </a:r>
            <a:r>
              <a:rPr lang="en-US" dirty="0"/>
              <a:t>, developed by Google, is the official IDE for Android development. Although other editors like VS Code are lightweight and flexible, Android Studio provides full-featured tools for: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UI building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Emulation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Debugging 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performance tuning - especially for apps using Flutter.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Why We Chose Flutter for the Chatbot Frontend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Cross-platform framework – Runs on Android, iOS, web, and desktop with one codebase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Single codebase – Faster development, fewer bugs, and easier maintenance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Rich widget system – Ideal for building custom, responsive chatbot UIs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Hot Reload – Allows instant updates while coding, speeding up the development cycle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Native performance – Provides smooth animations and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32402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40153-AE26-EFAF-E6EC-0A63EF7D7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phone&#10;&#10;AI-generated content may be incorrect.">
            <a:extLst>
              <a:ext uri="{FF2B5EF4-FFF2-40B4-BE49-F238E27FC236}">
                <a16:creationId xmlns:a16="http://schemas.microsoft.com/office/drawing/2014/main" id="{1185E5A4-D141-7AF0-BEEB-AA4B6172D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40" y="68263"/>
            <a:ext cx="10754119" cy="6264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1309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C5209-C813-A34E-0A9A-9EC0B3D2A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0F6F6E-4F1A-DC49-FDEC-7D082D930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4" y="436880"/>
            <a:ext cx="2761444" cy="5638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D2716F-6AEA-0A41-9A21-37396DD00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971" y="436880"/>
            <a:ext cx="2866057" cy="563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530F53-0D3E-C9C2-5E36-23346C25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933" y="436880"/>
            <a:ext cx="277184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9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903DC-E073-D77A-8F1E-D855ACB56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007B7E-F9B6-E72A-B563-60418ED8C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283" y="233680"/>
            <a:ext cx="2839434" cy="59131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AFBE79-6B23-7C3F-18A5-FA1212082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823" y="233680"/>
            <a:ext cx="2843929" cy="5913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E52508-E852-B1BC-AC2B-BE573CF75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751" y="255772"/>
            <a:ext cx="2839433" cy="579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3526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959</Words>
  <Application>Microsoft Office PowerPoint</Application>
  <PresentationFormat>Widescreen</PresentationFormat>
  <Paragraphs>143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Avenir Next LT Pro</vt:lpstr>
      <vt:lpstr>Avenir Next LT Pro Light</vt:lpstr>
      <vt:lpstr>Calibri</vt:lpstr>
      <vt:lpstr>Times New Roman</vt:lpstr>
      <vt:lpstr>Wingdings</vt:lpstr>
      <vt:lpstr>Wingdings,Sans-Serif</vt:lpstr>
      <vt:lpstr>GradientRiseVTI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Yuvaraj Ragavendhar</dc:creator>
  <cp:lastModifiedBy>Rahul 11</cp:lastModifiedBy>
  <cp:revision>125</cp:revision>
  <dcterms:created xsi:type="dcterms:W3CDTF">2025-04-08T19:18:46Z</dcterms:created>
  <dcterms:modified xsi:type="dcterms:W3CDTF">2025-04-11T03:24:27Z</dcterms:modified>
</cp:coreProperties>
</file>