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67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Yi Camera USB </a:t>
            </a:r>
            <a:r>
              <a:rPr lang="en-US" altLang="zh-CN" sz="5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GUIDE</a:t>
            </a:r>
            <a:endParaRPr lang="zh-CN" altLang="en-US" sz="5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File list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/>
            </a:r>
            <a:br>
              <a:rPr lang="en-US" altLang="zh-CN" sz="24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</a:br>
            <a:endParaRPr lang="en-US" altLang="zh-CN" sz="24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 setup.exe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update tool</a:t>
            </a:r>
          </a:p>
          <a:p>
            <a:pPr marL="0" indent="0">
              <a:buNone/>
            </a:pPr>
            <a:endParaRPr lang="en-US" altLang="zh-CN" sz="20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 YDXJ**.elf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firmware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file</a:t>
            </a:r>
          </a:p>
          <a:p>
            <a:pPr marL="0" indent="0">
              <a:buNone/>
            </a:pPr>
            <a:endParaRPr lang="en-US" altLang="zh-CN" sz="20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16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note: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	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heck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your camera SN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at the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battery compartment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Z2215**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matches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YDXJV22_1.2.6**.elf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Z22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5**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matches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YDXJV22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_1.2.6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**.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elf</a:t>
            </a:r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4390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5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Installing and Updating</a:t>
            </a:r>
          </a:p>
          <a:p>
            <a:pPr marL="0" indent="0">
              <a:buNone/>
            </a:pPr>
            <a:endParaRPr lang="en-US" altLang="zh-CN" sz="24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click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 “setup.exe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” and Install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USB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It’s named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 “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yiSportCamUSB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11811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7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Preparing the Hardware</a:t>
            </a:r>
            <a:r>
              <a:rPr lang="en-US" altLang="zh-CN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en-US" altLang="zh-CN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Dismantle the front panel of the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camera</a:t>
            </a:r>
          </a:p>
          <a:p>
            <a:pPr marL="457200" indent="-457200">
              <a:buAutoNum type="arabicPeriod"/>
            </a:pP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Connect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 camera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USB to PC with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micro USB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cable</a:t>
            </a:r>
          </a:p>
          <a:p>
            <a:pPr marL="457200" indent="-457200">
              <a:buAutoNum type="arabicPeriod"/>
            </a:pP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tweezers to short-circuit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two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points</a:t>
            </a:r>
          </a:p>
          <a:p>
            <a:pPr marL="400050" lvl="1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One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point above the Resistor</a:t>
            </a:r>
          </a:p>
          <a:p>
            <a:pPr marL="400050" lvl="1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One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point at GND</a:t>
            </a:r>
          </a:p>
          <a:p>
            <a:pPr marL="400050" lvl="1" indent="0">
              <a:buNone/>
            </a:pP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Press the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power button and turn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 the camera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5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Preparing the Hardware: image</a:t>
            </a:r>
            <a:endParaRPr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8230788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8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Updating the Firmware</a:t>
            </a:r>
            <a:endParaRPr lang="en-US" altLang="zh-CN" sz="2400" b="1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yiSportCamUSB</a:t>
            </a:r>
            <a:endParaRPr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88" y="2132856"/>
            <a:ext cx="48101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1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Updating the Firmware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Check 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“Firmware Programming” radio button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Click on 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“Connect” button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If 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the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short-circuit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successful, 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yiSportCamUSB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will prompt “Found 1 YDXJ device!”</a:t>
            </a:r>
            <a:endParaRPr lang="en-US" altLang="zh-CN" sz="20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indent="-457200">
              <a:buAutoNum type="arabicPeriod"/>
            </a:pPr>
            <a:endParaRPr lang="en-US" altLang="zh-CN" sz="20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53" y="2531622"/>
            <a:ext cx="4824536" cy="37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91264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Updating the Firmware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 Click 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on “Choose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” 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button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and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choose 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the option YDXJV22_1.2.6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**.elf </a:t>
            </a:r>
            <a:endParaRPr lang="en-US" altLang="zh-CN" sz="20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88" y="1916832"/>
            <a:ext cx="48101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01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Updating the Firmware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 Click 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on “Download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” 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button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and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update 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the firmware</a:t>
            </a:r>
            <a:endParaRPr lang="en-US" altLang="zh-CN" sz="18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The status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 will show “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OK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”,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the text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will show “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Done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!!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” and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the camera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will beep 3 times later.</a:t>
            </a:r>
          </a:p>
          <a:p>
            <a:pPr marL="0" indent="0">
              <a:buNone/>
            </a:pP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Now, the 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upgrade is complete.</a:t>
            </a:r>
            <a:endParaRPr lang="en-US" altLang="zh-CN" sz="1600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114" y="2708920"/>
            <a:ext cx="4382333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23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183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主题</vt:lpstr>
      <vt:lpstr>Yi Camera USB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USB GUIDE</dc:title>
  <dc:creator>ants01</dc:creator>
  <cp:lastModifiedBy>USER</cp:lastModifiedBy>
  <cp:revision>76</cp:revision>
  <dcterms:created xsi:type="dcterms:W3CDTF">2015-07-30T11:19:42Z</dcterms:created>
  <dcterms:modified xsi:type="dcterms:W3CDTF">2015-07-31T02:57:06Z</dcterms:modified>
</cp:coreProperties>
</file>