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8" r:id="rId7"/>
    <p:sldId id="269" r:id="rId8"/>
    <p:sldId id="259" r:id="rId9"/>
    <p:sldId id="260" r:id="rId10"/>
    <p:sldId id="270" r:id="rId11"/>
    <p:sldId id="271" r:id="rId12"/>
    <p:sldId id="272" r:id="rId13"/>
    <p:sldId id="273" r:id="rId14"/>
    <p:sldId id="280" r:id="rId15"/>
    <p:sldId id="281" r:id="rId16"/>
    <p:sldId id="282" r:id="rId17"/>
    <p:sldId id="274" r:id="rId18"/>
    <p:sldId id="277" r:id="rId19"/>
    <p:sldId id="275" r:id="rId20"/>
    <p:sldId id="276" r:id="rId21"/>
    <p:sldId id="278" r:id="rId22"/>
    <p:sldId id="283" r:id="rId23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48" autoAdjust="0"/>
  </p:normalViewPr>
  <p:slideViewPr>
    <p:cSldViewPr>
      <p:cViewPr varScale="1">
        <p:scale>
          <a:sx n="76" d="100"/>
          <a:sy n="76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17/05/2018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1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8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2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17/05/2018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IKitchen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How </a:t>
            </a:r>
            <a:r>
              <a:rPr lang="fr-FR" dirty="0" err="1"/>
              <a:t>hungry</a:t>
            </a:r>
            <a:r>
              <a:rPr lang="fr-FR" dirty="0"/>
              <a:t>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D9C0D3-D9B6-442E-8783-E4D0C3EFE9D2}"/>
              </a:ext>
            </a:extLst>
          </p:cNvPr>
          <p:cNvSpPr txBox="1"/>
          <p:nvPr/>
        </p:nvSpPr>
        <p:spPr>
          <a:xfrm>
            <a:off x="117748" y="5661248"/>
            <a:ext cx="2428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An application </a:t>
            </a:r>
            <a:r>
              <a:rPr lang="fr-BE" sz="1400" dirty="0" err="1"/>
              <a:t>developed</a:t>
            </a:r>
            <a:r>
              <a:rPr lang="fr-BE" sz="1400" dirty="0"/>
              <a:t>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Bisconti </a:t>
            </a:r>
            <a:r>
              <a:rPr lang="fr-BE" sz="1400" dirty="0" err="1"/>
              <a:t>Flavian</a:t>
            </a:r>
            <a:endParaRPr lang="fr-BE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Pire Nathan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 err="1"/>
              <a:t>Zaretti</a:t>
            </a:r>
            <a:r>
              <a:rPr lang="fr-BE" sz="1400" dirty="0"/>
              <a:t> Quentin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C3CEC8D-6695-4B65-87AD-C13253F3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7" y="2132856"/>
            <a:ext cx="8402223" cy="43916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4EC4F8-C076-43D4-9BC4-D9421BDF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92601-7FAF-4F1B-B425-BFCDC382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1333" y="1447800"/>
            <a:ext cx="4875530" cy="816429"/>
          </a:xfrm>
        </p:spPr>
        <p:txBody>
          <a:bodyPr/>
          <a:lstStyle/>
          <a:p>
            <a:r>
              <a:rPr lang="fr-BE" dirty="0" err="1"/>
              <a:t>Summarized</a:t>
            </a:r>
            <a:r>
              <a:rPr lang="fr-BE" dirty="0"/>
              <a:t> </a:t>
            </a:r>
            <a:r>
              <a:rPr lang="fr-BE" dirty="0" err="1"/>
              <a:t>usecase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20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D799A86-2F04-4D61-96BA-618496AC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289534"/>
            <a:ext cx="7033415" cy="3784477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976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190080-C037-4573-BB2C-A4292CF0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45" y="1320405"/>
            <a:ext cx="6912768" cy="42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Exception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494015-BDE9-4E09-941A-7BDD77F2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44" y="1857828"/>
            <a:ext cx="7458197" cy="4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5A5DA1A-93CF-4D0E-83F1-C26A10E9A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548680"/>
            <a:ext cx="7582958" cy="54966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9C77D6-CE5A-4132-B4C5-A72FB449F6FE}"/>
              </a:ext>
            </a:extLst>
          </p:cNvPr>
          <p:cNvSpPr/>
          <p:nvPr/>
        </p:nvSpPr>
        <p:spPr>
          <a:xfrm>
            <a:off x="1310108" y="4829944"/>
            <a:ext cx="30243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E0A038-7FE6-4D1C-A521-28C3C90F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6017EC-BDF5-4DAC-B678-A70552A3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/>
          <a:lstStyle/>
          <a:p>
            <a:r>
              <a:rPr lang="fr-BE" dirty="0"/>
              <a:t>Four </a:t>
            </a:r>
            <a:r>
              <a:rPr lang="fr-BE" dirty="0" err="1"/>
              <a:t>iterations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91C777-F222-4E62-8B2C-5E4F4FCF06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Registering</a:t>
            </a:r>
            <a:endParaRPr lang="fr-BE" dirty="0"/>
          </a:p>
          <a:p>
            <a:r>
              <a:rPr lang="fr-BE" dirty="0" err="1"/>
              <a:t>Booking</a:t>
            </a:r>
            <a:r>
              <a:rPr lang="fr-BE" dirty="0"/>
              <a:t>/Catalogue</a:t>
            </a:r>
          </a:p>
          <a:p>
            <a:r>
              <a:rPr lang="fr-BE" dirty="0" err="1"/>
              <a:t>Uploading</a:t>
            </a:r>
            <a:endParaRPr lang="fr-BE" dirty="0"/>
          </a:p>
          <a:p>
            <a:r>
              <a:rPr lang="fr-BE" dirty="0"/>
              <a:t>Administration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0324F04-59B9-4B07-AB5C-48943109BD51}"/>
              </a:ext>
            </a:extLst>
          </p:cNvPr>
          <p:cNvSpPr/>
          <p:nvPr/>
        </p:nvSpPr>
        <p:spPr>
          <a:xfrm flipV="1">
            <a:off x="405780" y="5045967"/>
            <a:ext cx="8164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32405B-781A-4316-B1CD-722439C99A75}"/>
              </a:ext>
            </a:extLst>
          </p:cNvPr>
          <p:cNvSpPr txBox="1"/>
          <p:nvPr/>
        </p:nvSpPr>
        <p:spPr>
          <a:xfrm>
            <a:off x="1310108" y="4918501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Establishment of partial class </a:t>
            </a:r>
            <a:r>
              <a:rPr lang="fr-BE" dirty="0" err="1"/>
              <a:t>diagrams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694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0C06D-5D7D-4935-A7C4-A8D00BE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090CB-4965-4EDA-9634-73016F9A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5313040" cy="816429"/>
          </a:xfrm>
        </p:spPr>
        <p:txBody>
          <a:bodyPr>
            <a:normAutofit/>
          </a:bodyPr>
          <a:lstStyle/>
          <a:p>
            <a:r>
              <a:rPr lang="fr-BE" dirty="0" err="1"/>
              <a:t>Registering</a:t>
            </a:r>
            <a:r>
              <a:rPr lang="fr-BE" dirty="0"/>
              <a:t> and administration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92F19D-436D-4F19-8EC3-E533A345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306273"/>
            <a:ext cx="3753374" cy="334374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44A73C8-78D7-434D-A6DE-06F52316AB27}"/>
              </a:ext>
            </a:extLst>
          </p:cNvPr>
          <p:cNvSpPr/>
          <p:nvPr/>
        </p:nvSpPr>
        <p:spPr>
          <a:xfrm>
            <a:off x="6454452" y="1772816"/>
            <a:ext cx="4248473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User’s</a:t>
            </a:r>
            <a:r>
              <a:rPr lang="fr-BE" dirty="0"/>
              <a:t> group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determined</a:t>
            </a:r>
            <a:r>
              <a:rPr lang="fr-BE" dirty="0"/>
              <a:t> at the connexion</a:t>
            </a:r>
          </a:p>
        </p:txBody>
      </p:sp>
    </p:spTree>
    <p:extLst>
      <p:ext uri="{BB962C8B-B14F-4D97-AF65-F5344CB8AC3E}">
        <p14:creationId xmlns:p14="http://schemas.microsoft.com/office/powerpoint/2010/main" val="41852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5EBBC-CDF9-4910-B5B0-8C021450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DF9B6-448F-4044-B8AF-B3C94BE58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Recipe</a:t>
            </a:r>
            <a:r>
              <a:rPr lang="fr-BE" dirty="0"/>
              <a:t> </a:t>
            </a:r>
            <a:r>
              <a:rPr lang="fr-BE" dirty="0" err="1"/>
              <a:t>uploading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076482-99BC-497A-BE34-3A42BF5D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55" y="866718"/>
            <a:ext cx="4391638" cy="43059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1FE3EE-2725-4F5E-89C6-561DCE93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80928"/>
            <a:ext cx="4981895" cy="22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788B-4305-4E22-A374-A9E56D06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E94144-CF8E-45AC-8F9B-CDFF6294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Catalogue and </a:t>
            </a:r>
            <a:r>
              <a:rPr lang="fr-BE" dirty="0" err="1"/>
              <a:t>booking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248C6C-349A-420C-BFE7-5ED70E825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39824"/>
            <a:ext cx="4572638" cy="63445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B8AF64-0480-4F78-ADA9-E5A03AF1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79" y="2487909"/>
            <a:ext cx="453453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4AB6-343F-498B-B942-B59CA433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72B3-9065-48D5-84C2-82E1E21F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55" y="3020785"/>
            <a:ext cx="4875530" cy="816429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7ECB984-B648-4A09-9EAD-B4D9F2B58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348409"/>
            <a:ext cx="7488832" cy="6323903"/>
          </a:xfrm>
        </p:spPr>
      </p:pic>
    </p:spTree>
    <p:extLst>
      <p:ext uri="{BB962C8B-B14F-4D97-AF65-F5344CB8AC3E}">
        <p14:creationId xmlns:p14="http://schemas.microsoft.com/office/powerpoint/2010/main" val="26996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BFA98-E1F7-449C-8BDD-F3D08C35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Dynamic 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6B16BE-82C3-4FD5-A7B6-96C2094B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172" y="1422400"/>
            <a:ext cx="4875530" cy="816429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Providing</a:t>
            </a:r>
            <a:r>
              <a:rPr lang="fr-BE" dirty="0"/>
              <a:t> </a:t>
            </a:r>
            <a:r>
              <a:rPr lang="fr-BE" dirty="0" err="1"/>
              <a:t>dish</a:t>
            </a:r>
            <a:r>
              <a:rPr lang="fr-BE" dirty="0"/>
              <a:t> </a:t>
            </a:r>
            <a:r>
              <a:rPr lang="fr-BE" dirty="0" err="1"/>
              <a:t>recipe</a:t>
            </a:r>
            <a:r>
              <a:rPr lang="fr-BE" dirty="0"/>
              <a:t> : </a:t>
            </a:r>
            <a:r>
              <a:rPr lang="fr-BE" dirty="0" err="1"/>
              <a:t>analytical</a:t>
            </a:r>
            <a:r>
              <a:rPr lang="fr-BE" dirty="0"/>
              <a:t>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5EFE99-14CF-4E6C-8341-B4AF9942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5" y="2340429"/>
            <a:ext cx="9300023" cy="35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IKitchen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Web application</a:t>
            </a:r>
          </a:p>
          <a:p>
            <a:pPr rtl="0"/>
            <a:r>
              <a:rPr lang="fr-FR" dirty="0"/>
              <a:t>Cooking </a:t>
            </a:r>
            <a:r>
              <a:rPr lang="fr-FR" dirty="0" err="1"/>
              <a:t>Website</a:t>
            </a:r>
            <a:endParaRPr lang="fr-FR" dirty="0"/>
          </a:p>
          <a:p>
            <a:pPr rtl="0"/>
            <a:r>
              <a:rPr lang="fr-FR" dirty="0"/>
              <a:t>Online </a:t>
            </a:r>
            <a:r>
              <a:rPr lang="fr-FR" dirty="0" err="1"/>
              <a:t>booking</a:t>
            </a:r>
            <a:r>
              <a:rPr lang="fr-FR" dirty="0"/>
              <a:t> platform</a:t>
            </a:r>
          </a:p>
          <a:p>
            <a:pPr rtl="0"/>
            <a:r>
              <a:rPr lang="fr-FR" dirty="0" err="1"/>
              <a:t>Friendly</a:t>
            </a:r>
            <a:r>
              <a:rPr lang="fr-FR" dirty="0"/>
              <a:t> sharing forum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C04D14-136B-4753-8EA4-DAA28897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079500"/>
            <a:ext cx="5588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by ? In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?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4E2202E-CF58-48D0-8CF6-D0846DAC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Who</a:t>
            </a:r>
            <a:r>
              <a:rPr lang="fr-BE" dirty="0"/>
              <a:t> ?</a:t>
            </a:r>
          </a:p>
          <a:p>
            <a:pPr lvl="1"/>
            <a:r>
              <a:rPr lang="fr-BE" dirty="0"/>
              <a:t>Computer science </a:t>
            </a:r>
            <a:r>
              <a:rPr lang="fr-BE" dirty="0" err="1"/>
              <a:t>students</a:t>
            </a:r>
            <a:endParaRPr lang="fr-BE" dirty="0"/>
          </a:p>
          <a:p>
            <a:pPr lvl="1"/>
            <a:r>
              <a:rPr lang="fr-BE" dirty="0" err="1"/>
              <a:t>Aspiring</a:t>
            </a:r>
            <a:r>
              <a:rPr lang="fr-BE" dirty="0"/>
              <a:t> </a:t>
            </a:r>
            <a:r>
              <a:rPr lang="fr-BE" dirty="0" err="1"/>
              <a:t>anylist-programmers</a:t>
            </a:r>
            <a:r>
              <a:rPr lang="fr-BE" dirty="0"/>
              <a:t> </a:t>
            </a:r>
          </a:p>
          <a:p>
            <a:pPr lvl="1"/>
            <a:endParaRPr lang="fr-BE" dirty="0"/>
          </a:p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?</a:t>
            </a:r>
          </a:p>
          <a:p>
            <a:pPr lvl="1"/>
            <a:r>
              <a:rPr lang="fr-BE" dirty="0" err="1"/>
              <a:t>Multidisciplinary</a:t>
            </a:r>
            <a:r>
              <a:rPr lang="fr-BE" dirty="0"/>
              <a:t> group </a:t>
            </a:r>
            <a:r>
              <a:rPr lang="fr-BE" dirty="0" err="1"/>
              <a:t>project</a:t>
            </a:r>
            <a:endParaRPr lang="fr-BE" dirty="0"/>
          </a:p>
          <a:p>
            <a:pPr lvl="1"/>
            <a:r>
              <a:rPr lang="fr-BE" dirty="0"/>
              <a:t>2</a:t>
            </a:r>
            <a:r>
              <a:rPr lang="fr-BE" baseline="30000" dirty="0"/>
              <a:t>nd</a:t>
            </a:r>
            <a:r>
              <a:rPr lang="fr-BE" dirty="0"/>
              <a:t> </a:t>
            </a:r>
            <a:r>
              <a:rPr lang="fr-BE" dirty="0" err="1"/>
              <a:t>year</a:t>
            </a:r>
            <a:r>
              <a:rPr lang="fr-BE" dirty="0"/>
              <a:t> June finals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followed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UML </a:t>
            </a:r>
            <a:r>
              <a:rPr lang="fr-FR" dirty="0" err="1"/>
              <a:t>diagrams</a:t>
            </a:r>
            <a:r>
              <a:rPr lang="fr-FR" dirty="0"/>
              <a:t> design</a:t>
            </a:r>
          </a:p>
          <a:p>
            <a:pPr lvl="2"/>
            <a:r>
              <a:rPr lang="fr-FR" dirty="0"/>
              <a:t>Class structure and association</a:t>
            </a:r>
          </a:p>
          <a:p>
            <a:pPr lvl="1"/>
            <a:r>
              <a:rPr lang="fr-FR" dirty="0"/>
              <a:t>Labour division</a:t>
            </a:r>
          </a:p>
          <a:p>
            <a:pPr lvl="1"/>
            <a:r>
              <a:rPr lang="fr-FR" dirty="0"/>
              <a:t>Meeting </a:t>
            </a:r>
            <a:r>
              <a:rPr lang="fr-FR" dirty="0" err="1"/>
              <a:t>scheduling</a:t>
            </a:r>
            <a:endParaRPr lang="fr-FR" dirty="0"/>
          </a:p>
          <a:p>
            <a:pPr lvl="1"/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Analysis</a:t>
            </a:r>
            <a:r>
              <a:rPr lang="fr-FR" dirty="0"/>
              <a:t> file </a:t>
            </a:r>
            <a:r>
              <a:rPr lang="fr-FR" dirty="0" err="1"/>
              <a:t>writing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4579C-8468-41E3-BB80-996FC2CAC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programming</a:t>
            </a:r>
            <a:endParaRPr lang="fr-BE" dirty="0"/>
          </a:p>
          <a:p>
            <a:pPr lvl="1"/>
            <a:r>
              <a:rPr lang="fr-BE" dirty="0"/>
              <a:t>GitHub </a:t>
            </a:r>
            <a:r>
              <a:rPr lang="fr-BE" dirty="0" err="1"/>
              <a:t>creation</a:t>
            </a:r>
            <a:endParaRPr lang="fr-BE" dirty="0"/>
          </a:p>
          <a:p>
            <a:pPr lvl="1"/>
            <a:r>
              <a:rPr lang="fr-BE" dirty="0"/>
              <a:t>Class </a:t>
            </a:r>
            <a:r>
              <a:rPr lang="fr-BE" dirty="0" err="1"/>
              <a:t>implementation</a:t>
            </a:r>
            <a:endParaRPr lang="fr-BE" dirty="0"/>
          </a:p>
          <a:p>
            <a:pPr lvl="1"/>
            <a:r>
              <a:rPr lang="fr-BE" dirty="0" err="1"/>
              <a:t>Asp.Net</a:t>
            </a:r>
            <a:r>
              <a:rPr lang="fr-BE" dirty="0"/>
              <a:t> use</a:t>
            </a:r>
          </a:p>
          <a:p>
            <a:pPr lvl="2"/>
            <a:r>
              <a:rPr lang="fr-BE" dirty="0" err="1"/>
              <a:t>Entity</a:t>
            </a:r>
            <a:r>
              <a:rPr lang="fr-BE" dirty="0"/>
              <a:t> Framework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UML </a:t>
            </a:r>
            <a:r>
              <a:rPr lang="fr-FR" dirty="0" err="1"/>
              <a:t>diagrams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dirty="0" err="1"/>
              <a:t>Three</a:t>
            </a:r>
            <a:r>
              <a:rPr lang="fr-FR" dirty="0"/>
              <a:t> axes : </a:t>
            </a:r>
            <a:r>
              <a:rPr lang="fr-FR" dirty="0" err="1"/>
              <a:t>fonctional</a:t>
            </a:r>
            <a:r>
              <a:rPr lang="fr-FR" dirty="0"/>
              <a:t>, </a:t>
            </a:r>
            <a:r>
              <a:rPr lang="fr-FR" dirty="0" err="1"/>
              <a:t>static</a:t>
            </a:r>
            <a:r>
              <a:rPr lang="fr-FR" dirty="0"/>
              <a:t> and </a:t>
            </a:r>
            <a:r>
              <a:rPr lang="fr-FR" dirty="0" err="1"/>
              <a:t>dynamic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Functional</a:t>
            </a:r>
            <a:r>
              <a:rPr lang="fr-FR" dirty="0"/>
              <a:t> Axe</a:t>
            </a:r>
          </a:p>
        </p:txBody>
      </p:sp>
      <p:sp>
        <p:nvSpPr>
          <p:cNvPr id="11" name="Espace réservé du texte 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2207454-541D-4835-8249-22D520C91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320794"/>
            <a:ext cx="7128792" cy="3216730"/>
          </a:xfr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685A91-F474-4E13-9F6D-0477B30B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916832"/>
            <a:ext cx="6973273" cy="38738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790D01-B669-4C1F-BA15-B1D4CAC0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2CDBC-2A09-4D9D-B280-2180184A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856" y="1700808"/>
            <a:ext cx="4875530" cy="816429"/>
          </a:xfrm>
        </p:spPr>
        <p:txBody>
          <a:bodyPr/>
          <a:lstStyle/>
          <a:p>
            <a:r>
              <a:rPr lang="fr-BE" dirty="0"/>
              <a:t>Cook </a:t>
            </a:r>
            <a:r>
              <a:rPr lang="fr-BE" dirty="0" err="1"/>
              <a:t>usecase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40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6AE55-8614-47DE-9F36-7581BAF0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D66680-6667-4BDA-B8A7-917A58A12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Neighbor</a:t>
            </a:r>
            <a:r>
              <a:rPr lang="fr-BE" dirty="0"/>
              <a:t> </a:t>
            </a:r>
            <a:r>
              <a:rPr lang="fr-BE" dirty="0" err="1"/>
              <a:t>usecase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B8D4D-8607-4963-A94E-3DACCFFD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340429"/>
            <a:ext cx="740195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9E997ECD-18DE-46E2-BA0A-68412865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24000"/>
            <a:ext cx="8049748" cy="41439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E9DFFB-CC47-4C66-8446-E25C110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B6AAD-C639-489D-90E8-40F3D1B29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Admin </a:t>
            </a:r>
            <a:r>
              <a:rPr lang="fr-BE" dirty="0" err="1"/>
              <a:t>usecase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25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142</TotalTime>
  <Words>224</Words>
  <Application>Microsoft Office PowerPoint</Application>
  <PresentationFormat>Personnalisé</PresentationFormat>
  <Paragraphs>91</Paragraphs>
  <Slides>19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Constantia</vt:lpstr>
      <vt:lpstr>Cuisine 16x9</vt:lpstr>
      <vt:lpstr>IKitchen</vt:lpstr>
      <vt:lpstr>What is IKitchen ?</vt:lpstr>
      <vt:lpstr>Who was it designed by ? In what context ?</vt:lpstr>
      <vt:lpstr>What are the steps that were followed ?</vt:lpstr>
      <vt:lpstr>The UML diagrams</vt:lpstr>
      <vt:lpstr>The Functional Axe</vt:lpstr>
      <vt:lpstr>The Functional Axe</vt:lpstr>
      <vt:lpstr>The Functional Axe</vt:lpstr>
      <vt:lpstr>The Functional Axe</vt:lpstr>
      <vt:lpstr>The Functional Axe</vt:lpstr>
      <vt:lpstr>The Functional Axe</vt:lpstr>
      <vt:lpstr>The Functional Axe</vt:lpstr>
      <vt:lpstr>The Functional Axe</vt:lpstr>
      <vt:lpstr>The Static Axe</vt:lpstr>
      <vt:lpstr>The Static Axe</vt:lpstr>
      <vt:lpstr>The Static Axe</vt:lpstr>
      <vt:lpstr>The Static Axe</vt:lpstr>
      <vt:lpstr>The Static Axe</vt:lpstr>
      <vt:lpstr>The Dynamic Axe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IKitchen</dc:title>
  <dc:creator>Bisconti</dc:creator>
  <cp:lastModifiedBy>Bisconti</cp:lastModifiedBy>
  <cp:revision>35</cp:revision>
  <dcterms:created xsi:type="dcterms:W3CDTF">2018-05-17T11:12:28Z</dcterms:created>
  <dcterms:modified xsi:type="dcterms:W3CDTF">2018-05-17T15:20:11Z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