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68" r:id="rId7"/>
    <p:sldId id="269" r:id="rId8"/>
    <p:sldId id="259" r:id="rId9"/>
    <p:sldId id="260" r:id="rId10"/>
    <p:sldId id="270" r:id="rId11"/>
    <p:sldId id="271" r:id="rId12"/>
    <p:sldId id="272" r:id="rId13"/>
    <p:sldId id="273" r:id="rId14"/>
    <p:sldId id="280" r:id="rId15"/>
    <p:sldId id="281" r:id="rId16"/>
    <p:sldId id="282" r:id="rId17"/>
    <p:sldId id="274" r:id="rId18"/>
    <p:sldId id="277" r:id="rId19"/>
    <p:sldId id="275" r:id="rId20"/>
    <p:sldId id="276" r:id="rId21"/>
    <p:sldId id="278" r:id="rId22"/>
    <p:sldId id="283" r:id="rId23"/>
    <p:sldId id="284" r:id="rId24"/>
    <p:sldId id="285" r:id="rId25"/>
    <p:sldId id="286" r:id="rId26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48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8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IKitchen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How </a:t>
            </a:r>
            <a:r>
              <a:rPr lang="fr-FR" dirty="0" err="1"/>
              <a:t>hungry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D9C0D3-D9B6-442E-8783-E4D0C3EFE9D2}"/>
              </a:ext>
            </a:extLst>
          </p:cNvPr>
          <p:cNvSpPr txBox="1"/>
          <p:nvPr/>
        </p:nvSpPr>
        <p:spPr>
          <a:xfrm>
            <a:off x="117748" y="5661248"/>
            <a:ext cx="242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An application </a:t>
            </a:r>
            <a:r>
              <a:rPr lang="fr-BE" sz="1400" dirty="0" err="1"/>
              <a:t>developed</a:t>
            </a:r>
            <a:r>
              <a:rPr lang="fr-BE" sz="1400" dirty="0"/>
              <a:t>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 err="1"/>
              <a:t>Flavian</a:t>
            </a:r>
            <a:r>
              <a:rPr lang="fr-BE" sz="1400" dirty="0"/>
              <a:t> Bisconti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Nathan Pire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Quentin </a:t>
            </a:r>
            <a:r>
              <a:rPr lang="fr-BE" sz="1400" dirty="0" err="1"/>
              <a:t>Zaretti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C3CEC8D-6695-4B65-87AD-C13253F3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7" y="2132856"/>
            <a:ext cx="8402223" cy="43916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4EC4F8-C076-43D4-9BC4-D9421BDF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92601-7FAF-4F1B-B425-BFCDC382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333" y="1447800"/>
            <a:ext cx="4875530" cy="816429"/>
          </a:xfrm>
        </p:spPr>
        <p:txBody>
          <a:bodyPr/>
          <a:lstStyle/>
          <a:p>
            <a:r>
              <a:rPr lang="fr-BE" dirty="0" err="1"/>
              <a:t>Summarized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0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799A86-2F04-4D61-96BA-618496AC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289534"/>
            <a:ext cx="7033415" cy="378447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97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190080-C037-4573-BB2C-A4292CF0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45" y="1320405"/>
            <a:ext cx="6912768" cy="42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Exception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94015-BDE9-4E09-941A-7BDD77F2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44" y="1857828"/>
            <a:ext cx="7458197" cy="4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9C77D6-CE5A-4132-B4C5-A72FB449F6FE}"/>
              </a:ext>
            </a:extLst>
          </p:cNvPr>
          <p:cNvSpPr/>
          <p:nvPr/>
        </p:nvSpPr>
        <p:spPr>
          <a:xfrm>
            <a:off x="1310108" y="4829944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0A038-7FE6-4D1C-A521-28C3C90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017EC-BDF5-4DAC-B678-A70552A3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/>
          <a:lstStyle/>
          <a:p>
            <a:r>
              <a:rPr lang="fr-BE" dirty="0"/>
              <a:t>Four </a:t>
            </a:r>
            <a:r>
              <a:rPr lang="fr-BE" dirty="0" err="1"/>
              <a:t>iterations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91C777-F222-4E62-8B2C-5E4F4FCF0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Registering</a:t>
            </a:r>
            <a:endParaRPr lang="fr-BE" dirty="0"/>
          </a:p>
          <a:p>
            <a:r>
              <a:rPr lang="fr-BE" dirty="0" err="1"/>
              <a:t>Booking</a:t>
            </a:r>
            <a:r>
              <a:rPr lang="fr-BE" dirty="0"/>
              <a:t>/Catalogue</a:t>
            </a:r>
          </a:p>
          <a:p>
            <a:r>
              <a:rPr lang="fr-BE" dirty="0" err="1"/>
              <a:t>Uploading</a:t>
            </a:r>
            <a:endParaRPr lang="fr-BE" dirty="0"/>
          </a:p>
          <a:p>
            <a:r>
              <a:rPr lang="fr-BE" dirty="0"/>
              <a:t>Administration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0324F04-59B9-4B07-AB5C-48943109BD51}"/>
              </a:ext>
            </a:extLst>
          </p:cNvPr>
          <p:cNvSpPr/>
          <p:nvPr/>
        </p:nvSpPr>
        <p:spPr>
          <a:xfrm flipV="1">
            <a:off x="405780" y="5045967"/>
            <a:ext cx="8164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32405B-781A-4316-B1CD-722439C99A75}"/>
              </a:ext>
            </a:extLst>
          </p:cNvPr>
          <p:cNvSpPr txBox="1"/>
          <p:nvPr/>
        </p:nvSpPr>
        <p:spPr>
          <a:xfrm>
            <a:off x="1310108" y="4918501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Establishment of partial class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106893-5847-46D2-8283-ACBA3DCE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663577"/>
            <a:ext cx="733295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0C06D-5D7D-4935-A7C4-A8D00B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90CB-4965-4EDA-9634-73016F9A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5313040" cy="816429"/>
          </a:xfrm>
        </p:spPr>
        <p:txBody>
          <a:bodyPr>
            <a:normAutofit/>
          </a:bodyPr>
          <a:lstStyle/>
          <a:p>
            <a:r>
              <a:rPr lang="fr-BE" dirty="0" err="1"/>
              <a:t>Registering</a:t>
            </a:r>
            <a:r>
              <a:rPr lang="fr-BE" dirty="0"/>
              <a:t> and administration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92F19D-436D-4F19-8EC3-E533A345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8" y="2416629"/>
            <a:ext cx="3753374" cy="334374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44A73C8-78D7-434D-A6DE-06F52316AB27}"/>
              </a:ext>
            </a:extLst>
          </p:cNvPr>
          <p:cNvSpPr/>
          <p:nvPr/>
        </p:nvSpPr>
        <p:spPr>
          <a:xfrm>
            <a:off x="7333113" y="368299"/>
            <a:ext cx="4248473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User’s</a:t>
            </a:r>
            <a:r>
              <a:rPr lang="fr-BE" dirty="0"/>
              <a:t> group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determined</a:t>
            </a:r>
            <a:r>
              <a:rPr lang="fr-BE" dirty="0"/>
              <a:t> at the </a:t>
            </a:r>
            <a:r>
              <a:rPr lang="fr-BE" dirty="0" err="1"/>
              <a:t>connection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9389B8-3A73-4F1D-B024-170CE9C43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923107"/>
            <a:ext cx="738290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5EBBC-CDF9-4910-B5B0-8C021450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DF9B6-448F-4044-B8AF-B3C94BE58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Recipe</a:t>
            </a:r>
            <a:r>
              <a:rPr lang="fr-BE" dirty="0"/>
              <a:t> </a:t>
            </a:r>
            <a:r>
              <a:rPr lang="fr-BE" dirty="0" err="1"/>
              <a:t>uploading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76482-99BC-497A-BE34-3A42BF5D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55" y="866718"/>
            <a:ext cx="4391638" cy="4305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1FE3EE-2725-4F5E-89C6-561DCE93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80928"/>
            <a:ext cx="4981895" cy="22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788B-4305-4E22-A374-A9E56D06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E94144-CF8E-45AC-8F9B-CDFF6294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Catalogue and </a:t>
            </a:r>
            <a:r>
              <a:rPr lang="fr-BE" dirty="0" err="1"/>
              <a:t>booking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248C6C-349A-420C-BFE7-5ED70E82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39824"/>
            <a:ext cx="4572638" cy="63445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B8AF64-0480-4F78-ADA9-E5A03AF1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9" y="2487909"/>
            <a:ext cx="453453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4AB6-343F-498B-B942-B59CA43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72B3-9065-48D5-84C2-82E1E21F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5" y="3020785"/>
            <a:ext cx="4875530" cy="816429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FBF2EA-EC00-43E7-A347-719B239F7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476672"/>
            <a:ext cx="7301813" cy="5904656"/>
          </a:xfrm>
        </p:spPr>
      </p:pic>
    </p:spTree>
    <p:extLst>
      <p:ext uri="{BB962C8B-B14F-4D97-AF65-F5344CB8AC3E}">
        <p14:creationId xmlns:p14="http://schemas.microsoft.com/office/powerpoint/2010/main" val="26996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FA98-E1F7-449C-8BDD-F3D08C35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Dynamic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B16BE-82C3-4FD5-A7B6-96C2094B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172" y="1422400"/>
            <a:ext cx="4875530" cy="816429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Providing</a:t>
            </a:r>
            <a:r>
              <a:rPr lang="fr-BE" dirty="0"/>
              <a:t> </a:t>
            </a:r>
            <a:r>
              <a:rPr lang="fr-BE" dirty="0" err="1"/>
              <a:t>dish</a:t>
            </a:r>
            <a:r>
              <a:rPr lang="fr-BE" dirty="0"/>
              <a:t> </a:t>
            </a:r>
            <a:r>
              <a:rPr lang="fr-BE" dirty="0" err="1"/>
              <a:t>recipe</a:t>
            </a:r>
            <a:r>
              <a:rPr lang="fr-BE" dirty="0"/>
              <a:t> : </a:t>
            </a:r>
            <a:r>
              <a:rPr lang="fr-BE" dirty="0" err="1"/>
              <a:t>analytical</a:t>
            </a:r>
            <a:r>
              <a:rPr lang="fr-BE" dirty="0"/>
              <a:t>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5EFE99-14CF-4E6C-8341-B4AF994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5" y="2340429"/>
            <a:ext cx="9300023" cy="3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IKitchen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Web application</a:t>
            </a:r>
          </a:p>
          <a:p>
            <a:pPr rtl="0"/>
            <a:r>
              <a:rPr lang="fr-FR" dirty="0"/>
              <a:t>Cooking </a:t>
            </a:r>
            <a:r>
              <a:rPr lang="fr-FR" dirty="0" err="1"/>
              <a:t>Website</a:t>
            </a:r>
            <a:endParaRPr lang="fr-FR" dirty="0"/>
          </a:p>
          <a:p>
            <a:pPr rtl="0"/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rtl="0"/>
            <a:r>
              <a:rPr lang="fr-FR" dirty="0" err="1"/>
              <a:t>Friendly</a:t>
            </a:r>
            <a:r>
              <a:rPr lang="fr-FR" dirty="0"/>
              <a:t> sharing forum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04D14-136B-4753-8EA4-DAA28897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079500"/>
            <a:ext cx="5588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32707-653B-4D51-8A0B-F90D4FC2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698115-F596-421F-966C-7467542D4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are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thoughts</a:t>
            </a:r>
            <a:r>
              <a:rPr lang="fr-BE" dirty="0"/>
              <a:t> about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093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E105E-B46B-404D-A073-2CBA2C6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D8D09-4B59-4210-92C0-B6D08AA2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3152800" cy="816429"/>
          </a:xfrm>
        </p:spPr>
        <p:txBody>
          <a:bodyPr/>
          <a:lstStyle/>
          <a:p>
            <a:r>
              <a:rPr lang="fr-BE" dirty="0" err="1"/>
              <a:t>Flavian</a:t>
            </a:r>
            <a:r>
              <a:rPr lang="fr-BE" dirty="0"/>
              <a:t> Bisconti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95FA7-F8CD-403C-8FC7-49062FE2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3152800" cy="3759199"/>
          </a:xfrm>
        </p:spPr>
        <p:txBody>
          <a:bodyPr>
            <a:normAutofit lnSpcReduction="10000"/>
          </a:bodyPr>
          <a:lstStyle/>
          <a:p>
            <a:r>
              <a:rPr lang="fr-BE" sz="2000" dirty="0" err="1"/>
              <a:t>Devised</a:t>
            </a:r>
            <a:r>
              <a:rPr lang="fr-BE" sz="2000" dirty="0"/>
              <a:t> </a:t>
            </a:r>
            <a:r>
              <a:rPr lang="fr-BE" sz="2000" dirty="0" err="1"/>
              <a:t>his</a:t>
            </a:r>
            <a:r>
              <a:rPr lang="fr-BE" sz="2000" dirty="0"/>
              <a:t> first computer application</a:t>
            </a:r>
          </a:p>
          <a:p>
            <a:r>
              <a:rPr lang="fr-BE" sz="2000" dirty="0" err="1"/>
              <a:t>Took</a:t>
            </a:r>
            <a:r>
              <a:rPr lang="fr-BE" sz="2000" dirty="0"/>
              <a:t> </a:t>
            </a:r>
            <a:r>
              <a:rPr lang="fr-BE" sz="2000" dirty="0" err="1"/>
              <a:t>pleasure</a:t>
            </a:r>
            <a:r>
              <a:rPr lang="fr-BE" sz="2000" dirty="0"/>
              <a:t> in </a:t>
            </a:r>
            <a:r>
              <a:rPr lang="fr-BE" sz="2000" dirty="0" err="1"/>
              <a:t>programming</a:t>
            </a:r>
            <a:endParaRPr lang="fr-BE" sz="2000" dirty="0"/>
          </a:p>
          <a:p>
            <a:r>
              <a:rPr lang="fr-BE" sz="2000" dirty="0" err="1"/>
              <a:t>Rewarded</a:t>
            </a:r>
            <a:r>
              <a:rPr lang="fr-BE" sz="2000" dirty="0"/>
              <a:t> by the </a:t>
            </a:r>
            <a:r>
              <a:rPr lang="fr-BE" sz="2000" dirty="0" err="1"/>
              <a:t>teamwork</a:t>
            </a:r>
            <a:endParaRPr lang="fr-BE" sz="2000" dirty="0"/>
          </a:p>
          <a:p>
            <a:r>
              <a:rPr lang="fr-BE" sz="2000" dirty="0" err="1"/>
              <a:t>Used</a:t>
            </a:r>
            <a:r>
              <a:rPr lang="fr-BE" sz="2000" dirty="0"/>
              <a:t> and </a:t>
            </a:r>
            <a:r>
              <a:rPr lang="fr-BE" sz="2000" dirty="0" err="1"/>
              <a:t>improved</a:t>
            </a:r>
            <a:r>
              <a:rPr lang="fr-BE" sz="2000" dirty="0"/>
              <a:t> </a:t>
            </a:r>
            <a:r>
              <a:rPr lang="fr-BE" sz="2000" dirty="0" err="1"/>
              <a:t>skills</a:t>
            </a:r>
            <a:r>
              <a:rPr lang="fr-BE" sz="2000" dirty="0"/>
              <a:t> </a:t>
            </a:r>
            <a:r>
              <a:rPr lang="fr-BE" sz="2000" dirty="0" err="1"/>
              <a:t>from</a:t>
            </a:r>
            <a:r>
              <a:rPr lang="fr-BE" sz="2000" dirty="0"/>
              <a:t> </a:t>
            </a:r>
            <a:r>
              <a:rPr lang="fr-BE" sz="2000" dirty="0" err="1"/>
              <a:t>secondary</a:t>
            </a:r>
            <a:r>
              <a:rPr lang="fr-BE" sz="2000" dirty="0"/>
              <a:t> </a:t>
            </a:r>
            <a:r>
              <a:rPr lang="fr-BE" sz="2000" dirty="0" err="1"/>
              <a:t>school</a:t>
            </a:r>
            <a:endParaRPr lang="fr-BE" sz="2000" dirty="0"/>
          </a:p>
          <a:p>
            <a:r>
              <a:rPr lang="fr-BE" sz="2000" dirty="0" err="1"/>
              <a:t>Learned</a:t>
            </a:r>
            <a:r>
              <a:rPr lang="fr-BE" sz="2000" dirty="0"/>
              <a:t> how to focus on one issue at a time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04143-B101-4666-A84E-979684B3C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7142" y="1524000"/>
            <a:ext cx="3152800" cy="816429"/>
          </a:xfrm>
        </p:spPr>
        <p:txBody>
          <a:bodyPr/>
          <a:lstStyle/>
          <a:p>
            <a:r>
              <a:rPr lang="fr-BE" dirty="0"/>
              <a:t>Nathan Pire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2FEAFC-0FD3-47AB-82CB-601C738C4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8012" y="2340429"/>
            <a:ext cx="3152800" cy="3759199"/>
          </a:xfrm>
        </p:spPr>
        <p:txBody>
          <a:bodyPr>
            <a:normAutofit/>
          </a:bodyPr>
          <a:lstStyle/>
          <a:p>
            <a:r>
              <a:rPr lang="fr-BE" sz="2000" dirty="0" err="1"/>
              <a:t>Learn</a:t>
            </a:r>
            <a:r>
              <a:rPr lang="fr-BE" sz="2000" dirty="0"/>
              <a:t> by </a:t>
            </a:r>
            <a:r>
              <a:rPr lang="fr-BE" sz="2000" dirty="0" err="1"/>
              <a:t>myself</a:t>
            </a:r>
            <a:endParaRPr lang="fr-BE" sz="2000" dirty="0"/>
          </a:p>
          <a:p>
            <a:r>
              <a:rPr lang="fr-BE" sz="2000" dirty="0" err="1"/>
              <a:t>Learned</a:t>
            </a:r>
            <a:r>
              <a:rPr lang="fr-BE" sz="2000" dirty="0"/>
              <a:t> how to </a:t>
            </a:r>
            <a:r>
              <a:rPr lang="fr-BE" sz="2000" dirty="0" err="1"/>
              <a:t>adapt</a:t>
            </a:r>
            <a:r>
              <a:rPr lang="fr-BE" sz="2000" dirty="0"/>
              <a:t> code</a:t>
            </a:r>
          </a:p>
          <a:p>
            <a:r>
              <a:rPr lang="fr-BE" sz="2000" dirty="0" err="1"/>
              <a:t>Evaluate</a:t>
            </a:r>
            <a:r>
              <a:rPr lang="fr-BE" sz="2000" dirty="0"/>
              <a:t> </a:t>
            </a:r>
            <a:r>
              <a:rPr lang="fr-BE" sz="2000" dirty="0" err="1"/>
              <a:t>working</a:t>
            </a:r>
            <a:r>
              <a:rPr lang="fr-BE" sz="2000" dirty="0"/>
              <a:t> time</a:t>
            </a:r>
          </a:p>
          <a:p>
            <a:r>
              <a:rPr lang="fr-BE" sz="2000" dirty="0" err="1"/>
              <a:t>Teamworking</a:t>
            </a:r>
            <a:r>
              <a:rPr lang="fr-BE" sz="2000" dirty="0"/>
              <a:t> </a:t>
            </a:r>
            <a:r>
              <a:rPr lang="fr-BE" sz="2000" dirty="0" err="1"/>
              <a:t>is</a:t>
            </a:r>
            <a:r>
              <a:rPr lang="fr-BE" sz="2000" dirty="0"/>
              <a:t> </a:t>
            </a:r>
            <a:r>
              <a:rPr lang="fr-BE" sz="2000" dirty="0" err="1"/>
              <a:t>faster</a:t>
            </a:r>
            <a:r>
              <a:rPr lang="fr-BE" sz="2000" dirty="0"/>
              <a:t> </a:t>
            </a:r>
            <a:r>
              <a:rPr lang="fr-BE" sz="2000" dirty="0" err="1"/>
              <a:t>than</a:t>
            </a:r>
            <a:r>
              <a:rPr lang="fr-BE" sz="2000" dirty="0"/>
              <a:t> </a:t>
            </a:r>
            <a:r>
              <a:rPr lang="fr-BE" sz="2000" dirty="0" err="1"/>
              <a:t>soloworking</a:t>
            </a:r>
            <a:r>
              <a:rPr lang="fr-BE" sz="2000" dirty="0"/>
              <a:t> ! (and </a:t>
            </a:r>
            <a:r>
              <a:rPr lang="fr-BE" sz="2000" dirty="0" err="1"/>
              <a:t>funnier</a:t>
            </a:r>
            <a:r>
              <a:rPr lang="fr-BE" sz="2000"/>
              <a:t>)</a:t>
            </a:r>
            <a:endParaRPr lang="fr-BE" sz="2000" dirty="0"/>
          </a:p>
          <a:p>
            <a:endParaRPr lang="fr-BE" sz="2000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20EC4313-5306-4493-A36F-17B540732B65}"/>
              </a:ext>
            </a:extLst>
          </p:cNvPr>
          <p:cNvSpPr txBox="1">
            <a:spLocks/>
          </p:cNvSpPr>
          <p:nvPr/>
        </p:nvSpPr>
        <p:spPr>
          <a:xfrm>
            <a:off x="4518012" y="1524000"/>
            <a:ext cx="3152800" cy="816429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Quentin </a:t>
            </a:r>
            <a:r>
              <a:rPr lang="fr-BE" dirty="0" err="1"/>
              <a:t>Zaretti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D21190-7DA7-4E9F-953C-1FCE00FE89F7}"/>
              </a:ext>
            </a:extLst>
          </p:cNvPr>
          <p:cNvSpPr txBox="1"/>
          <p:nvPr/>
        </p:nvSpPr>
        <p:spPr>
          <a:xfrm>
            <a:off x="7894612" y="2413000"/>
            <a:ext cx="315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13109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5CEB6-EEE2-4C19-9888-2572B3F9A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The End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7C80DB-4013-4296-BEB2-77D78C67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/>
              <a:t>We</a:t>
            </a:r>
            <a:r>
              <a:rPr lang="fr-BE" dirty="0"/>
              <a:t> are </a:t>
            </a:r>
            <a:r>
              <a:rPr lang="fr-BE" dirty="0" err="1"/>
              <a:t>now</a:t>
            </a:r>
            <a:r>
              <a:rPr lang="fr-BE" dirty="0"/>
              <a:t> </a:t>
            </a:r>
            <a:r>
              <a:rPr lang="fr-BE" dirty="0" err="1"/>
              <a:t>very</a:t>
            </a:r>
            <a:r>
              <a:rPr lang="fr-BE" dirty="0"/>
              <a:t> </a:t>
            </a:r>
            <a:r>
              <a:rPr lang="fr-BE" dirty="0" err="1"/>
              <a:t>hungry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6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by ? In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?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E2202E-CF58-48D0-8CF6-D0846DAC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Who</a:t>
            </a:r>
            <a:r>
              <a:rPr lang="fr-BE" dirty="0"/>
              <a:t> ?</a:t>
            </a:r>
          </a:p>
          <a:p>
            <a:pPr lvl="1"/>
            <a:r>
              <a:rPr lang="fr-BE" dirty="0"/>
              <a:t>Computer science </a:t>
            </a:r>
            <a:r>
              <a:rPr lang="fr-BE" dirty="0" err="1"/>
              <a:t>students</a:t>
            </a:r>
            <a:endParaRPr lang="fr-BE" dirty="0"/>
          </a:p>
          <a:p>
            <a:pPr lvl="1"/>
            <a:r>
              <a:rPr lang="fr-BE" dirty="0" err="1"/>
              <a:t>Aspiring</a:t>
            </a:r>
            <a:r>
              <a:rPr lang="fr-BE" dirty="0"/>
              <a:t> </a:t>
            </a:r>
            <a:r>
              <a:rPr lang="fr-BE" dirty="0" err="1"/>
              <a:t>anylist-programmers</a:t>
            </a:r>
            <a:r>
              <a:rPr lang="fr-BE" dirty="0"/>
              <a:t> </a:t>
            </a:r>
          </a:p>
          <a:p>
            <a:pPr lvl="1"/>
            <a:endParaRPr lang="fr-BE" dirty="0"/>
          </a:p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?</a:t>
            </a:r>
          </a:p>
          <a:p>
            <a:pPr lvl="1"/>
            <a:r>
              <a:rPr lang="fr-BE" dirty="0" err="1"/>
              <a:t>Multidisciplinary</a:t>
            </a:r>
            <a:r>
              <a:rPr lang="fr-BE" dirty="0"/>
              <a:t> group </a:t>
            </a:r>
            <a:r>
              <a:rPr lang="fr-BE" dirty="0" err="1"/>
              <a:t>project</a:t>
            </a:r>
            <a:endParaRPr lang="fr-BE" dirty="0"/>
          </a:p>
          <a:p>
            <a:pPr lvl="1"/>
            <a:r>
              <a:rPr lang="fr-BE" dirty="0"/>
              <a:t>Second </a:t>
            </a:r>
            <a:r>
              <a:rPr lang="fr-BE" dirty="0" err="1"/>
              <a:t>year’s</a:t>
            </a:r>
            <a:r>
              <a:rPr lang="fr-BE" dirty="0"/>
              <a:t> June finals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followed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UML </a:t>
            </a:r>
            <a:r>
              <a:rPr lang="fr-FR" dirty="0" err="1"/>
              <a:t>diagram</a:t>
            </a:r>
            <a:r>
              <a:rPr lang="fr-FR" dirty="0"/>
              <a:t> design</a:t>
            </a:r>
          </a:p>
          <a:p>
            <a:pPr lvl="2"/>
            <a:r>
              <a:rPr lang="fr-FR" dirty="0"/>
              <a:t>Class structure and association</a:t>
            </a:r>
          </a:p>
          <a:p>
            <a:pPr lvl="1"/>
            <a:r>
              <a:rPr lang="fr-FR" dirty="0"/>
              <a:t>Labour division</a:t>
            </a:r>
          </a:p>
          <a:p>
            <a:pPr lvl="1"/>
            <a:r>
              <a:rPr lang="fr-FR" dirty="0"/>
              <a:t>Meeting </a:t>
            </a:r>
            <a:r>
              <a:rPr lang="fr-FR" dirty="0" err="1"/>
              <a:t>scheduling</a:t>
            </a:r>
            <a:endParaRPr lang="fr-FR" dirty="0"/>
          </a:p>
          <a:p>
            <a:pPr lvl="1"/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Analysis</a:t>
            </a:r>
            <a:r>
              <a:rPr lang="fr-FR" dirty="0"/>
              <a:t> file </a:t>
            </a:r>
            <a:r>
              <a:rPr lang="fr-FR" dirty="0" err="1"/>
              <a:t>writing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4579C-8468-41E3-BB80-996FC2CAC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Programming</a:t>
            </a:r>
            <a:endParaRPr lang="fr-BE" dirty="0"/>
          </a:p>
          <a:p>
            <a:pPr lvl="1"/>
            <a:r>
              <a:rPr lang="fr-BE" dirty="0"/>
              <a:t>GitHub </a:t>
            </a:r>
            <a:r>
              <a:rPr lang="fr-BE" dirty="0" err="1"/>
              <a:t>creation</a:t>
            </a:r>
            <a:endParaRPr lang="fr-BE" dirty="0"/>
          </a:p>
          <a:p>
            <a:pPr lvl="1"/>
            <a:r>
              <a:rPr lang="fr-BE" dirty="0"/>
              <a:t>Class </a:t>
            </a:r>
            <a:r>
              <a:rPr lang="fr-BE" dirty="0" err="1"/>
              <a:t>implementation</a:t>
            </a:r>
            <a:endParaRPr lang="fr-BE" dirty="0"/>
          </a:p>
          <a:p>
            <a:pPr lvl="1"/>
            <a:r>
              <a:rPr lang="fr-BE" dirty="0" err="1"/>
              <a:t>Asp.Net</a:t>
            </a:r>
            <a:r>
              <a:rPr lang="fr-BE" dirty="0"/>
              <a:t> use</a:t>
            </a:r>
          </a:p>
          <a:p>
            <a:pPr lvl="2"/>
            <a:r>
              <a:rPr lang="fr-BE" dirty="0" err="1"/>
              <a:t>Entity</a:t>
            </a:r>
            <a:r>
              <a:rPr lang="fr-BE" dirty="0"/>
              <a:t> Framework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UML </a:t>
            </a:r>
            <a:r>
              <a:rPr lang="fr-FR" dirty="0" err="1"/>
              <a:t>diagrams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 err="1"/>
              <a:t>Three</a:t>
            </a:r>
            <a:r>
              <a:rPr lang="fr-FR" dirty="0"/>
              <a:t> axes : </a:t>
            </a:r>
            <a:r>
              <a:rPr lang="fr-FR" dirty="0" err="1"/>
              <a:t>functional</a:t>
            </a:r>
            <a:r>
              <a:rPr lang="fr-FR" dirty="0"/>
              <a:t>, </a:t>
            </a:r>
            <a:r>
              <a:rPr lang="fr-FR" dirty="0" err="1"/>
              <a:t>static</a:t>
            </a:r>
            <a:r>
              <a:rPr lang="fr-FR" dirty="0"/>
              <a:t> and </a:t>
            </a:r>
            <a:r>
              <a:rPr lang="fr-FR" dirty="0" err="1"/>
              <a:t>dynamic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Functional</a:t>
            </a:r>
            <a:r>
              <a:rPr lang="fr-FR" dirty="0"/>
              <a:t> Axis</a:t>
            </a:r>
          </a:p>
        </p:txBody>
      </p:sp>
      <p:sp>
        <p:nvSpPr>
          <p:cNvPr id="11" name="Espace réservé du texte 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207454-541D-4835-8249-22D520C91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320794"/>
            <a:ext cx="7128792" cy="3216730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685A91-F474-4E13-9F6D-0477B30B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916832"/>
            <a:ext cx="6973273" cy="38738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790D01-B669-4C1F-BA15-B1D4CAC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2CDBC-2A09-4D9D-B280-2180184A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56" y="1700808"/>
            <a:ext cx="4875530" cy="816429"/>
          </a:xfrm>
        </p:spPr>
        <p:txBody>
          <a:bodyPr/>
          <a:lstStyle/>
          <a:p>
            <a:r>
              <a:rPr lang="fr-BE" dirty="0"/>
              <a:t>Cook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40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6AE55-8614-47DE-9F36-7581BAF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66680-6667-4BDA-B8A7-917A58A1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Neighbor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B8D4D-8607-4963-A94E-3DACCFFD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40429"/>
            <a:ext cx="740195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E997ECD-18DE-46E2-BA0A-68412865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24000"/>
            <a:ext cx="8049748" cy="41439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E9DFFB-CC47-4C66-8446-E25C110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B6AAD-C639-489D-90E8-40F3D1B29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Admin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25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181</TotalTime>
  <Words>301</Words>
  <Application>Microsoft Office PowerPoint</Application>
  <PresentationFormat>Personnalisé</PresentationFormat>
  <Paragraphs>118</Paragraphs>
  <Slides>22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Arial</vt:lpstr>
      <vt:lpstr>Constantia</vt:lpstr>
      <vt:lpstr>Cuisine 16x9</vt:lpstr>
      <vt:lpstr>IKitchen</vt:lpstr>
      <vt:lpstr>What is IKitchen ?</vt:lpstr>
      <vt:lpstr>Who was it designed by ? In what context ?</vt:lpstr>
      <vt:lpstr>What are the steps that were followed ?</vt:lpstr>
      <vt:lpstr>The UML diagrams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Axe</vt:lpstr>
      <vt:lpstr>The Functional Axe</vt:lpstr>
      <vt:lpstr>The Static Axis</vt:lpstr>
      <vt:lpstr>The Static Axis</vt:lpstr>
      <vt:lpstr>The Static Axis</vt:lpstr>
      <vt:lpstr>The Static Axis</vt:lpstr>
      <vt:lpstr>The Static Axis</vt:lpstr>
      <vt:lpstr>The Dynamic Axis</vt:lpstr>
      <vt:lpstr>Conclusions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IKitchen</dc:title>
  <dc:creator>Bisconti</dc:creator>
  <cp:lastModifiedBy>Tisax190</cp:lastModifiedBy>
  <cp:revision>51</cp:revision>
  <dcterms:created xsi:type="dcterms:W3CDTF">2018-05-17T11:12:28Z</dcterms:created>
  <dcterms:modified xsi:type="dcterms:W3CDTF">2018-05-21T23:21:25Z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