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  <p:sldId id="285" r:id="rId24"/>
    <p:sldId id="286" r:id="rId25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21/05/2018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21/05/2018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06" y="2416629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6643999" y="540539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8BDA2F-C2C1-48AB-9975-2DE39E173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20" y="3212746"/>
            <a:ext cx="738290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FBF2EA-EC00-43E7-A347-719B239F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76672"/>
            <a:ext cx="7301813" cy="5904656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AFA5A-ED24-437F-8675-C9BCC48D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704CA3-390A-4E10-8E74-1648D10E7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thoughts</a:t>
            </a:r>
            <a:r>
              <a:rPr lang="fr-BE" dirty="0"/>
              <a:t> about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100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9000C-F2A5-4981-9FD6-53BC3D3C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CD1E14-1038-45A3-955B-6A9CDDE02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2720752" cy="816429"/>
          </a:xfrm>
        </p:spPr>
        <p:txBody>
          <a:bodyPr/>
          <a:lstStyle/>
          <a:p>
            <a:r>
              <a:rPr lang="fr-BE" dirty="0" err="1"/>
              <a:t>Flavian</a:t>
            </a:r>
            <a:r>
              <a:rPr lang="fr-BE" dirty="0"/>
              <a:t> Bisconti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1EAB25-4ADE-4445-8633-85D4187A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338614"/>
            <a:ext cx="3195914" cy="3833585"/>
          </a:xfrm>
        </p:spPr>
        <p:txBody>
          <a:bodyPr>
            <a:normAutofit/>
          </a:bodyPr>
          <a:lstStyle/>
          <a:p>
            <a:r>
              <a:rPr lang="fr-BE" sz="1800" dirty="0" err="1"/>
              <a:t>Devised</a:t>
            </a:r>
            <a:r>
              <a:rPr lang="fr-BE" sz="1800" dirty="0"/>
              <a:t> an application for the first time</a:t>
            </a:r>
          </a:p>
          <a:p>
            <a:r>
              <a:rPr lang="fr-BE" sz="1800" dirty="0" err="1"/>
              <a:t>Took</a:t>
            </a:r>
            <a:r>
              <a:rPr lang="fr-BE" sz="1800" dirty="0"/>
              <a:t> </a:t>
            </a:r>
            <a:r>
              <a:rPr lang="fr-BE" sz="1800" dirty="0" err="1"/>
              <a:t>pleasure</a:t>
            </a:r>
            <a:r>
              <a:rPr lang="fr-BE" sz="1800" dirty="0"/>
              <a:t> in </a:t>
            </a:r>
            <a:r>
              <a:rPr lang="fr-BE" sz="1800" dirty="0" err="1"/>
              <a:t>programming</a:t>
            </a:r>
            <a:endParaRPr lang="fr-BE" sz="1800" dirty="0"/>
          </a:p>
          <a:p>
            <a:r>
              <a:rPr lang="fr-BE" sz="1800" dirty="0" err="1"/>
              <a:t>Used</a:t>
            </a:r>
            <a:r>
              <a:rPr lang="fr-BE" sz="1800" dirty="0"/>
              <a:t> and </a:t>
            </a:r>
            <a:r>
              <a:rPr lang="fr-BE" sz="1800" dirty="0" err="1"/>
              <a:t>improved</a:t>
            </a:r>
            <a:r>
              <a:rPr lang="fr-BE" sz="1800" dirty="0"/>
              <a:t> </a:t>
            </a:r>
            <a:r>
              <a:rPr lang="fr-BE" sz="1800" dirty="0" err="1"/>
              <a:t>skills</a:t>
            </a:r>
            <a:r>
              <a:rPr lang="fr-BE" sz="1800" dirty="0"/>
              <a:t> </a:t>
            </a:r>
            <a:r>
              <a:rPr lang="fr-BE" sz="1800" dirty="0" err="1"/>
              <a:t>from</a:t>
            </a:r>
            <a:r>
              <a:rPr lang="fr-BE" sz="1800" dirty="0"/>
              <a:t> </a:t>
            </a:r>
            <a:r>
              <a:rPr lang="fr-BE" sz="1800" dirty="0" err="1"/>
              <a:t>secondary</a:t>
            </a:r>
            <a:r>
              <a:rPr lang="fr-BE" sz="1800" dirty="0"/>
              <a:t> </a:t>
            </a:r>
            <a:r>
              <a:rPr lang="fr-BE" sz="1800" dirty="0" err="1"/>
              <a:t>school</a:t>
            </a:r>
            <a:endParaRPr lang="fr-BE" sz="1800" dirty="0"/>
          </a:p>
          <a:p>
            <a:r>
              <a:rPr lang="fr-BE" sz="1800" dirty="0" err="1"/>
              <a:t>Strenghtened</a:t>
            </a:r>
            <a:r>
              <a:rPr lang="fr-BE" sz="1800" dirty="0"/>
              <a:t> </a:t>
            </a:r>
            <a:r>
              <a:rPr lang="fr-BE" sz="1800" dirty="0" err="1"/>
              <a:t>teamwork</a:t>
            </a:r>
            <a:r>
              <a:rPr lang="fr-BE" sz="1800" dirty="0"/>
              <a:t> </a:t>
            </a:r>
            <a:r>
              <a:rPr lang="fr-BE" sz="1800" dirty="0" err="1"/>
              <a:t>capabilities</a:t>
            </a:r>
            <a:endParaRPr lang="fr-BE" sz="1800" dirty="0"/>
          </a:p>
          <a:p>
            <a:r>
              <a:rPr lang="fr-BE" sz="1800" dirty="0" err="1"/>
              <a:t>Learned</a:t>
            </a:r>
            <a:r>
              <a:rPr lang="fr-BE" sz="1800" dirty="0"/>
              <a:t> how to focus on one issue at a time</a:t>
            </a:r>
          </a:p>
          <a:p>
            <a:endParaRPr lang="fr-BE" sz="1800" dirty="0"/>
          </a:p>
          <a:p>
            <a:endParaRPr lang="fr-BE" sz="1000" dirty="0"/>
          </a:p>
          <a:p>
            <a:endParaRPr lang="fr-BE" sz="1800" dirty="0"/>
          </a:p>
          <a:p>
            <a:endParaRPr lang="fr-BE" sz="18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82FBF4-B232-4869-A0B9-CC460A91D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5586" y="1522185"/>
            <a:ext cx="2784004" cy="816429"/>
          </a:xfrm>
        </p:spPr>
        <p:txBody>
          <a:bodyPr/>
          <a:lstStyle/>
          <a:p>
            <a:r>
              <a:rPr lang="fr-BE" dirty="0"/>
              <a:t>Quentin </a:t>
            </a:r>
            <a:r>
              <a:rPr lang="fr-BE" dirty="0" err="1"/>
              <a:t>Zaretti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A85B2C-4AE9-487D-BA8F-5BC97E25A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68540" y="2338614"/>
            <a:ext cx="3195913" cy="3759199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8946F920-A735-45D9-AB65-C5BE09E681D8}"/>
              </a:ext>
            </a:extLst>
          </p:cNvPr>
          <p:cNvSpPr txBox="1">
            <a:spLocks/>
          </p:cNvSpPr>
          <p:nvPr/>
        </p:nvSpPr>
        <p:spPr>
          <a:xfrm>
            <a:off x="7822604" y="1547585"/>
            <a:ext cx="3224808" cy="81642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Nathan Pire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838E39-BE5B-469F-B9B5-C596D3246986}"/>
              </a:ext>
            </a:extLst>
          </p:cNvPr>
          <p:cNvSpPr txBox="1"/>
          <p:nvPr/>
        </p:nvSpPr>
        <p:spPr>
          <a:xfrm>
            <a:off x="4292802" y="2411185"/>
            <a:ext cx="3531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818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398</TotalTime>
  <Words>273</Words>
  <Application>Microsoft Office PowerPoint</Application>
  <PresentationFormat>Personnalisé</PresentationFormat>
  <Paragraphs>112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Bisconti</cp:lastModifiedBy>
  <cp:revision>56</cp:revision>
  <dcterms:created xsi:type="dcterms:W3CDTF">2018-05-17T11:12:28Z</dcterms:created>
  <dcterms:modified xsi:type="dcterms:W3CDTF">2018-05-21T17:53:15Z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