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  <p:sldId id="284" r:id="rId24"/>
    <p:sldId id="285" r:id="rId25"/>
    <p:sldId id="286" r:id="rId2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21/05/2018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8" y="2416629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7333113" y="368299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9389B8-3A73-4F1D-B024-170CE9C4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923107"/>
            <a:ext cx="738290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FBF2EA-EC00-43E7-A347-719B239F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76672"/>
            <a:ext cx="7301813" cy="5904656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32707-653B-4D51-8A0B-F90D4FC2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98115-F596-421F-966C-7467542D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thoughts</a:t>
            </a:r>
            <a:r>
              <a:rPr lang="fr-BE" dirty="0"/>
              <a:t> about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09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105E-B46B-404D-A073-2CBA2C6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D8D09-4B59-4210-92C0-B6D08AA2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3152800" cy="816429"/>
          </a:xfrm>
        </p:spPr>
        <p:txBody>
          <a:bodyPr/>
          <a:lstStyle/>
          <a:p>
            <a:r>
              <a:rPr lang="fr-BE" dirty="0" err="1"/>
              <a:t>Flavian</a:t>
            </a:r>
            <a:r>
              <a:rPr lang="fr-BE" dirty="0"/>
              <a:t> Bisconti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95FA7-F8CD-403C-8FC7-49062FE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3152800" cy="3759199"/>
          </a:xfrm>
        </p:spPr>
        <p:txBody>
          <a:bodyPr>
            <a:normAutofit lnSpcReduction="10000"/>
          </a:bodyPr>
          <a:lstStyle/>
          <a:p>
            <a:r>
              <a:rPr lang="fr-BE" sz="2000" dirty="0" err="1"/>
              <a:t>Devised</a:t>
            </a:r>
            <a:r>
              <a:rPr lang="fr-BE" sz="2000" dirty="0"/>
              <a:t> </a:t>
            </a:r>
            <a:r>
              <a:rPr lang="fr-BE" sz="2000" dirty="0" err="1"/>
              <a:t>his</a:t>
            </a:r>
            <a:r>
              <a:rPr lang="fr-BE" sz="2000" dirty="0"/>
              <a:t> first computer application</a:t>
            </a:r>
          </a:p>
          <a:p>
            <a:r>
              <a:rPr lang="fr-BE" sz="2000" dirty="0" err="1"/>
              <a:t>Took</a:t>
            </a:r>
            <a:r>
              <a:rPr lang="fr-BE" sz="2000" dirty="0"/>
              <a:t> </a:t>
            </a:r>
            <a:r>
              <a:rPr lang="fr-BE" sz="2000" dirty="0" err="1"/>
              <a:t>pleasure</a:t>
            </a:r>
            <a:r>
              <a:rPr lang="fr-BE" sz="2000" dirty="0"/>
              <a:t> in </a:t>
            </a:r>
            <a:r>
              <a:rPr lang="fr-BE" sz="2000" dirty="0" err="1"/>
              <a:t>programming</a:t>
            </a:r>
            <a:endParaRPr lang="fr-BE" sz="2000" dirty="0"/>
          </a:p>
          <a:p>
            <a:r>
              <a:rPr lang="fr-BE" sz="2000" dirty="0" err="1"/>
              <a:t>Rewarded</a:t>
            </a:r>
            <a:r>
              <a:rPr lang="fr-BE" sz="2000" dirty="0"/>
              <a:t> by the </a:t>
            </a:r>
            <a:r>
              <a:rPr lang="fr-BE" sz="2000" dirty="0" err="1"/>
              <a:t>teamwork</a:t>
            </a:r>
            <a:endParaRPr lang="fr-BE" sz="2000" dirty="0"/>
          </a:p>
          <a:p>
            <a:r>
              <a:rPr lang="fr-BE" sz="2000" dirty="0" err="1"/>
              <a:t>Used</a:t>
            </a:r>
            <a:r>
              <a:rPr lang="fr-BE" sz="2000" dirty="0"/>
              <a:t> and </a:t>
            </a:r>
            <a:r>
              <a:rPr lang="fr-BE" sz="2000" dirty="0" err="1"/>
              <a:t>improved</a:t>
            </a:r>
            <a:r>
              <a:rPr lang="fr-BE" sz="2000" dirty="0"/>
              <a:t> </a:t>
            </a:r>
            <a:r>
              <a:rPr lang="fr-BE" sz="2000" dirty="0" err="1"/>
              <a:t>skills</a:t>
            </a:r>
            <a:r>
              <a:rPr lang="fr-BE" sz="2000" dirty="0"/>
              <a:t> </a:t>
            </a:r>
            <a:r>
              <a:rPr lang="fr-BE" sz="2000" dirty="0" err="1"/>
              <a:t>from</a:t>
            </a:r>
            <a:r>
              <a:rPr lang="fr-BE" sz="2000" dirty="0"/>
              <a:t> </a:t>
            </a:r>
            <a:r>
              <a:rPr lang="fr-BE" sz="2000" dirty="0" err="1"/>
              <a:t>secondary</a:t>
            </a:r>
            <a:r>
              <a:rPr lang="fr-BE" sz="2000" dirty="0"/>
              <a:t> </a:t>
            </a:r>
            <a:r>
              <a:rPr lang="fr-BE" sz="2000" dirty="0" err="1"/>
              <a:t>school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how to focus on one issue at a time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04143-B101-4666-A84E-979684B3C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7142" y="1524000"/>
            <a:ext cx="3152800" cy="816429"/>
          </a:xfrm>
        </p:spPr>
        <p:txBody>
          <a:bodyPr/>
          <a:lstStyle/>
          <a:p>
            <a:r>
              <a:rPr lang="fr-BE" dirty="0"/>
              <a:t>Nathan Pire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2FEAFC-0FD3-47AB-82CB-601C738C4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8012" y="2340429"/>
            <a:ext cx="3152800" cy="3759199"/>
          </a:xfrm>
        </p:spPr>
        <p:txBody>
          <a:bodyPr>
            <a:normAutofit lnSpcReduction="10000"/>
          </a:bodyPr>
          <a:lstStyle/>
          <a:p>
            <a:endParaRPr lang="fr-BE" sz="2000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20EC4313-5306-4493-A36F-17B540732B65}"/>
              </a:ext>
            </a:extLst>
          </p:cNvPr>
          <p:cNvSpPr txBox="1">
            <a:spLocks/>
          </p:cNvSpPr>
          <p:nvPr/>
        </p:nvSpPr>
        <p:spPr>
          <a:xfrm>
            <a:off x="4518012" y="1524000"/>
            <a:ext cx="3152800" cy="81642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Quentin </a:t>
            </a:r>
            <a:r>
              <a:rPr lang="fr-BE" dirty="0" err="1"/>
              <a:t>Zaretti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D21190-7DA7-4E9F-953C-1FCE00FE89F7}"/>
              </a:ext>
            </a:extLst>
          </p:cNvPr>
          <p:cNvSpPr txBox="1"/>
          <p:nvPr/>
        </p:nvSpPr>
        <p:spPr>
          <a:xfrm>
            <a:off x="7894612" y="2413000"/>
            <a:ext cx="31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13109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5CEB6-EEE2-4C19-9888-2572B3F9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The End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7C80DB-4013-4296-BEB2-77D78C67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now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hungry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6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178</TotalTime>
  <Words>280</Words>
  <Application>Microsoft Office PowerPoint</Application>
  <PresentationFormat>Personnalisé</PresentationFormat>
  <Paragraphs>114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  <vt:lpstr>Conclusions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Bisconti</cp:lastModifiedBy>
  <cp:revision>47</cp:revision>
  <dcterms:created xsi:type="dcterms:W3CDTF">2018-05-17T11:12:28Z</dcterms:created>
  <dcterms:modified xsi:type="dcterms:W3CDTF">2018-05-21T19:39:30Z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