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4012" r:id="rId3"/>
    <p:sldMasterId id="2147484028" r:id="rId4"/>
    <p:sldMasterId id="2147484106" r:id="rId5"/>
    <p:sldMasterId id="2147484121" r:id="rId6"/>
  </p:sldMasterIdLst>
  <p:notesMasterIdLst>
    <p:notesMasterId r:id="rId23"/>
  </p:notesMasterIdLst>
  <p:sldIdLst>
    <p:sldId id="256" r:id="rId7"/>
    <p:sldId id="276" r:id="rId8"/>
    <p:sldId id="288" r:id="rId9"/>
    <p:sldId id="277" r:id="rId10"/>
    <p:sldId id="278" r:id="rId11"/>
    <p:sldId id="292" r:id="rId12"/>
    <p:sldId id="279" r:id="rId13"/>
    <p:sldId id="280" r:id="rId14"/>
    <p:sldId id="281" r:id="rId15"/>
    <p:sldId id="291" r:id="rId16"/>
    <p:sldId id="282" r:id="rId17"/>
    <p:sldId id="283" r:id="rId18"/>
    <p:sldId id="284" r:id="rId19"/>
    <p:sldId id="285" r:id="rId20"/>
    <p:sldId id="286" r:id="rId21"/>
    <p:sldId id="287" r:id="rId22"/>
  </p:sldIdLst>
  <p:sldSz cx="9144000" cy="6858000" type="screen4x3"/>
  <p:notesSz cx="6781800" cy="9918700"/>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Nabney" initials="IN" lastIdx="3" clrIdx="0">
    <p:extLst>
      <p:ext uri="{19B8F6BF-5375-455C-9EA6-DF929625EA0E}">
        <p15:presenceInfo xmlns:p15="http://schemas.microsoft.com/office/powerpoint/2012/main" userId="S::in17746@bristol.ac.uk::d6603c99-5c95-4d2b-ba76-fe87db2f29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29FF"/>
    <a:srgbClr val="9A1D2B"/>
    <a:srgbClr val="000000"/>
    <a:srgbClr val="FF33CC"/>
    <a:srgbClr val="FF0000"/>
    <a:srgbClr val="6992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90ACBE-C4E7-4E7E-9BC8-4051BE52FA05}" v="8" dt="2022-01-29T23:07:47.3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0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Nabney" userId="d6603c99-5c95-4d2b-ba76-fe87db2f29c6" providerId="ADAL" clId="{B3AE9A3F-9F70-40B7-9026-0A90F23F3739}"/>
    <pc:docChg chg="undo custSel addSld delSld modSld">
      <pc:chgData name="Ian Nabney" userId="d6603c99-5c95-4d2b-ba76-fe87db2f29c6" providerId="ADAL" clId="{B3AE9A3F-9F70-40B7-9026-0A90F23F3739}" dt="2021-01-24T17:18:33.161" v="1902" actId="20577"/>
      <pc:docMkLst>
        <pc:docMk/>
      </pc:docMkLst>
      <pc:sldChg chg="modTransition">
        <pc:chgData name="Ian Nabney" userId="d6603c99-5c95-4d2b-ba76-fe87db2f29c6" providerId="ADAL" clId="{B3AE9A3F-9F70-40B7-9026-0A90F23F3739}" dt="2021-01-24T16:57:35.996" v="1449"/>
        <pc:sldMkLst>
          <pc:docMk/>
          <pc:sldMk cId="0" sldId="256"/>
        </pc:sldMkLst>
      </pc:sldChg>
      <pc:sldChg chg="modTransition">
        <pc:chgData name="Ian Nabney" userId="d6603c99-5c95-4d2b-ba76-fe87db2f29c6" providerId="ADAL" clId="{B3AE9A3F-9F70-40B7-9026-0A90F23F3739}" dt="2021-01-24T16:57:35.996" v="1449"/>
        <pc:sldMkLst>
          <pc:docMk/>
          <pc:sldMk cId="0" sldId="258"/>
        </pc:sldMkLst>
      </pc:sldChg>
      <pc:sldChg chg="del">
        <pc:chgData name="Ian Nabney" userId="d6603c99-5c95-4d2b-ba76-fe87db2f29c6" providerId="ADAL" clId="{B3AE9A3F-9F70-40B7-9026-0A90F23F3739}" dt="2021-01-24T16:56:00.123" v="1448" actId="2696"/>
        <pc:sldMkLst>
          <pc:docMk/>
          <pc:sldMk cId="0" sldId="259"/>
        </pc:sldMkLst>
      </pc:sldChg>
      <pc:sldChg chg="modSp mod modTransition">
        <pc:chgData name="Ian Nabney" userId="d6603c99-5c95-4d2b-ba76-fe87db2f29c6" providerId="ADAL" clId="{B3AE9A3F-9F70-40B7-9026-0A90F23F3739}" dt="2021-01-24T16:57:35.996" v="1449"/>
        <pc:sldMkLst>
          <pc:docMk/>
          <pc:sldMk cId="0" sldId="276"/>
        </pc:sldMkLst>
        <pc:spChg chg="mod">
          <ac:chgData name="Ian Nabney" userId="d6603c99-5c95-4d2b-ba76-fe87db2f29c6" providerId="ADAL" clId="{B3AE9A3F-9F70-40B7-9026-0A90F23F3739}" dt="2021-01-24T15:28:48.077" v="0" actId="20577"/>
          <ac:spMkLst>
            <pc:docMk/>
            <pc:sldMk cId="0" sldId="276"/>
            <ac:spMk id="32771" creationId="{8674BF37-E827-4547-8249-5CE423AC6A24}"/>
          </ac:spMkLst>
        </pc:spChg>
      </pc:sldChg>
      <pc:sldChg chg="modTransition">
        <pc:chgData name="Ian Nabney" userId="d6603c99-5c95-4d2b-ba76-fe87db2f29c6" providerId="ADAL" clId="{B3AE9A3F-9F70-40B7-9026-0A90F23F3739}" dt="2021-01-24T16:57:35.996" v="1449"/>
        <pc:sldMkLst>
          <pc:docMk/>
          <pc:sldMk cId="19118868" sldId="282"/>
        </pc:sldMkLst>
      </pc:sldChg>
      <pc:sldChg chg="modTransition">
        <pc:chgData name="Ian Nabney" userId="d6603c99-5c95-4d2b-ba76-fe87db2f29c6" providerId="ADAL" clId="{B3AE9A3F-9F70-40B7-9026-0A90F23F3739}" dt="2021-01-24T16:57:35.996" v="1449"/>
        <pc:sldMkLst>
          <pc:docMk/>
          <pc:sldMk cId="3279875091" sldId="288"/>
        </pc:sldMkLst>
      </pc:sldChg>
      <pc:sldChg chg="del modTransition">
        <pc:chgData name="Ian Nabney" userId="d6603c99-5c95-4d2b-ba76-fe87db2f29c6" providerId="ADAL" clId="{B3AE9A3F-9F70-40B7-9026-0A90F23F3739}" dt="2021-01-24T16:58:30.310" v="1453" actId="2696"/>
        <pc:sldMkLst>
          <pc:docMk/>
          <pc:sldMk cId="1294895777" sldId="291"/>
        </pc:sldMkLst>
      </pc:sldChg>
      <pc:sldChg chg="del">
        <pc:chgData name="Ian Nabney" userId="d6603c99-5c95-4d2b-ba76-fe87db2f29c6" providerId="ADAL" clId="{B3AE9A3F-9F70-40B7-9026-0A90F23F3739}" dt="2021-01-24T16:55:43.602" v="1447" actId="2696"/>
        <pc:sldMkLst>
          <pc:docMk/>
          <pc:sldMk cId="2431822236" sldId="293"/>
        </pc:sldMkLst>
      </pc:sldChg>
      <pc:sldChg chg="del modTransition">
        <pc:chgData name="Ian Nabney" userId="d6603c99-5c95-4d2b-ba76-fe87db2f29c6" providerId="ADAL" clId="{B3AE9A3F-9F70-40B7-9026-0A90F23F3739}" dt="2021-01-24T16:58:33.418" v="1454" actId="2696"/>
        <pc:sldMkLst>
          <pc:docMk/>
          <pc:sldMk cId="92613839" sldId="294"/>
        </pc:sldMkLst>
      </pc:sldChg>
      <pc:sldChg chg="del modTransition">
        <pc:chgData name="Ian Nabney" userId="d6603c99-5c95-4d2b-ba76-fe87db2f29c6" providerId="ADAL" clId="{B3AE9A3F-9F70-40B7-9026-0A90F23F3739}" dt="2021-01-24T16:58:21.176" v="1451" actId="2696"/>
        <pc:sldMkLst>
          <pc:docMk/>
          <pc:sldMk cId="190260176" sldId="295"/>
        </pc:sldMkLst>
      </pc:sldChg>
      <pc:sldChg chg="del modTransition">
        <pc:chgData name="Ian Nabney" userId="d6603c99-5c95-4d2b-ba76-fe87db2f29c6" providerId="ADAL" clId="{B3AE9A3F-9F70-40B7-9026-0A90F23F3739}" dt="2021-01-24T16:58:25.485" v="1452" actId="2696"/>
        <pc:sldMkLst>
          <pc:docMk/>
          <pc:sldMk cId="4004696963" sldId="296"/>
        </pc:sldMkLst>
      </pc:sldChg>
      <pc:sldChg chg="modSp mod modTransition">
        <pc:chgData name="Ian Nabney" userId="d6603c99-5c95-4d2b-ba76-fe87db2f29c6" providerId="ADAL" clId="{B3AE9A3F-9F70-40B7-9026-0A90F23F3739}" dt="2021-01-24T16:57:35.996" v="1449"/>
        <pc:sldMkLst>
          <pc:docMk/>
          <pc:sldMk cId="2621091114" sldId="297"/>
        </pc:sldMkLst>
        <pc:spChg chg="mod">
          <ac:chgData name="Ian Nabney" userId="d6603c99-5c95-4d2b-ba76-fe87db2f29c6" providerId="ADAL" clId="{B3AE9A3F-9F70-40B7-9026-0A90F23F3739}" dt="2021-01-24T15:42:03.033" v="12" actId="20577"/>
          <ac:spMkLst>
            <pc:docMk/>
            <pc:sldMk cId="2621091114" sldId="297"/>
            <ac:spMk id="33795" creationId="{23197C43-B85C-4ACB-B792-0B3008912482}"/>
          </ac:spMkLst>
        </pc:spChg>
      </pc:sldChg>
      <pc:sldChg chg="modTransition">
        <pc:chgData name="Ian Nabney" userId="d6603c99-5c95-4d2b-ba76-fe87db2f29c6" providerId="ADAL" clId="{B3AE9A3F-9F70-40B7-9026-0A90F23F3739}" dt="2021-01-24T16:57:35.996" v="1449"/>
        <pc:sldMkLst>
          <pc:docMk/>
          <pc:sldMk cId="3043018420" sldId="298"/>
        </pc:sldMkLst>
      </pc:sldChg>
      <pc:sldChg chg="modTransition">
        <pc:chgData name="Ian Nabney" userId="d6603c99-5c95-4d2b-ba76-fe87db2f29c6" providerId="ADAL" clId="{B3AE9A3F-9F70-40B7-9026-0A90F23F3739}" dt="2021-01-24T16:57:35.996" v="1449"/>
        <pc:sldMkLst>
          <pc:docMk/>
          <pc:sldMk cId="454233025" sldId="299"/>
        </pc:sldMkLst>
      </pc:sldChg>
      <pc:sldChg chg="modSp mod modTransition">
        <pc:chgData name="Ian Nabney" userId="d6603c99-5c95-4d2b-ba76-fe87db2f29c6" providerId="ADAL" clId="{B3AE9A3F-9F70-40B7-9026-0A90F23F3739}" dt="2021-01-24T16:57:35.996" v="1449"/>
        <pc:sldMkLst>
          <pc:docMk/>
          <pc:sldMk cId="855958701" sldId="300"/>
        </pc:sldMkLst>
        <pc:spChg chg="mod">
          <ac:chgData name="Ian Nabney" userId="d6603c99-5c95-4d2b-ba76-fe87db2f29c6" providerId="ADAL" clId="{B3AE9A3F-9F70-40B7-9026-0A90F23F3739}" dt="2021-01-24T16:13:51.393" v="977" actId="20577"/>
          <ac:spMkLst>
            <pc:docMk/>
            <pc:sldMk cId="855958701" sldId="300"/>
            <ac:spMk id="34818" creationId="{561AD36A-3E53-41CF-830E-4589AF380786}"/>
          </ac:spMkLst>
        </pc:spChg>
        <pc:spChg chg="mod">
          <ac:chgData name="Ian Nabney" userId="d6603c99-5c95-4d2b-ba76-fe87db2f29c6" providerId="ADAL" clId="{B3AE9A3F-9F70-40B7-9026-0A90F23F3739}" dt="2021-01-24T16:39:24.347" v="1182" actId="20577"/>
          <ac:spMkLst>
            <pc:docMk/>
            <pc:sldMk cId="855958701" sldId="300"/>
            <ac:spMk id="34819" creationId="{23C6CE69-5894-4CA6-A261-12A4A1F8EA53}"/>
          </ac:spMkLst>
        </pc:spChg>
      </pc:sldChg>
      <pc:sldChg chg="modTransition">
        <pc:chgData name="Ian Nabney" userId="d6603c99-5c95-4d2b-ba76-fe87db2f29c6" providerId="ADAL" clId="{B3AE9A3F-9F70-40B7-9026-0A90F23F3739}" dt="2021-01-24T16:57:35.996" v="1449"/>
        <pc:sldMkLst>
          <pc:docMk/>
          <pc:sldMk cId="3631153138" sldId="301"/>
        </pc:sldMkLst>
      </pc:sldChg>
      <pc:sldChg chg="modTransition">
        <pc:chgData name="Ian Nabney" userId="d6603c99-5c95-4d2b-ba76-fe87db2f29c6" providerId="ADAL" clId="{B3AE9A3F-9F70-40B7-9026-0A90F23F3739}" dt="2021-01-24T16:57:35.996" v="1449"/>
        <pc:sldMkLst>
          <pc:docMk/>
          <pc:sldMk cId="292790285" sldId="302"/>
        </pc:sldMkLst>
      </pc:sldChg>
      <pc:sldChg chg="del modTransition">
        <pc:chgData name="Ian Nabney" userId="d6603c99-5c95-4d2b-ba76-fe87db2f29c6" providerId="ADAL" clId="{B3AE9A3F-9F70-40B7-9026-0A90F23F3739}" dt="2021-01-24T16:58:58.918" v="1457" actId="47"/>
        <pc:sldMkLst>
          <pc:docMk/>
          <pc:sldMk cId="3997845246" sldId="303"/>
        </pc:sldMkLst>
      </pc:sldChg>
      <pc:sldChg chg="del modTransition">
        <pc:chgData name="Ian Nabney" userId="d6603c99-5c95-4d2b-ba76-fe87db2f29c6" providerId="ADAL" clId="{B3AE9A3F-9F70-40B7-9026-0A90F23F3739}" dt="2021-01-24T16:59:13.584" v="1458" actId="47"/>
        <pc:sldMkLst>
          <pc:docMk/>
          <pc:sldMk cId="1443636144" sldId="304"/>
        </pc:sldMkLst>
      </pc:sldChg>
      <pc:sldChg chg="del modTransition">
        <pc:chgData name="Ian Nabney" userId="d6603c99-5c95-4d2b-ba76-fe87db2f29c6" providerId="ADAL" clId="{B3AE9A3F-9F70-40B7-9026-0A90F23F3739}" dt="2021-01-24T16:58:18.309" v="1450" actId="2696"/>
        <pc:sldMkLst>
          <pc:docMk/>
          <pc:sldMk cId="2477114665" sldId="305"/>
        </pc:sldMkLst>
      </pc:sldChg>
      <pc:sldChg chg="addSp delSp modSp mod modTransition">
        <pc:chgData name="Ian Nabney" userId="d6603c99-5c95-4d2b-ba76-fe87db2f29c6" providerId="ADAL" clId="{B3AE9A3F-9F70-40B7-9026-0A90F23F3739}" dt="2021-01-24T16:57:35.996" v="1449"/>
        <pc:sldMkLst>
          <pc:docMk/>
          <pc:sldMk cId="342211049" sldId="307"/>
        </pc:sldMkLst>
        <pc:spChg chg="add del mod">
          <ac:chgData name="Ian Nabney" userId="d6603c99-5c95-4d2b-ba76-fe87db2f29c6" providerId="ADAL" clId="{B3AE9A3F-9F70-40B7-9026-0A90F23F3739}" dt="2021-01-24T16:10:36.019" v="948"/>
          <ac:spMkLst>
            <pc:docMk/>
            <pc:sldMk cId="342211049" sldId="307"/>
            <ac:spMk id="2" creationId="{C9AE9DB6-A78C-406C-A245-E484C9DB0889}"/>
          </ac:spMkLst>
        </pc:spChg>
        <pc:spChg chg="add mod">
          <ac:chgData name="Ian Nabney" userId="d6603c99-5c95-4d2b-ba76-fe87db2f29c6" providerId="ADAL" clId="{B3AE9A3F-9F70-40B7-9026-0A90F23F3739}" dt="2021-01-24T16:10:31.447" v="946" actId="14100"/>
          <ac:spMkLst>
            <pc:docMk/>
            <pc:sldMk cId="342211049" sldId="307"/>
            <ac:spMk id="3" creationId="{25B6E791-DC53-4635-8D15-37493B41669F}"/>
          </ac:spMkLst>
        </pc:spChg>
        <pc:spChg chg="mod">
          <ac:chgData name="Ian Nabney" userId="d6603c99-5c95-4d2b-ba76-fe87db2f29c6" providerId="ADAL" clId="{B3AE9A3F-9F70-40B7-9026-0A90F23F3739}" dt="2021-01-24T16:08:23.314" v="888" actId="14100"/>
          <ac:spMkLst>
            <pc:docMk/>
            <pc:sldMk cId="342211049" sldId="307"/>
            <ac:spMk id="35842" creationId="{271C4228-A08A-444F-A7F6-77D9AA3ED7AA}"/>
          </ac:spMkLst>
        </pc:spChg>
        <pc:spChg chg="del">
          <ac:chgData name="Ian Nabney" userId="d6603c99-5c95-4d2b-ba76-fe87db2f29c6" providerId="ADAL" clId="{B3AE9A3F-9F70-40B7-9026-0A90F23F3739}" dt="2021-01-24T16:08:28.803" v="889" actId="21"/>
          <ac:spMkLst>
            <pc:docMk/>
            <pc:sldMk cId="342211049" sldId="307"/>
            <ac:spMk id="35846" creationId="{56CE3B10-8B8C-424F-96E7-4FC307CA9A45}"/>
          </ac:spMkLst>
        </pc:spChg>
        <pc:picChg chg="del">
          <ac:chgData name="Ian Nabney" userId="d6603c99-5c95-4d2b-ba76-fe87db2f29c6" providerId="ADAL" clId="{B3AE9A3F-9F70-40B7-9026-0A90F23F3739}" dt="2021-01-24T16:08:28.803" v="889" actId="21"/>
          <ac:picMkLst>
            <pc:docMk/>
            <pc:sldMk cId="342211049" sldId="307"/>
            <ac:picMk id="35845" creationId="{3C544DC3-C4AE-4B0C-B1BA-62D74E9FF7A3}"/>
          </ac:picMkLst>
        </pc:picChg>
      </pc:sldChg>
      <pc:sldChg chg="del modTransition">
        <pc:chgData name="Ian Nabney" userId="d6603c99-5c95-4d2b-ba76-fe87db2f29c6" providerId="ADAL" clId="{B3AE9A3F-9F70-40B7-9026-0A90F23F3739}" dt="2021-01-24T16:59:13.584" v="1458" actId="47"/>
        <pc:sldMkLst>
          <pc:docMk/>
          <pc:sldMk cId="218644330" sldId="308"/>
        </pc:sldMkLst>
      </pc:sldChg>
      <pc:sldChg chg="del modTransition">
        <pc:chgData name="Ian Nabney" userId="d6603c99-5c95-4d2b-ba76-fe87db2f29c6" providerId="ADAL" clId="{B3AE9A3F-9F70-40B7-9026-0A90F23F3739}" dt="2021-01-24T16:58:36.817" v="1455" actId="2696"/>
        <pc:sldMkLst>
          <pc:docMk/>
          <pc:sldMk cId="3685606621" sldId="309"/>
        </pc:sldMkLst>
      </pc:sldChg>
      <pc:sldChg chg="del modTransition">
        <pc:chgData name="Ian Nabney" userId="d6603c99-5c95-4d2b-ba76-fe87db2f29c6" providerId="ADAL" clId="{B3AE9A3F-9F70-40B7-9026-0A90F23F3739}" dt="2021-01-24T16:58:50.123" v="1456" actId="47"/>
        <pc:sldMkLst>
          <pc:docMk/>
          <pc:sldMk cId="3880590519" sldId="310"/>
        </pc:sldMkLst>
      </pc:sldChg>
      <pc:sldChg chg="del modTransition">
        <pc:chgData name="Ian Nabney" userId="d6603c99-5c95-4d2b-ba76-fe87db2f29c6" providerId="ADAL" clId="{B3AE9A3F-9F70-40B7-9026-0A90F23F3739}" dt="2021-01-24T16:58:50.123" v="1456" actId="47"/>
        <pc:sldMkLst>
          <pc:docMk/>
          <pc:sldMk cId="0" sldId="311"/>
        </pc:sldMkLst>
      </pc:sldChg>
      <pc:sldChg chg="del modTransition">
        <pc:chgData name="Ian Nabney" userId="d6603c99-5c95-4d2b-ba76-fe87db2f29c6" providerId="ADAL" clId="{B3AE9A3F-9F70-40B7-9026-0A90F23F3739}" dt="2021-01-24T16:58:50.123" v="1456" actId="47"/>
        <pc:sldMkLst>
          <pc:docMk/>
          <pc:sldMk cId="0" sldId="312"/>
        </pc:sldMkLst>
      </pc:sldChg>
      <pc:sldChg chg="del modTransition">
        <pc:chgData name="Ian Nabney" userId="d6603c99-5c95-4d2b-ba76-fe87db2f29c6" providerId="ADAL" clId="{B3AE9A3F-9F70-40B7-9026-0A90F23F3739}" dt="2021-01-24T16:58:50.123" v="1456" actId="47"/>
        <pc:sldMkLst>
          <pc:docMk/>
          <pc:sldMk cId="0" sldId="313"/>
        </pc:sldMkLst>
      </pc:sldChg>
      <pc:sldChg chg="del modTransition">
        <pc:chgData name="Ian Nabney" userId="d6603c99-5c95-4d2b-ba76-fe87db2f29c6" providerId="ADAL" clId="{B3AE9A3F-9F70-40B7-9026-0A90F23F3739}" dt="2021-01-24T16:58:50.123" v="1456" actId="47"/>
        <pc:sldMkLst>
          <pc:docMk/>
          <pc:sldMk cId="0" sldId="314"/>
        </pc:sldMkLst>
      </pc:sldChg>
      <pc:sldChg chg="del modTransition">
        <pc:chgData name="Ian Nabney" userId="d6603c99-5c95-4d2b-ba76-fe87db2f29c6" providerId="ADAL" clId="{B3AE9A3F-9F70-40B7-9026-0A90F23F3739}" dt="2021-01-24T16:58:50.123" v="1456" actId="47"/>
        <pc:sldMkLst>
          <pc:docMk/>
          <pc:sldMk cId="0" sldId="315"/>
        </pc:sldMkLst>
      </pc:sldChg>
      <pc:sldChg chg="del modTransition">
        <pc:chgData name="Ian Nabney" userId="d6603c99-5c95-4d2b-ba76-fe87db2f29c6" providerId="ADAL" clId="{B3AE9A3F-9F70-40B7-9026-0A90F23F3739}" dt="2021-01-24T16:59:13.584" v="1458" actId="47"/>
        <pc:sldMkLst>
          <pc:docMk/>
          <pc:sldMk cId="0" sldId="316"/>
        </pc:sldMkLst>
      </pc:sldChg>
      <pc:sldChg chg="del modTransition">
        <pc:chgData name="Ian Nabney" userId="d6603c99-5c95-4d2b-ba76-fe87db2f29c6" providerId="ADAL" clId="{B3AE9A3F-9F70-40B7-9026-0A90F23F3739}" dt="2021-01-24T16:58:58.918" v="1457" actId="47"/>
        <pc:sldMkLst>
          <pc:docMk/>
          <pc:sldMk cId="3779904454" sldId="318"/>
        </pc:sldMkLst>
      </pc:sldChg>
      <pc:sldChg chg="del modTransition">
        <pc:chgData name="Ian Nabney" userId="d6603c99-5c95-4d2b-ba76-fe87db2f29c6" providerId="ADAL" clId="{B3AE9A3F-9F70-40B7-9026-0A90F23F3739}" dt="2021-01-24T16:59:29.375" v="1459" actId="47"/>
        <pc:sldMkLst>
          <pc:docMk/>
          <pc:sldMk cId="2528139394" sldId="319"/>
        </pc:sldMkLst>
      </pc:sldChg>
      <pc:sldChg chg="del modTransition">
        <pc:chgData name="Ian Nabney" userId="d6603c99-5c95-4d2b-ba76-fe87db2f29c6" providerId="ADAL" clId="{B3AE9A3F-9F70-40B7-9026-0A90F23F3739}" dt="2021-01-24T16:59:29.375" v="1459" actId="47"/>
        <pc:sldMkLst>
          <pc:docMk/>
          <pc:sldMk cId="1858474073" sldId="320"/>
        </pc:sldMkLst>
      </pc:sldChg>
      <pc:sldChg chg="del modTransition">
        <pc:chgData name="Ian Nabney" userId="d6603c99-5c95-4d2b-ba76-fe87db2f29c6" providerId="ADAL" clId="{B3AE9A3F-9F70-40B7-9026-0A90F23F3739}" dt="2021-01-24T16:59:29.375" v="1459" actId="47"/>
        <pc:sldMkLst>
          <pc:docMk/>
          <pc:sldMk cId="47179415" sldId="321"/>
        </pc:sldMkLst>
      </pc:sldChg>
      <pc:sldChg chg="del modTransition">
        <pc:chgData name="Ian Nabney" userId="d6603c99-5c95-4d2b-ba76-fe87db2f29c6" providerId="ADAL" clId="{B3AE9A3F-9F70-40B7-9026-0A90F23F3739}" dt="2021-01-24T16:59:29.375" v="1459" actId="47"/>
        <pc:sldMkLst>
          <pc:docMk/>
          <pc:sldMk cId="2339563606" sldId="322"/>
        </pc:sldMkLst>
      </pc:sldChg>
      <pc:sldChg chg="addSp delSp modSp new mod modTransition">
        <pc:chgData name="Ian Nabney" userId="d6603c99-5c95-4d2b-ba76-fe87db2f29c6" providerId="ADAL" clId="{B3AE9A3F-9F70-40B7-9026-0A90F23F3739}" dt="2021-01-24T16:57:35.996" v="1449"/>
        <pc:sldMkLst>
          <pc:docMk/>
          <pc:sldMk cId="4167395581" sldId="323"/>
        </pc:sldMkLst>
        <pc:spChg chg="mod">
          <ac:chgData name="Ian Nabney" userId="d6603c99-5c95-4d2b-ba76-fe87db2f29c6" providerId="ADAL" clId="{B3AE9A3F-9F70-40B7-9026-0A90F23F3739}" dt="2021-01-24T16:07:40.873" v="852" actId="14100"/>
          <ac:spMkLst>
            <pc:docMk/>
            <pc:sldMk cId="4167395581" sldId="323"/>
            <ac:spMk id="2" creationId="{E923CF9B-1213-4B54-B21C-7925075D4D05}"/>
          </ac:spMkLst>
        </pc:spChg>
        <pc:spChg chg="add">
          <ac:chgData name="Ian Nabney" userId="d6603c99-5c95-4d2b-ba76-fe87db2f29c6" providerId="ADAL" clId="{B3AE9A3F-9F70-40B7-9026-0A90F23F3739}" dt="2021-01-24T15:37:59.206" v="6"/>
          <ac:spMkLst>
            <pc:docMk/>
            <pc:sldMk cId="4167395581" sldId="323"/>
            <ac:spMk id="6" creationId="{9FB8522C-0526-48E9-BDE3-330EC781E5BB}"/>
          </ac:spMkLst>
        </pc:spChg>
        <pc:spChg chg="add del mod">
          <ac:chgData name="Ian Nabney" userId="d6603c99-5c95-4d2b-ba76-fe87db2f29c6" providerId="ADAL" clId="{B3AE9A3F-9F70-40B7-9026-0A90F23F3739}" dt="2021-01-24T15:38:12.099" v="9" actId="21"/>
          <ac:spMkLst>
            <pc:docMk/>
            <pc:sldMk cId="4167395581" sldId="323"/>
            <ac:spMk id="7" creationId="{B2F7FFA6-AA41-4C69-916C-83497AB541FD}"/>
          </ac:spMkLst>
        </pc:spChg>
        <pc:spChg chg="add del mod">
          <ac:chgData name="Ian Nabney" userId="d6603c99-5c95-4d2b-ba76-fe87db2f29c6" providerId="ADAL" clId="{B3AE9A3F-9F70-40B7-9026-0A90F23F3739}" dt="2021-01-24T15:43:31.541" v="40"/>
          <ac:spMkLst>
            <pc:docMk/>
            <pc:sldMk cId="4167395581" sldId="323"/>
            <ac:spMk id="9" creationId="{75C772E4-1976-444D-B6CE-5C4C9EA3B314}"/>
          </ac:spMkLst>
        </pc:spChg>
        <pc:spChg chg="add mod">
          <ac:chgData name="Ian Nabney" userId="d6603c99-5c95-4d2b-ba76-fe87db2f29c6" providerId="ADAL" clId="{B3AE9A3F-9F70-40B7-9026-0A90F23F3739}" dt="2021-01-24T16:05:32.216" v="840" actId="20577"/>
          <ac:spMkLst>
            <pc:docMk/>
            <pc:sldMk cId="4167395581" sldId="323"/>
            <ac:spMk id="10" creationId="{00BE0914-5456-44B0-BA4C-306608EDF922}"/>
          </ac:spMkLst>
        </pc:spChg>
        <pc:picChg chg="add del">
          <ac:chgData name="Ian Nabney" userId="d6603c99-5c95-4d2b-ba76-fe87db2f29c6" providerId="ADAL" clId="{B3AE9A3F-9F70-40B7-9026-0A90F23F3739}" dt="2021-01-24T15:39:48.905" v="11" actId="478"/>
          <ac:picMkLst>
            <pc:docMk/>
            <pc:sldMk cId="4167395581" sldId="323"/>
            <ac:picMk id="8" creationId="{5083FE59-03A1-412D-8B7A-59B0EC74D55C}"/>
          </ac:picMkLst>
        </pc:picChg>
      </pc:sldChg>
      <pc:sldChg chg="addSp modSp new mod modTransition">
        <pc:chgData name="Ian Nabney" userId="d6603c99-5c95-4d2b-ba76-fe87db2f29c6" providerId="ADAL" clId="{B3AE9A3F-9F70-40B7-9026-0A90F23F3739}" dt="2021-01-24T16:57:35.996" v="1449"/>
        <pc:sldMkLst>
          <pc:docMk/>
          <pc:sldMk cId="391201338" sldId="324"/>
        </pc:sldMkLst>
        <pc:spChg chg="mod">
          <ac:chgData name="Ian Nabney" userId="d6603c99-5c95-4d2b-ba76-fe87db2f29c6" providerId="ADAL" clId="{B3AE9A3F-9F70-40B7-9026-0A90F23F3739}" dt="2021-01-24T15:43:59.710" v="58" actId="20577"/>
          <ac:spMkLst>
            <pc:docMk/>
            <pc:sldMk cId="391201338" sldId="324"/>
            <ac:spMk id="2" creationId="{2E248C42-D04A-48E8-B7D1-3BD5562A110E}"/>
          </ac:spMkLst>
        </pc:spChg>
        <pc:picChg chg="add mod">
          <ac:chgData name="Ian Nabney" userId="d6603c99-5c95-4d2b-ba76-fe87db2f29c6" providerId="ADAL" clId="{B3AE9A3F-9F70-40B7-9026-0A90F23F3739}" dt="2021-01-24T15:44:54.020" v="119" actId="962"/>
          <ac:picMkLst>
            <pc:docMk/>
            <pc:sldMk cId="391201338" sldId="324"/>
            <ac:picMk id="7" creationId="{EF5B07AD-50C0-45D4-B73E-8A47581BFCB3}"/>
          </ac:picMkLst>
        </pc:picChg>
      </pc:sldChg>
      <pc:sldChg chg="addSp modSp new mod modTransition">
        <pc:chgData name="Ian Nabney" userId="d6603c99-5c95-4d2b-ba76-fe87db2f29c6" providerId="ADAL" clId="{B3AE9A3F-9F70-40B7-9026-0A90F23F3739}" dt="2021-01-24T16:57:35.996" v="1449"/>
        <pc:sldMkLst>
          <pc:docMk/>
          <pc:sldMk cId="3213586937" sldId="325"/>
        </pc:sldMkLst>
        <pc:spChg chg="mod">
          <ac:chgData name="Ian Nabney" userId="d6603c99-5c95-4d2b-ba76-fe87db2f29c6" providerId="ADAL" clId="{B3AE9A3F-9F70-40B7-9026-0A90F23F3739}" dt="2021-01-24T16:09:03.513" v="935" actId="14100"/>
          <ac:spMkLst>
            <pc:docMk/>
            <pc:sldMk cId="3213586937" sldId="325"/>
            <ac:spMk id="2" creationId="{54F11BAA-21C1-4121-820D-15082496F693}"/>
          </ac:spMkLst>
        </pc:spChg>
        <pc:spChg chg="add mod">
          <ac:chgData name="Ian Nabney" userId="d6603c99-5c95-4d2b-ba76-fe87db2f29c6" providerId="ADAL" clId="{B3AE9A3F-9F70-40B7-9026-0A90F23F3739}" dt="2021-01-24T16:08:47.058" v="893" actId="14100"/>
          <ac:spMkLst>
            <pc:docMk/>
            <pc:sldMk cId="3213586937" sldId="325"/>
            <ac:spMk id="7" creationId="{8CF09BAF-749C-4501-A132-3F1479647649}"/>
          </ac:spMkLst>
        </pc:spChg>
        <pc:picChg chg="add mod">
          <ac:chgData name="Ian Nabney" userId="d6603c99-5c95-4d2b-ba76-fe87db2f29c6" providerId="ADAL" clId="{B3AE9A3F-9F70-40B7-9026-0A90F23F3739}" dt="2021-01-24T16:08:47.058" v="893" actId="14100"/>
          <ac:picMkLst>
            <pc:docMk/>
            <pc:sldMk cId="3213586937" sldId="325"/>
            <ac:picMk id="6" creationId="{ADD2226E-ADC7-4C94-819E-68CE03E57385}"/>
          </ac:picMkLst>
        </pc:picChg>
      </pc:sldChg>
      <pc:sldChg chg="addSp delSp modSp new mod modTransition">
        <pc:chgData name="Ian Nabney" userId="d6603c99-5c95-4d2b-ba76-fe87db2f29c6" providerId="ADAL" clId="{B3AE9A3F-9F70-40B7-9026-0A90F23F3739}" dt="2021-01-24T16:57:35.996" v="1449"/>
        <pc:sldMkLst>
          <pc:docMk/>
          <pc:sldMk cId="891527413" sldId="326"/>
        </pc:sldMkLst>
        <pc:spChg chg="mod">
          <ac:chgData name="Ian Nabney" userId="d6603c99-5c95-4d2b-ba76-fe87db2f29c6" providerId="ADAL" clId="{B3AE9A3F-9F70-40B7-9026-0A90F23F3739}" dt="2021-01-24T16:52:45.383" v="1205" actId="20577"/>
          <ac:spMkLst>
            <pc:docMk/>
            <pc:sldMk cId="891527413" sldId="326"/>
            <ac:spMk id="2" creationId="{2A952E60-50B9-4045-AF10-85CFD9CF81C9}"/>
          </ac:spMkLst>
        </pc:spChg>
        <pc:spChg chg="add del">
          <ac:chgData name="Ian Nabney" userId="d6603c99-5c95-4d2b-ba76-fe87db2f29c6" providerId="ADAL" clId="{B3AE9A3F-9F70-40B7-9026-0A90F23F3739}" dt="2021-01-24T16:52:25.179" v="1184"/>
          <ac:spMkLst>
            <pc:docMk/>
            <pc:sldMk cId="891527413" sldId="326"/>
            <ac:spMk id="6" creationId="{5B606596-9201-4BBD-8E4D-0F6FD51198BB}"/>
          </ac:spMkLst>
        </pc:spChg>
        <pc:spChg chg="add mod">
          <ac:chgData name="Ian Nabney" userId="d6603c99-5c95-4d2b-ba76-fe87db2f29c6" providerId="ADAL" clId="{B3AE9A3F-9F70-40B7-9026-0A90F23F3739}" dt="2021-01-24T16:54:25.276" v="1446" actId="20577"/>
          <ac:spMkLst>
            <pc:docMk/>
            <pc:sldMk cId="891527413" sldId="326"/>
            <ac:spMk id="8" creationId="{D4E38CB2-594E-4621-A921-E381FC999823}"/>
          </ac:spMkLst>
        </pc:spChg>
        <pc:picChg chg="add mod">
          <ac:chgData name="Ian Nabney" userId="d6603c99-5c95-4d2b-ba76-fe87db2f29c6" providerId="ADAL" clId="{B3AE9A3F-9F70-40B7-9026-0A90F23F3739}" dt="2021-01-24T16:52:37.054" v="1188" actId="14100"/>
          <ac:picMkLst>
            <pc:docMk/>
            <pc:sldMk cId="891527413" sldId="326"/>
            <ac:picMk id="7" creationId="{9D1EDC75-8CFB-4030-8EA8-E0B86C625531}"/>
          </ac:picMkLst>
        </pc:picChg>
      </pc:sldChg>
      <pc:sldChg chg="addSp modSp new mod modTransition">
        <pc:chgData name="Ian Nabney" userId="d6603c99-5c95-4d2b-ba76-fe87db2f29c6" providerId="ADAL" clId="{B3AE9A3F-9F70-40B7-9026-0A90F23F3739}" dt="2021-01-24T17:18:33.161" v="1902" actId="20577"/>
        <pc:sldMkLst>
          <pc:docMk/>
          <pc:sldMk cId="395974474" sldId="327"/>
        </pc:sldMkLst>
        <pc:spChg chg="mod">
          <ac:chgData name="Ian Nabney" userId="d6603c99-5c95-4d2b-ba76-fe87db2f29c6" providerId="ADAL" clId="{B3AE9A3F-9F70-40B7-9026-0A90F23F3739}" dt="2021-01-24T17:12:24.101" v="1474" actId="20577"/>
          <ac:spMkLst>
            <pc:docMk/>
            <pc:sldMk cId="395974474" sldId="327"/>
            <ac:spMk id="2" creationId="{12158CF2-536C-450F-848B-5B6AFFE7345C}"/>
          </ac:spMkLst>
        </pc:spChg>
        <pc:spChg chg="add mod">
          <ac:chgData name="Ian Nabney" userId="d6603c99-5c95-4d2b-ba76-fe87db2f29c6" providerId="ADAL" clId="{B3AE9A3F-9F70-40B7-9026-0A90F23F3739}" dt="2021-01-24T17:18:33.161" v="1902" actId="20577"/>
          <ac:spMkLst>
            <pc:docMk/>
            <pc:sldMk cId="395974474" sldId="327"/>
            <ac:spMk id="6" creationId="{87C5E6D5-4B96-4EDF-A142-55D4AE4A584A}"/>
          </ac:spMkLst>
        </pc:spChg>
      </pc:sldChg>
    </pc:docChg>
  </pc:docChgLst>
  <pc:docChgLst>
    <pc:chgData name="Ian Nabney" userId="d6603c99-5c95-4d2b-ba76-fe87db2f29c6" providerId="ADAL" clId="{7790ACBE-C4E7-4E7E-9BC8-4051BE52FA05}"/>
    <pc:docChg chg="undo custSel addSld delSld modSld">
      <pc:chgData name="Ian Nabney" userId="d6603c99-5c95-4d2b-ba76-fe87db2f29c6" providerId="ADAL" clId="{7790ACBE-C4E7-4E7E-9BC8-4051BE52FA05}" dt="2022-01-29T23:10:23.831" v="228" actId="207"/>
      <pc:docMkLst>
        <pc:docMk/>
      </pc:docMkLst>
      <pc:sldChg chg="modSp mod">
        <pc:chgData name="Ian Nabney" userId="d6603c99-5c95-4d2b-ba76-fe87db2f29c6" providerId="ADAL" clId="{7790ACBE-C4E7-4E7E-9BC8-4051BE52FA05}" dt="2022-01-29T23:10:23.831" v="228" actId="207"/>
        <pc:sldMkLst>
          <pc:docMk/>
          <pc:sldMk cId="4194491560" sldId="278"/>
        </pc:sldMkLst>
        <pc:spChg chg="mod">
          <ac:chgData name="Ian Nabney" userId="d6603c99-5c95-4d2b-ba76-fe87db2f29c6" providerId="ADAL" clId="{7790ACBE-C4E7-4E7E-9BC8-4051BE52FA05}" dt="2022-01-29T23:10:23.831" v="228" actId="207"/>
          <ac:spMkLst>
            <pc:docMk/>
            <pc:sldMk cId="4194491560" sldId="278"/>
            <ac:spMk id="6" creationId="{919700B7-E202-4CCB-8D8A-1BF7384B6B5D}"/>
          </ac:spMkLst>
        </pc:spChg>
        <pc:picChg chg="mod modCrop">
          <ac:chgData name="Ian Nabney" userId="d6603c99-5c95-4d2b-ba76-fe87db2f29c6" providerId="ADAL" clId="{7790ACBE-C4E7-4E7E-9BC8-4051BE52FA05}" dt="2022-01-29T23:09:31.615" v="225" actId="14100"/>
          <ac:picMkLst>
            <pc:docMk/>
            <pc:sldMk cId="4194491560" sldId="278"/>
            <ac:picMk id="8" creationId="{3E12C9F3-DFD0-44B0-8111-D1C46C4352D9}"/>
          </ac:picMkLst>
        </pc:picChg>
      </pc:sldChg>
      <pc:sldChg chg="modSp mod">
        <pc:chgData name="Ian Nabney" userId="d6603c99-5c95-4d2b-ba76-fe87db2f29c6" providerId="ADAL" clId="{7790ACBE-C4E7-4E7E-9BC8-4051BE52FA05}" dt="2022-01-29T23:10:03.607" v="227" actId="1076"/>
        <pc:sldMkLst>
          <pc:docMk/>
          <pc:sldMk cId="1528378218" sldId="281"/>
        </pc:sldMkLst>
        <pc:spChg chg="mod">
          <ac:chgData name="Ian Nabney" userId="d6603c99-5c95-4d2b-ba76-fe87db2f29c6" providerId="ADAL" clId="{7790ACBE-C4E7-4E7E-9BC8-4051BE52FA05}" dt="2022-01-29T23:10:03.607" v="227" actId="1076"/>
          <ac:spMkLst>
            <pc:docMk/>
            <pc:sldMk cId="1528378218" sldId="281"/>
            <ac:spMk id="6" creationId="{CCE21537-E410-4DB7-A3B2-AA9284F8B219}"/>
          </ac:spMkLst>
        </pc:spChg>
      </pc:sldChg>
      <pc:sldChg chg="addSp delSp modSp mod">
        <pc:chgData name="Ian Nabney" userId="d6603c99-5c95-4d2b-ba76-fe87db2f29c6" providerId="ADAL" clId="{7790ACBE-C4E7-4E7E-9BC8-4051BE52FA05}" dt="2022-01-29T23:04:22.875" v="3" actId="1076"/>
        <pc:sldMkLst>
          <pc:docMk/>
          <pc:sldMk cId="1866760461" sldId="288"/>
        </pc:sldMkLst>
        <pc:picChg chg="add mod">
          <ac:chgData name="Ian Nabney" userId="d6603c99-5c95-4d2b-ba76-fe87db2f29c6" providerId="ADAL" clId="{7790ACBE-C4E7-4E7E-9BC8-4051BE52FA05}" dt="2022-01-29T23:04:22.875" v="3" actId="1076"/>
          <ac:picMkLst>
            <pc:docMk/>
            <pc:sldMk cId="1866760461" sldId="288"/>
            <ac:picMk id="6" creationId="{641453F1-46E1-4307-900F-39A4E10B5B9A}"/>
          </ac:picMkLst>
        </pc:picChg>
        <pc:picChg chg="del">
          <ac:chgData name="Ian Nabney" userId="d6603c99-5c95-4d2b-ba76-fe87db2f29c6" providerId="ADAL" clId="{7790ACBE-C4E7-4E7E-9BC8-4051BE52FA05}" dt="2022-01-29T23:03:12.282" v="0" actId="21"/>
          <ac:picMkLst>
            <pc:docMk/>
            <pc:sldMk cId="1866760461" sldId="288"/>
            <ac:picMk id="1026" creationId="{566AE922-1273-41BC-A7C6-50D7DE129CD7}"/>
          </ac:picMkLst>
        </pc:picChg>
      </pc:sldChg>
      <pc:sldChg chg="del">
        <pc:chgData name="Ian Nabney" userId="d6603c99-5c95-4d2b-ba76-fe87db2f29c6" providerId="ADAL" clId="{7790ACBE-C4E7-4E7E-9BC8-4051BE52FA05}" dt="2022-01-29T23:05:46.494" v="4" actId="2696"/>
        <pc:sldMkLst>
          <pc:docMk/>
          <pc:sldMk cId="1572056402" sldId="292"/>
        </pc:sldMkLst>
      </pc:sldChg>
      <pc:sldChg chg="addSp delSp modSp new mod">
        <pc:chgData name="Ian Nabney" userId="d6603c99-5c95-4d2b-ba76-fe87db2f29c6" providerId="ADAL" clId="{7790ACBE-C4E7-4E7E-9BC8-4051BE52FA05}" dt="2022-01-29T23:07:47.320" v="21" actId="1076"/>
        <pc:sldMkLst>
          <pc:docMk/>
          <pc:sldMk cId="2380925585" sldId="292"/>
        </pc:sldMkLst>
        <pc:spChg chg="mod">
          <ac:chgData name="Ian Nabney" userId="d6603c99-5c95-4d2b-ba76-fe87db2f29c6" providerId="ADAL" clId="{7790ACBE-C4E7-4E7E-9BC8-4051BE52FA05}" dt="2022-01-29T23:07:26.851" v="17" actId="20577"/>
          <ac:spMkLst>
            <pc:docMk/>
            <pc:sldMk cId="2380925585" sldId="292"/>
            <ac:spMk id="2" creationId="{05E25E7C-2481-497E-A9BC-1AEFD6FB5DC2}"/>
          </ac:spMkLst>
        </pc:spChg>
        <pc:spChg chg="del">
          <ac:chgData name="Ian Nabney" userId="d6603c99-5c95-4d2b-ba76-fe87db2f29c6" providerId="ADAL" clId="{7790ACBE-C4E7-4E7E-9BC8-4051BE52FA05}" dt="2022-01-29T23:07:40.067" v="18"/>
          <ac:spMkLst>
            <pc:docMk/>
            <pc:sldMk cId="2380925585" sldId="292"/>
            <ac:spMk id="3" creationId="{62F283DF-56E9-49C3-8CB3-1EF42708BBA8}"/>
          </ac:spMkLst>
        </pc:spChg>
        <pc:picChg chg="add mod">
          <ac:chgData name="Ian Nabney" userId="d6603c99-5c95-4d2b-ba76-fe87db2f29c6" providerId="ADAL" clId="{7790ACBE-C4E7-4E7E-9BC8-4051BE52FA05}" dt="2022-01-29T23:07:47.320" v="21" actId="1076"/>
          <ac:picMkLst>
            <pc:docMk/>
            <pc:sldMk cId="2380925585" sldId="292"/>
            <ac:picMk id="6" creationId="{AE58F376-8F06-4C43-8767-170B223C96AB}"/>
          </ac:picMkLst>
        </pc:picChg>
      </pc:sldChg>
      <pc:sldChg chg="new del">
        <pc:chgData name="Ian Nabney" userId="d6603c99-5c95-4d2b-ba76-fe87db2f29c6" providerId="ADAL" clId="{7790ACBE-C4E7-4E7E-9BC8-4051BE52FA05}" dt="2022-01-29T23:07:09.626" v="6" actId="680"/>
        <pc:sldMkLst>
          <pc:docMk/>
          <pc:sldMk cId="4249598705" sldId="292"/>
        </pc:sldMkLst>
      </pc:sldChg>
    </pc:docChg>
  </pc:docChgLst>
  <pc:docChgLst>
    <pc:chgData name="Ian Nabney" userId="d6603c99-5c95-4d2b-ba76-fe87db2f29c6" providerId="ADAL" clId="{C3BAE35C-DDF8-4DB2-AE79-AB4D4BAED5EE}"/>
    <pc:docChg chg="custSel addSld delSld modSld">
      <pc:chgData name="Ian Nabney" userId="d6603c99-5c95-4d2b-ba76-fe87db2f29c6" providerId="ADAL" clId="{C3BAE35C-DDF8-4DB2-AE79-AB4D4BAED5EE}" dt="2021-01-25T14:53:46.392" v="5875"/>
      <pc:docMkLst>
        <pc:docMk/>
      </pc:docMkLst>
      <pc:sldChg chg="modSp mod">
        <pc:chgData name="Ian Nabney" userId="d6603c99-5c95-4d2b-ba76-fe87db2f29c6" providerId="ADAL" clId="{C3BAE35C-DDF8-4DB2-AE79-AB4D4BAED5EE}" dt="2021-01-24T18:43:49.705" v="15" actId="20577"/>
        <pc:sldMkLst>
          <pc:docMk/>
          <pc:sldMk cId="0" sldId="256"/>
        </pc:sldMkLst>
        <pc:spChg chg="mod">
          <ac:chgData name="Ian Nabney" userId="d6603c99-5c95-4d2b-ba76-fe87db2f29c6" providerId="ADAL" clId="{C3BAE35C-DDF8-4DB2-AE79-AB4D4BAED5EE}" dt="2021-01-24T18:43:49.705" v="15" actId="20577"/>
          <ac:spMkLst>
            <pc:docMk/>
            <pc:sldMk cId="0" sldId="256"/>
            <ac:spMk id="30722" creationId="{1EFC9091-8354-444B-BB79-2B3E0582CEE3}"/>
          </ac:spMkLst>
        </pc:spChg>
      </pc:sldChg>
      <pc:sldChg chg="del">
        <pc:chgData name="Ian Nabney" userId="d6603c99-5c95-4d2b-ba76-fe87db2f29c6" providerId="ADAL" clId="{C3BAE35C-DDF8-4DB2-AE79-AB4D4BAED5EE}" dt="2021-01-24T18:54:01.614" v="296" actId="47"/>
        <pc:sldMkLst>
          <pc:docMk/>
          <pc:sldMk cId="0" sldId="258"/>
        </pc:sldMkLst>
      </pc:sldChg>
      <pc:sldChg chg="modSp mod">
        <pc:chgData name="Ian Nabney" userId="d6603c99-5c95-4d2b-ba76-fe87db2f29c6" providerId="ADAL" clId="{C3BAE35C-DDF8-4DB2-AE79-AB4D4BAED5EE}" dt="2021-01-24T18:53:33.157" v="294" actId="20577"/>
        <pc:sldMkLst>
          <pc:docMk/>
          <pc:sldMk cId="0" sldId="276"/>
        </pc:sldMkLst>
        <pc:spChg chg="mod">
          <ac:chgData name="Ian Nabney" userId="d6603c99-5c95-4d2b-ba76-fe87db2f29c6" providerId="ADAL" clId="{C3BAE35C-DDF8-4DB2-AE79-AB4D4BAED5EE}" dt="2021-01-24T18:53:33.157" v="294" actId="20577"/>
          <ac:spMkLst>
            <pc:docMk/>
            <pc:sldMk cId="0" sldId="276"/>
            <ac:spMk id="32771" creationId="{8674BF37-E827-4547-8249-5CE423AC6A24}"/>
          </ac:spMkLst>
        </pc:spChg>
      </pc:sldChg>
      <pc:sldChg chg="del">
        <pc:chgData name="Ian Nabney" userId="d6603c99-5c95-4d2b-ba76-fe87db2f29c6" providerId="ADAL" clId="{C3BAE35C-DDF8-4DB2-AE79-AB4D4BAED5EE}" dt="2021-01-24T18:54:01.614" v="296" actId="47"/>
        <pc:sldMkLst>
          <pc:docMk/>
          <pc:sldMk cId="19118868" sldId="282"/>
        </pc:sldMkLst>
      </pc:sldChg>
      <pc:sldChg chg="del">
        <pc:chgData name="Ian Nabney" userId="d6603c99-5c95-4d2b-ba76-fe87db2f29c6" providerId="ADAL" clId="{C3BAE35C-DDF8-4DB2-AE79-AB4D4BAED5EE}" dt="2021-01-24T18:54:01.614" v="296" actId="47"/>
        <pc:sldMkLst>
          <pc:docMk/>
          <pc:sldMk cId="3279875091" sldId="288"/>
        </pc:sldMkLst>
      </pc:sldChg>
      <pc:sldChg chg="modSp mod">
        <pc:chgData name="Ian Nabney" userId="d6603c99-5c95-4d2b-ba76-fe87db2f29c6" providerId="ADAL" clId="{C3BAE35C-DDF8-4DB2-AE79-AB4D4BAED5EE}" dt="2021-01-24T21:03:02.481" v="538" actId="6549"/>
        <pc:sldMkLst>
          <pc:docMk/>
          <pc:sldMk cId="2621091114" sldId="297"/>
        </pc:sldMkLst>
        <pc:spChg chg="mod">
          <ac:chgData name="Ian Nabney" userId="d6603c99-5c95-4d2b-ba76-fe87db2f29c6" providerId="ADAL" clId="{C3BAE35C-DDF8-4DB2-AE79-AB4D4BAED5EE}" dt="2021-01-24T21:03:02.481" v="538" actId="6549"/>
          <ac:spMkLst>
            <pc:docMk/>
            <pc:sldMk cId="2621091114" sldId="297"/>
            <ac:spMk id="33795" creationId="{23197C43-B85C-4ACB-B792-0B3008912482}"/>
          </ac:spMkLst>
        </pc:spChg>
      </pc:sldChg>
      <pc:sldChg chg="addSp delSp modSp new mod modTransition">
        <pc:chgData name="Ian Nabney" userId="d6603c99-5c95-4d2b-ba76-fe87db2f29c6" providerId="ADAL" clId="{C3BAE35C-DDF8-4DB2-AE79-AB4D4BAED5EE}" dt="2021-01-24T22:32:39.550" v="886"/>
        <pc:sldMkLst>
          <pc:docMk/>
          <pc:sldMk cId="3043018420" sldId="298"/>
        </pc:sldMkLst>
        <pc:spChg chg="mod">
          <ac:chgData name="Ian Nabney" userId="d6603c99-5c95-4d2b-ba76-fe87db2f29c6" providerId="ADAL" clId="{C3BAE35C-DDF8-4DB2-AE79-AB4D4BAED5EE}" dt="2021-01-24T21:02:06.425" v="426" actId="20577"/>
          <ac:spMkLst>
            <pc:docMk/>
            <pc:sldMk cId="3043018420" sldId="298"/>
            <ac:spMk id="2" creationId="{70874E3F-A23D-41D0-9713-5454587F671F}"/>
          </ac:spMkLst>
        </pc:spChg>
        <pc:spChg chg="add mod">
          <ac:chgData name="Ian Nabney" userId="d6603c99-5c95-4d2b-ba76-fe87db2f29c6" providerId="ADAL" clId="{C3BAE35C-DDF8-4DB2-AE79-AB4D4BAED5EE}" dt="2021-01-24T22:32:27.442" v="885" actId="20577"/>
          <ac:spMkLst>
            <pc:docMk/>
            <pc:sldMk cId="3043018420" sldId="298"/>
            <ac:spMk id="6" creationId="{D542BB32-76D1-435F-9E04-06B003D4A331}"/>
          </ac:spMkLst>
        </pc:spChg>
        <pc:spChg chg="add del">
          <ac:chgData name="Ian Nabney" userId="d6603c99-5c95-4d2b-ba76-fe87db2f29c6" providerId="ADAL" clId="{C3BAE35C-DDF8-4DB2-AE79-AB4D4BAED5EE}" dt="2021-01-24T22:32:02.651" v="861"/>
          <ac:spMkLst>
            <pc:docMk/>
            <pc:sldMk cId="3043018420" sldId="298"/>
            <ac:spMk id="7" creationId="{32A65D08-C50B-42F3-9A14-1CEF272A9B97}"/>
          </ac:spMkLst>
        </pc:spChg>
        <pc:picChg chg="add mod">
          <ac:chgData name="Ian Nabney" userId="d6603c99-5c95-4d2b-ba76-fe87db2f29c6" providerId="ADAL" clId="{C3BAE35C-DDF8-4DB2-AE79-AB4D4BAED5EE}" dt="2021-01-24T22:32:14.232" v="865" actId="14100"/>
          <ac:picMkLst>
            <pc:docMk/>
            <pc:sldMk cId="3043018420" sldId="298"/>
            <ac:picMk id="8" creationId="{579F7E91-7368-437F-B612-5F60E2356268}"/>
          </ac:picMkLst>
        </pc:picChg>
      </pc:sldChg>
      <pc:sldChg chg="addSp delSp modSp new mod modTransition">
        <pc:chgData name="Ian Nabney" userId="d6603c99-5c95-4d2b-ba76-fe87db2f29c6" providerId="ADAL" clId="{C3BAE35C-DDF8-4DB2-AE79-AB4D4BAED5EE}" dt="2021-01-24T22:35:54.569" v="1154"/>
        <pc:sldMkLst>
          <pc:docMk/>
          <pc:sldMk cId="454233025" sldId="299"/>
        </pc:sldMkLst>
        <pc:spChg chg="mod">
          <ac:chgData name="Ian Nabney" userId="d6603c99-5c95-4d2b-ba76-fe87db2f29c6" providerId="ADAL" clId="{C3BAE35C-DDF8-4DB2-AE79-AB4D4BAED5EE}" dt="2021-01-24T22:33:56.497" v="929" actId="14100"/>
          <ac:spMkLst>
            <pc:docMk/>
            <pc:sldMk cId="454233025" sldId="299"/>
            <ac:spMk id="2" creationId="{0C88CC3B-D6AE-46CC-958E-262E06E2C0B4}"/>
          </ac:spMkLst>
        </pc:spChg>
        <pc:spChg chg="add del mod">
          <ac:chgData name="Ian Nabney" userId="d6603c99-5c95-4d2b-ba76-fe87db2f29c6" providerId="ADAL" clId="{C3BAE35C-DDF8-4DB2-AE79-AB4D4BAED5EE}" dt="2021-01-24T22:35:54.569" v="1154"/>
          <ac:spMkLst>
            <pc:docMk/>
            <pc:sldMk cId="454233025" sldId="299"/>
            <ac:spMk id="6" creationId="{6BEB5D8B-A081-40A5-9AC1-A7F151F67659}"/>
          </ac:spMkLst>
        </pc:spChg>
        <pc:spChg chg="add mod">
          <ac:chgData name="Ian Nabney" userId="d6603c99-5c95-4d2b-ba76-fe87db2f29c6" providerId="ADAL" clId="{C3BAE35C-DDF8-4DB2-AE79-AB4D4BAED5EE}" dt="2021-01-24T22:35:47.242" v="1152" actId="20577"/>
          <ac:spMkLst>
            <pc:docMk/>
            <pc:sldMk cId="454233025" sldId="299"/>
            <ac:spMk id="7" creationId="{1D326E46-032B-485F-A35E-FC9B555476FC}"/>
          </ac:spMkLst>
        </pc:spChg>
      </pc:sldChg>
      <pc:sldChg chg="addSp modSp new mod modTransition">
        <pc:chgData name="Ian Nabney" userId="d6603c99-5c95-4d2b-ba76-fe87db2f29c6" providerId="ADAL" clId="{C3BAE35C-DDF8-4DB2-AE79-AB4D4BAED5EE}" dt="2021-01-24T22:54:06.039" v="1546" actId="20577"/>
        <pc:sldMkLst>
          <pc:docMk/>
          <pc:sldMk cId="855958701" sldId="300"/>
        </pc:sldMkLst>
        <pc:spChg chg="mod">
          <ac:chgData name="Ian Nabney" userId="d6603c99-5c95-4d2b-ba76-fe87db2f29c6" providerId="ADAL" clId="{C3BAE35C-DDF8-4DB2-AE79-AB4D4BAED5EE}" dt="2021-01-24T22:38:14.895" v="1204" actId="14100"/>
          <ac:spMkLst>
            <pc:docMk/>
            <pc:sldMk cId="855958701" sldId="300"/>
            <ac:spMk id="2" creationId="{B0B657B3-ADF2-46D8-A475-5EC0B162FC19}"/>
          </ac:spMkLst>
        </pc:spChg>
        <pc:spChg chg="add mod">
          <ac:chgData name="Ian Nabney" userId="d6603c99-5c95-4d2b-ba76-fe87db2f29c6" providerId="ADAL" clId="{C3BAE35C-DDF8-4DB2-AE79-AB4D4BAED5EE}" dt="2021-01-24T22:39:57.955" v="1504" actId="20577"/>
          <ac:spMkLst>
            <pc:docMk/>
            <pc:sldMk cId="855958701" sldId="300"/>
            <ac:spMk id="6" creationId="{D53CB191-E445-4504-B402-A67BC7B40DD0}"/>
          </ac:spMkLst>
        </pc:spChg>
        <pc:spChg chg="add mod">
          <ac:chgData name="Ian Nabney" userId="d6603c99-5c95-4d2b-ba76-fe87db2f29c6" providerId="ADAL" clId="{C3BAE35C-DDF8-4DB2-AE79-AB4D4BAED5EE}" dt="2021-01-24T22:54:06.039" v="1546" actId="20577"/>
          <ac:spMkLst>
            <pc:docMk/>
            <pc:sldMk cId="855958701" sldId="300"/>
            <ac:spMk id="8" creationId="{A95B3F7B-BB2B-44B5-899B-66F74481BCE8}"/>
          </ac:spMkLst>
        </pc:spChg>
        <pc:picChg chg="add mod">
          <ac:chgData name="Ian Nabney" userId="d6603c99-5c95-4d2b-ba76-fe87db2f29c6" providerId="ADAL" clId="{C3BAE35C-DDF8-4DB2-AE79-AB4D4BAED5EE}" dt="2021-01-24T22:42:24.223" v="1507" actId="1076"/>
          <ac:picMkLst>
            <pc:docMk/>
            <pc:sldMk cId="855958701" sldId="300"/>
            <ac:picMk id="7" creationId="{14F1F85C-D58A-41B7-BFB7-D8BAB5FF5AF2}"/>
          </ac:picMkLst>
        </pc:picChg>
      </pc:sldChg>
      <pc:sldChg chg="addSp delSp modSp new mod modTransition">
        <pc:chgData name="Ian Nabney" userId="d6603c99-5c95-4d2b-ba76-fe87db2f29c6" providerId="ADAL" clId="{C3BAE35C-DDF8-4DB2-AE79-AB4D4BAED5EE}" dt="2021-01-24T23:00:20.775" v="2364" actId="20577"/>
        <pc:sldMkLst>
          <pc:docMk/>
          <pc:sldMk cId="3631153138" sldId="301"/>
        </pc:sldMkLst>
        <pc:spChg chg="mod">
          <ac:chgData name="Ian Nabney" userId="d6603c99-5c95-4d2b-ba76-fe87db2f29c6" providerId="ADAL" clId="{C3BAE35C-DDF8-4DB2-AE79-AB4D4BAED5EE}" dt="2021-01-24T22:42:52.256" v="1530" actId="20577"/>
          <ac:spMkLst>
            <pc:docMk/>
            <pc:sldMk cId="3631153138" sldId="301"/>
            <ac:spMk id="2" creationId="{B26ACB8C-5050-4C35-A4FA-7026B3391DFA}"/>
          </ac:spMkLst>
        </pc:spChg>
        <pc:spChg chg="add del mod">
          <ac:chgData name="Ian Nabney" userId="d6603c99-5c95-4d2b-ba76-fe87db2f29c6" providerId="ADAL" clId="{C3BAE35C-DDF8-4DB2-AE79-AB4D4BAED5EE}" dt="2021-01-24T22:53:43.135" v="1533"/>
          <ac:spMkLst>
            <pc:docMk/>
            <pc:sldMk cId="3631153138" sldId="301"/>
            <ac:spMk id="6" creationId="{889B4B28-C20F-4621-9440-2CDAB28C9B07}"/>
          </ac:spMkLst>
        </pc:spChg>
        <pc:spChg chg="add mod">
          <ac:chgData name="Ian Nabney" userId="d6603c99-5c95-4d2b-ba76-fe87db2f29c6" providerId="ADAL" clId="{C3BAE35C-DDF8-4DB2-AE79-AB4D4BAED5EE}" dt="2021-01-24T23:00:20.775" v="2364" actId="20577"/>
          <ac:spMkLst>
            <pc:docMk/>
            <pc:sldMk cId="3631153138" sldId="301"/>
            <ac:spMk id="7" creationId="{0A49E5CE-F42E-485F-B778-28DC68D529C1}"/>
          </ac:spMkLst>
        </pc:spChg>
      </pc:sldChg>
      <pc:sldChg chg="addSp modSp new mod modTransition">
        <pc:chgData name="Ian Nabney" userId="d6603c99-5c95-4d2b-ba76-fe87db2f29c6" providerId="ADAL" clId="{C3BAE35C-DDF8-4DB2-AE79-AB4D4BAED5EE}" dt="2021-01-24T23:24:15.949" v="2735" actId="20577"/>
        <pc:sldMkLst>
          <pc:docMk/>
          <pc:sldMk cId="292790285" sldId="302"/>
        </pc:sldMkLst>
        <pc:spChg chg="mod">
          <ac:chgData name="Ian Nabney" userId="d6603c99-5c95-4d2b-ba76-fe87db2f29c6" providerId="ADAL" clId="{C3BAE35C-DDF8-4DB2-AE79-AB4D4BAED5EE}" dt="2021-01-24T23:19:15.762" v="2396" actId="20577"/>
          <ac:spMkLst>
            <pc:docMk/>
            <pc:sldMk cId="292790285" sldId="302"/>
            <ac:spMk id="2" creationId="{C44B53B9-80EA-4B05-B68A-4CD5809B0716}"/>
          </ac:spMkLst>
        </pc:spChg>
        <pc:spChg chg="mod">
          <ac:chgData name="Ian Nabney" userId="d6603c99-5c95-4d2b-ba76-fe87db2f29c6" providerId="ADAL" clId="{C3BAE35C-DDF8-4DB2-AE79-AB4D4BAED5EE}" dt="2021-01-24T23:24:15.949" v="2735" actId="20577"/>
          <ac:spMkLst>
            <pc:docMk/>
            <pc:sldMk cId="292790285" sldId="302"/>
            <ac:spMk id="4" creationId="{9B1110F1-2D1F-4448-8162-E63373E10349}"/>
          </ac:spMkLst>
        </pc:spChg>
        <pc:spChg chg="add mod">
          <ac:chgData name="Ian Nabney" userId="d6603c99-5c95-4d2b-ba76-fe87db2f29c6" providerId="ADAL" clId="{C3BAE35C-DDF8-4DB2-AE79-AB4D4BAED5EE}" dt="2021-01-24T23:22:54.085" v="2629" actId="1076"/>
          <ac:spMkLst>
            <pc:docMk/>
            <pc:sldMk cId="292790285" sldId="302"/>
            <ac:spMk id="8" creationId="{AB5064D4-82CF-435F-959F-A01C45EDC1C5}"/>
          </ac:spMkLst>
        </pc:spChg>
        <pc:picChg chg="add mod">
          <ac:chgData name="Ian Nabney" userId="d6603c99-5c95-4d2b-ba76-fe87db2f29c6" providerId="ADAL" clId="{C3BAE35C-DDF8-4DB2-AE79-AB4D4BAED5EE}" dt="2021-01-24T23:22:48.901" v="2628" actId="14100"/>
          <ac:picMkLst>
            <pc:docMk/>
            <pc:sldMk cId="292790285" sldId="302"/>
            <ac:picMk id="7" creationId="{1A5F5058-35D5-46E4-8CB4-CA2FE75B9755}"/>
          </ac:picMkLst>
        </pc:picChg>
      </pc:sldChg>
      <pc:sldChg chg="addSp modSp new mod modTransition">
        <pc:chgData name="Ian Nabney" userId="d6603c99-5c95-4d2b-ba76-fe87db2f29c6" providerId="ADAL" clId="{C3BAE35C-DDF8-4DB2-AE79-AB4D4BAED5EE}" dt="2021-01-24T23:36:23.443" v="3067" actId="1076"/>
        <pc:sldMkLst>
          <pc:docMk/>
          <pc:sldMk cId="3997845246" sldId="303"/>
        </pc:sldMkLst>
        <pc:spChg chg="mod">
          <ac:chgData name="Ian Nabney" userId="d6603c99-5c95-4d2b-ba76-fe87db2f29c6" providerId="ADAL" clId="{C3BAE35C-DDF8-4DB2-AE79-AB4D4BAED5EE}" dt="2021-01-24T23:24:42.502" v="2759" actId="20577"/>
          <ac:spMkLst>
            <pc:docMk/>
            <pc:sldMk cId="3997845246" sldId="303"/>
            <ac:spMk id="2" creationId="{72EC556B-A4FE-46CD-87BC-366776C4E6BA}"/>
          </ac:spMkLst>
        </pc:spChg>
        <pc:spChg chg="add mod">
          <ac:chgData name="Ian Nabney" userId="d6603c99-5c95-4d2b-ba76-fe87db2f29c6" providerId="ADAL" clId="{C3BAE35C-DDF8-4DB2-AE79-AB4D4BAED5EE}" dt="2021-01-24T23:35:01.552" v="3063" actId="20577"/>
          <ac:spMkLst>
            <pc:docMk/>
            <pc:sldMk cId="3997845246" sldId="303"/>
            <ac:spMk id="6" creationId="{0CDE414D-86BA-4729-8381-8C780D993CA7}"/>
          </ac:spMkLst>
        </pc:spChg>
        <pc:picChg chg="add mod">
          <ac:chgData name="Ian Nabney" userId="d6603c99-5c95-4d2b-ba76-fe87db2f29c6" providerId="ADAL" clId="{C3BAE35C-DDF8-4DB2-AE79-AB4D4BAED5EE}" dt="2021-01-24T23:36:23.443" v="3067" actId="1076"/>
          <ac:picMkLst>
            <pc:docMk/>
            <pc:sldMk cId="3997845246" sldId="303"/>
            <ac:picMk id="7" creationId="{F858D5CA-0954-4245-91B3-76A70A8FA22E}"/>
          </ac:picMkLst>
        </pc:picChg>
      </pc:sldChg>
      <pc:sldChg chg="addSp modSp new mod modTransition">
        <pc:chgData name="Ian Nabney" userId="d6603c99-5c95-4d2b-ba76-fe87db2f29c6" providerId="ADAL" clId="{C3BAE35C-DDF8-4DB2-AE79-AB4D4BAED5EE}" dt="2021-01-24T23:52:48.419" v="3375"/>
        <pc:sldMkLst>
          <pc:docMk/>
          <pc:sldMk cId="1443636144" sldId="304"/>
        </pc:sldMkLst>
        <pc:spChg chg="mod">
          <ac:chgData name="Ian Nabney" userId="d6603c99-5c95-4d2b-ba76-fe87db2f29c6" providerId="ADAL" clId="{C3BAE35C-DDF8-4DB2-AE79-AB4D4BAED5EE}" dt="2021-01-24T23:48:22.866" v="3112" actId="14100"/>
          <ac:spMkLst>
            <pc:docMk/>
            <pc:sldMk cId="1443636144" sldId="304"/>
            <ac:spMk id="2" creationId="{C592C034-E7AE-423D-9A00-11814AF109A4}"/>
          </ac:spMkLst>
        </pc:spChg>
        <pc:spChg chg="add mod">
          <ac:chgData name="Ian Nabney" userId="d6603c99-5c95-4d2b-ba76-fe87db2f29c6" providerId="ADAL" clId="{C3BAE35C-DDF8-4DB2-AE79-AB4D4BAED5EE}" dt="2021-01-24T23:49:46.755" v="3290" actId="20577"/>
          <ac:spMkLst>
            <pc:docMk/>
            <pc:sldMk cId="1443636144" sldId="304"/>
            <ac:spMk id="6" creationId="{B6A93036-A664-4529-BA32-C10539143651}"/>
          </ac:spMkLst>
        </pc:spChg>
        <pc:spChg chg="add mod">
          <ac:chgData name="Ian Nabney" userId="d6603c99-5c95-4d2b-ba76-fe87db2f29c6" providerId="ADAL" clId="{C3BAE35C-DDF8-4DB2-AE79-AB4D4BAED5EE}" dt="2021-01-24T23:51:44.624" v="3374" actId="20577"/>
          <ac:spMkLst>
            <pc:docMk/>
            <pc:sldMk cId="1443636144" sldId="304"/>
            <ac:spMk id="8" creationId="{FA03CC76-BA33-4384-903E-68C2CB2BF3A7}"/>
          </ac:spMkLst>
        </pc:spChg>
        <pc:picChg chg="add mod">
          <ac:chgData name="Ian Nabney" userId="d6603c99-5c95-4d2b-ba76-fe87db2f29c6" providerId="ADAL" clId="{C3BAE35C-DDF8-4DB2-AE79-AB4D4BAED5EE}" dt="2021-01-24T23:50:49.139" v="3295" actId="14100"/>
          <ac:picMkLst>
            <pc:docMk/>
            <pc:sldMk cId="1443636144" sldId="304"/>
            <ac:picMk id="7" creationId="{AA595930-9608-4069-9EB3-B0306579B50C}"/>
          </ac:picMkLst>
        </pc:picChg>
      </pc:sldChg>
      <pc:sldChg chg="addSp modSp new mod modTransition">
        <pc:chgData name="Ian Nabney" userId="d6603c99-5c95-4d2b-ba76-fe87db2f29c6" providerId="ADAL" clId="{C3BAE35C-DDF8-4DB2-AE79-AB4D4BAED5EE}" dt="2021-01-24T23:59:26.846" v="3838" actId="20577"/>
        <pc:sldMkLst>
          <pc:docMk/>
          <pc:sldMk cId="2477114665" sldId="305"/>
        </pc:sldMkLst>
        <pc:spChg chg="mod">
          <ac:chgData name="Ian Nabney" userId="d6603c99-5c95-4d2b-ba76-fe87db2f29c6" providerId="ADAL" clId="{C3BAE35C-DDF8-4DB2-AE79-AB4D4BAED5EE}" dt="2021-01-24T23:57:31.637" v="3631" actId="20577"/>
          <ac:spMkLst>
            <pc:docMk/>
            <pc:sldMk cId="2477114665" sldId="305"/>
            <ac:spMk id="2" creationId="{F2720586-E6E3-4C06-B48A-1BC55ADCE509}"/>
          </ac:spMkLst>
        </pc:spChg>
        <pc:spChg chg="add mod">
          <ac:chgData name="Ian Nabney" userId="d6603c99-5c95-4d2b-ba76-fe87db2f29c6" providerId="ADAL" clId="{C3BAE35C-DDF8-4DB2-AE79-AB4D4BAED5EE}" dt="2021-01-24T23:59:26.846" v="3838" actId="20577"/>
          <ac:spMkLst>
            <pc:docMk/>
            <pc:sldMk cId="2477114665" sldId="305"/>
            <ac:spMk id="6" creationId="{264EACE0-5A0F-43F7-AD93-C674337DB099}"/>
          </ac:spMkLst>
        </pc:spChg>
      </pc:sldChg>
      <pc:sldChg chg="addSp modSp new mod modTransition">
        <pc:chgData name="Ian Nabney" userId="d6603c99-5c95-4d2b-ba76-fe87db2f29c6" providerId="ADAL" clId="{C3BAE35C-DDF8-4DB2-AE79-AB4D4BAED5EE}" dt="2021-01-25T00:03:32.418" v="4185" actId="20577"/>
        <pc:sldMkLst>
          <pc:docMk/>
          <pc:sldMk cId="3117338730" sldId="306"/>
        </pc:sldMkLst>
        <pc:spChg chg="mod">
          <ac:chgData name="Ian Nabney" userId="d6603c99-5c95-4d2b-ba76-fe87db2f29c6" providerId="ADAL" clId="{C3BAE35C-DDF8-4DB2-AE79-AB4D4BAED5EE}" dt="2021-01-25T00:00:32.435" v="3878" actId="14100"/>
          <ac:spMkLst>
            <pc:docMk/>
            <pc:sldMk cId="3117338730" sldId="306"/>
            <ac:spMk id="2" creationId="{6300E999-7883-4322-AEF8-D95C9743790E}"/>
          </ac:spMkLst>
        </pc:spChg>
        <pc:spChg chg="add mod">
          <ac:chgData name="Ian Nabney" userId="d6603c99-5c95-4d2b-ba76-fe87db2f29c6" providerId="ADAL" clId="{C3BAE35C-DDF8-4DB2-AE79-AB4D4BAED5EE}" dt="2021-01-25T00:03:32.418" v="4185" actId="20577"/>
          <ac:spMkLst>
            <pc:docMk/>
            <pc:sldMk cId="3117338730" sldId="306"/>
            <ac:spMk id="6" creationId="{48914586-A71C-4093-A972-545CF5A45C86}"/>
          </ac:spMkLst>
        </pc:spChg>
        <pc:picChg chg="add mod">
          <ac:chgData name="Ian Nabney" userId="d6603c99-5c95-4d2b-ba76-fe87db2f29c6" providerId="ADAL" clId="{C3BAE35C-DDF8-4DB2-AE79-AB4D4BAED5EE}" dt="2021-01-25T00:03:27.027" v="4183" actId="1076"/>
          <ac:picMkLst>
            <pc:docMk/>
            <pc:sldMk cId="3117338730" sldId="306"/>
            <ac:picMk id="7" creationId="{A3ABF496-D4F4-49D4-8AAC-DFCA690282D0}"/>
          </ac:picMkLst>
        </pc:picChg>
      </pc:sldChg>
      <pc:sldChg chg="del">
        <pc:chgData name="Ian Nabney" userId="d6603c99-5c95-4d2b-ba76-fe87db2f29c6" providerId="ADAL" clId="{C3BAE35C-DDF8-4DB2-AE79-AB4D4BAED5EE}" dt="2021-01-24T18:54:01.614" v="296" actId="47"/>
        <pc:sldMkLst>
          <pc:docMk/>
          <pc:sldMk cId="342211049" sldId="307"/>
        </pc:sldMkLst>
        <pc:spChg chg="mod">
          <ac:chgData name="Ian Nabney" userId="d6603c99-5c95-4d2b-ba76-fe87db2f29c6" providerId="ADAL" clId="{C3BAE35C-DDF8-4DB2-AE79-AB4D4BAED5EE}" dt="2021-01-25T00:58:14.435" v="4214" actId="20577"/>
          <ac:spMkLst>
            <pc:docMk/>
            <pc:sldMk cId="342211049" sldId="307"/>
            <ac:spMk id="2" creationId="{A13B46E6-F43D-4071-B359-17B8A5802CE3}"/>
          </ac:spMkLst>
        </pc:spChg>
        <pc:spChg chg="add mod">
          <ac:chgData name="Ian Nabney" userId="d6603c99-5c95-4d2b-ba76-fe87db2f29c6" providerId="ADAL" clId="{C3BAE35C-DDF8-4DB2-AE79-AB4D4BAED5EE}" dt="2021-01-25T01:00:55.967" v="4630" actId="20577"/>
          <ac:spMkLst>
            <pc:docMk/>
            <pc:sldMk cId="342211049" sldId="307"/>
            <ac:spMk id="6" creationId="{199D3886-1D09-4A99-B76E-DE2919183A7D}"/>
          </ac:spMkLst>
        </pc:spChg>
      </pc:sldChg>
      <pc:sldChg chg="addSp modSp new mod modTransition">
        <pc:chgData name="Ian Nabney" userId="d6603c99-5c95-4d2b-ba76-fe87db2f29c6" providerId="ADAL" clId="{C3BAE35C-DDF8-4DB2-AE79-AB4D4BAED5EE}" dt="2021-01-25T01:10:38.179" v="5115" actId="20577"/>
        <pc:sldMkLst>
          <pc:docMk/>
          <pc:sldMk cId="218644330" sldId="308"/>
        </pc:sldMkLst>
        <pc:spChg chg="mod">
          <ac:chgData name="Ian Nabney" userId="d6603c99-5c95-4d2b-ba76-fe87db2f29c6" providerId="ADAL" clId="{C3BAE35C-DDF8-4DB2-AE79-AB4D4BAED5EE}" dt="2021-01-25T01:01:26.391" v="4672" actId="20577"/>
          <ac:spMkLst>
            <pc:docMk/>
            <pc:sldMk cId="218644330" sldId="308"/>
            <ac:spMk id="2" creationId="{67CF24C4-094B-4E80-921C-69CF5336F5F3}"/>
          </ac:spMkLst>
        </pc:spChg>
        <pc:spChg chg="add mod">
          <ac:chgData name="Ian Nabney" userId="d6603c99-5c95-4d2b-ba76-fe87db2f29c6" providerId="ADAL" clId="{C3BAE35C-DDF8-4DB2-AE79-AB4D4BAED5EE}" dt="2021-01-25T01:10:38.179" v="5115" actId="20577"/>
          <ac:spMkLst>
            <pc:docMk/>
            <pc:sldMk cId="218644330" sldId="308"/>
            <ac:spMk id="6" creationId="{D363D12D-949A-4587-AE97-F79DB6F4B417}"/>
          </ac:spMkLst>
        </pc:spChg>
        <pc:picChg chg="add mod">
          <ac:chgData name="Ian Nabney" userId="d6603c99-5c95-4d2b-ba76-fe87db2f29c6" providerId="ADAL" clId="{C3BAE35C-DDF8-4DB2-AE79-AB4D4BAED5EE}" dt="2021-01-25T01:10:24.806" v="5086" actId="14100"/>
          <ac:picMkLst>
            <pc:docMk/>
            <pc:sldMk cId="218644330" sldId="308"/>
            <ac:picMk id="7" creationId="{2E591E83-AEDA-42CE-8C71-D09D455BACB0}"/>
          </ac:picMkLst>
        </pc:picChg>
      </pc:sldChg>
      <pc:sldChg chg="addSp delSp modSp new mod modTransition">
        <pc:chgData name="Ian Nabney" userId="d6603c99-5c95-4d2b-ba76-fe87db2f29c6" providerId="ADAL" clId="{C3BAE35C-DDF8-4DB2-AE79-AB4D4BAED5EE}" dt="2021-01-25T01:15:04.543" v="5485" actId="207"/>
        <pc:sldMkLst>
          <pc:docMk/>
          <pc:sldMk cId="3685606621" sldId="309"/>
        </pc:sldMkLst>
        <pc:spChg chg="mod">
          <ac:chgData name="Ian Nabney" userId="d6603c99-5c95-4d2b-ba76-fe87db2f29c6" providerId="ADAL" clId="{C3BAE35C-DDF8-4DB2-AE79-AB4D4BAED5EE}" dt="2021-01-25T01:12:06.240" v="5140" actId="20577"/>
          <ac:spMkLst>
            <pc:docMk/>
            <pc:sldMk cId="3685606621" sldId="309"/>
            <ac:spMk id="2" creationId="{C37E689C-9E25-4AAE-B270-7FA0552FE682}"/>
          </ac:spMkLst>
        </pc:spChg>
        <pc:spChg chg="add mod">
          <ac:chgData name="Ian Nabney" userId="d6603c99-5c95-4d2b-ba76-fe87db2f29c6" providerId="ADAL" clId="{C3BAE35C-DDF8-4DB2-AE79-AB4D4BAED5EE}" dt="2021-01-25T01:13:15.413" v="5351" actId="20577"/>
          <ac:spMkLst>
            <pc:docMk/>
            <pc:sldMk cId="3685606621" sldId="309"/>
            <ac:spMk id="6" creationId="{EE6B8CA2-35E0-4A95-9C45-19C8D74C5917}"/>
          </ac:spMkLst>
        </pc:spChg>
        <pc:spChg chg="add del">
          <ac:chgData name="Ian Nabney" userId="d6603c99-5c95-4d2b-ba76-fe87db2f29c6" providerId="ADAL" clId="{C3BAE35C-DDF8-4DB2-AE79-AB4D4BAED5EE}" dt="2021-01-25T01:13:47.259" v="5353"/>
          <ac:spMkLst>
            <pc:docMk/>
            <pc:sldMk cId="3685606621" sldId="309"/>
            <ac:spMk id="7" creationId="{29BAE01E-9A4E-4CBD-BF45-2C82B6CB2662}"/>
          </ac:spMkLst>
        </pc:spChg>
        <pc:spChg chg="add mod">
          <ac:chgData name="Ian Nabney" userId="d6603c99-5c95-4d2b-ba76-fe87db2f29c6" providerId="ADAL" clId="{C3BAE35C-DDF8-4DB2-AE79-AB4D4BAED5EE}" dt="2021-01-25T01:15:04.543" v="5485" actId="207"/>
          <ac:spMkLst>
            <pc:docMk/>
            <pc:sldMk cId="3685606621" sldId="309"/>
            <ac:spMk id="9" creationId="{E8C6A990-292D-4453-A0C9-3749474131A1}"/>
          </ac:spMkLst>
        </pc:spChg>
        <pc:picChg chg="add mod">
          <ac:chgData name="Ian Nabney" userId="d6603c99-5c95-4d2b-ba76-fe87db2f29c6" providerId="ADAL" clId="{C3BAE35C-DDF8-4DB2-AE79-AB4D4BAED5EE}" dt="2021-01-25T01:13:54.062" v="5356" actId="14100"/>
          <ac:picMkLst>
            <pc:docMk/>
            <pc:sldMk cId="3685606621" sldId="309"/>
            <ac:picMk id="8" creationId="{9E94420C-2396-4ECB-B33C-BF1DD4F2AE49}"/>
          </ac:picMkLst>
        </pc:picChg>
      </pc:sldChg>
      <pc:sldChg chg="addSp modSp new mod modTransition">
        <pc:chgData name="Ian Nabney" userId="d6603c99-5c95-4d2b-ba76-fe87db2f29c6" providerId="ADAL" clId="{C3BAE35C-DDF8-4DB2-AE79-AB4D4BAED5EE}" dt="2021-01-25T14:53:46.392" v="5875"/>
        <pc:sldMkLst>
          <pc:docMk/>
          <pc:sldMk cId="3880590519" sldId="310"/>
        </pc:sldMkLst>
        <pc:spChg chg="mod">
          <ac:chgData name="Ian Nabney" userId="d6603c99-5c95-4d2b-ba76-fe87db2f29c6" providerId="ADAL" clId="{C3BAE35C-DDF8-4DB2-AE79-AB4D4BAED5EE}" dt="2021-01-25T01:17:17.485" v="5510" actId="20577"/>
          <ac:spMkLst>
            <pc:docMk/>
            <pc:sldMk cId="3880590519" sldId="310"/>
            <ac:spMk id="2" creationId="{AA774135-5DFA-4692-B44F-5ECA4400603B}"/>
          </ac:spMkLst>
        </pc:spChg>
        <pc:spChg chg="mod">
          <ac:chgData name="Ian Nabney" userId="d6603c99-5c95-4d2b-ba76-fe87db2f29c6" providerId="ADAL" clId="{C3BAE35C-DDF8-4DB2-AE79-AB4D4BAED5EE}" dt="2021-01-25T01:21:40.310" v="5838" actId="20577"/>
          <ac:spMkLst>
            <pc:docMk/>
            <pc:sldMk cId="3880590519" sldId="310"/>
            <ac:spMk id="4" creationId="{E7F0A3E6-4EA7-438B-BAEE-0A0515EE9925}"/>
          </ac:spMkLst>
        </pc:spChg>
        <pc:spChg chg="add mod">
          <ac:chgData name="Ian Nabney" userId="d6603c99-5c95-4d2b-ba76-fe87db2f29c6" providerId="ADAL" clId="{C3BAE35C-DDF8-4DB2-AE79-AB4D4BAED5EE}" dt="2021-01-25T01:23:48.456" v="5874" actId="20577"/>
          <ac:spMkLst>
            <pc:docMk/>
            <pc:sldMk cId="3880590519" sldId="310"/>
            <ac:spMk id="6" creationId="{76A301E6-5EFB-4BFC-80B5-E9CADE0A946B}"/>
          </ac:spMkLst>
        </pc:spChg>
        <pc:spChg chg="add mod">
          <ac:chgData name="Ian Nabney" userId="d6603c99-5c95-4d2b-ba76-fe87db2f29c6" providerId="ADAL" clId="{C3BAE35C-DDF8-4DB2-AE79-AB4D4BAED5EE}" dt="2021-01-25T01:23:35.210" v="5843" actId="20577"/>
          <ac:spMkLst>
            <pc:docMk/>
            <pc:sldMk cId="3880590519" sldId="310"/>
            <ac:spMk id="7" creationId="{2DD81C72-9B71-4617-B380-16DEFD25112F}"/>
          </ac:spMkLst>
        </pc:spChg>
        <pc:picChg chg="add mod">
          <ac:chgData name="Ian Nabney" userId="d6603c99-5c95-4d2b-ba76-fe87db2f29c6" providerId="ADAL" clId="{C3BAE35C-DDF8-4DB2-AE79-AB4D4BAED5EE}" dt="2021-01-25T01:21:14.358" v="5815" actId="14100"/>
          <ac:picMkLst>
            <pc:docMk/>
            <pc:sldMk cId="3880590519" sldId="310"/>
            <ac:picMk id="3074" creationId="{85851E4F-8E53-45DC-BA41-36F3B38C9555}"/>
          </ac:picMkLst>
        </pc:picChg>
      </pc:sldChg>
      <pc:sldChg chg="del">
        <pc:chgData name="Ian Nabney" userId="d6603c99-5c95-4d2b-ba76-fe87db2f29c6" providerId="ADAL" clId="{C3BAE35C-DDF8-4DB2-AE79-AB4D4BAED5EE}" dt="2021-01-24T18:54:01.614" v="296" actId="47"/>
        <pc:sldMkLst>
          <pc:docMk/>
          <pc:sldMk cId="4167395581" sldId="323"/>
        </pc:sldMkLst>
      </pc:sldChg>
      <pc:sldChg chg="del">
        <pc:chgData name="Ian Nabney" userId="d6603c99-5c95-4d2b-ba76-fe87db2f29c6" providerId="ADAL" clId="{C3BAE35C-DDF8-4DB2-AE79-AB4D4BAED5EE}" dt="2021-01-24T18:54:01.614" v="296" actId="47"/>
        <pc:sldMkLst>
          <pc:docMk/>
          <pc:sldMk cId="391201338" sldId="324"/>
        </pc:sldMkLst>
      </pc:sldChg>
      <pc:sldChg chg="del">
        <pc:chgData name="Ian Nabney" userId="d6603c99-5c95-4d2b-ba76-fe87db2f29c6" providerId="ADAL" clId="{C3BAE35C-DDF8-4DB2-AE79-AB4D4BAED5EE}" dt="2021-01-24T18:54:01.614" v="296" actId="47"/>
        <pc:sldMkLst>
          <pc:docMk/>
          <pc:sldMk cId="3213586937" sldId="325"/>
        </pc:sldMkLst>
      </pc:sldChg>
      <pc:sldChg chg="del">
        <pc:chgData name="Ian Nabney" userId="d6603c99-5c95-4d2b-ba76-fe87db2f29c6" providerId="ADAL" clId="{C3BAE35C-DDF8-4DB2-AE79-AB4D4BAED5EE}" dt="2021-01-24T18:54:01.614" v="296" actId="47"/>
        <pc:sldMkLst>
          <pc:docMk/>
          <pc:sldMk cId="891527413" sldId="326"/>
        </pc:sldMkLst>
      </pc:sldChg>
      <pc:sldChg chg="del">
        <pc:chgData name="Ian Nabney" userId="d6603c99-5c95-4d2b-ba76-fe87db2f29c6" providerId="ADAL" clId="{C3BAE35C-DDF8-4DB2-AE79-AB4D4BAED5EE}" dt="2021-01-24T18:54:01.614" v="296" actId="47"/>
        <pc:sldMkLst>
          <pc:docMk/>
          <pc:sldMk cId="395974474" sldId="327"/>
        </pc:sldMkLst>
      </pc:sldChg>
    </pc:docChg>
  </pc:docChgLst>
  <pc:docChgLst>
    <pc:chgData name="Ian Nabney" userId="d6603c99-5c95-4d2b-ba76-fe87db2f29c6" providerId="ADAL" clId="{02BC2283-36B1-4CA2-BD56-3CC2CA63A163}"/>
    <pc:docChg chg="undo custSel addSld delSld modSld">
      <pc:chgData name="Ian Nabney" userId="d6603c99-5c95-4d2b-ba76-fe87db2f29c6" providerId="ADAL" clId="{02BC2283-36B1-4CA2-BD56-3CC2CA63A163}" dt="2021-01-29T16:39:41.441" v="2353" actId="14100"/>
      <pc:docMkLst>
        <pc:docMk/>
      </pc:docMkLst>
      <pc:sldChg chg="modSp mod">
        <pc:chgData name="Ian Nabney" userId="d6603c99-5c95-4d2b-ba76-fe87db2f29c6" providerId="ADAL" clId="{02BC2283-36B1-4CA2-BD56-3CC2CA63A163}" dt="2021-01-28T01:44:38.819" v="18" actId="20577"/>
        <pc:sldMkLst>
          <pc:docMk/>
          <pc:sldMk cId="0" sldId="256"/>
        </pc:sldMkLst>
        <pc:spChg chg="mod">
          <ac:chgData name="Ian Nabney" userId="d6603c99-5c95-4d2b-ba76-fe87db2f29c6" providerId="ADAL" clId="{02BC2283-36B1-4CA2-BD56-3CC2CA63A163}" dt="2021-01-28T01:44:38.819" v="18" actId="20577"/>
          <ac:spMkLst>
            <pc:docMk/>
            <pc:sldMk cId="0" sldId="256"/>
            <ac:spMk id="6147" creationId="{3033A40A-7689-4A10-8282-A750B72CBDD7}"/>
          </ac:spMkLst>
        </pc:spChg>
        <pc:spChg chg="mod">
          <ac:chgData name="Ian Nabney" userId="d6603c99-5c95-4d2b-ba76-fe87db2f29c6" providerId="ADAL" clId="{02BC2283-36B1-4CA2-BD56-3CC2CA63A163}" dt="2021-01-28T01:44:31.827" v="15" actId="20577"/>
          <ac:spMkLst>
            <pc:docMk/>
            <pc:sldMk cId="0" sldId="256"/>
            <ac:spMk id="30722" creationId="{1EFC9091-8354-444B-BB79-2B3E0582CEE3}"/>
          </ac:spMkLst>
        </pc:spChg>
      </pc:sldChg>
      <pc:sldChg chg="modSp mod">
        <pc:chgData name="Ian Nabney" userId="d6603c99-5c95-4d2b-ba76-fe87db2f29c6" providerId="ADAL" clId="{02BC2283-36B1-4CA2-BD56-3CC2CA63A163}" dt="2021-01-28T01:50:42.363" v="134" actId="20577"/>
        <pc:sldMkLst>
          <pc:docMk/>
          <pc:sldMk cId="0" sldId="276"/>
        </pc:sldMkLst>
        <pc:spChg chg="mod">
          <ac:chgData name="Ian Nabney" userId="d6603c99-5c95-4d2b-ba76-fe87db2f29c6" providerId="ADAL" clId="{02BC2283-36B1-4CA2-BD56-3CC2CA63A163}" dt="2021-01-28T01:50:42.363" v="134" actId="20577"/>
          <ac:spMkLst>
            <pc:docMk/>
            <pc:sldMk cId="0" sldId="276"/>
            <ac:spMk id="32771" creationId="{8674BF37-E827-4547-8249-5CE423AC6A24}"/>
          </ac:spMkLst>
        </pc:spChg>
      </pc:sldChg>
      <pc:sldChg chg="addSp modSp new mod modTransition">
        <pc:chgData name="Ian Nabney" userId="d6603c99-5c95-4d2b-ba76-fe87db2f29c6" providerId="ADAL" clId="{02BC2283-36B1-4CA2-BD56-3CC2CA63A163}" dt="2021-01-29T11:04:04.308" v="1448" actId="20577"/>
        <pc:sldMkLst>
          <pc:docMk/>
          <pc:sldMk cId="405299313" sldId="277"/>
        </pc:sldMkLst>
        <pc:spChg chg="mod">
          <ac:chgData name="Ian Nabney" userId="d6603c99-5c95-4d2b-ba76-fe87db2f29c6" providerId="ADAL" clId="{02BC2283-36B1-4CA2-BD56-3CC2CA63A163}" dt="2021-01-28T01:55:48.462" v="151" actId="20577"/>
          <ac:spMkLst>
            <pc:docMk/>
            <pc:sldMk cId="405299313" sldId="277"/>
            <ac:spMk id="2" creationId="{70D2B332-D1AF-4728-8E9C-2246F3874F0D}"/>
          </ac:spMkLst>
        </pc:spChg>
        <pc:spChg chg="add mod">
          <ac:chgData name="Ian Nabney" userId="d6603c99-5c95-4d2b-ba76-fe87db2f29c6" providerId="ADAL" clId="{02BC2283-36B1-4CA2-BD56-3CC2CA63A163}" dt="2021-01-29T11:04:04.308" v="1448" actId="20577"/>
          <ac:spMkLst>
            <pc:docMk/>
            <pc:sldMk cId="405299313" sldId="277"/>
            <ac:spMk id="6" creationId="{890C4449-9BC7-4039-9E1D-9C2B671D9F16}"/>
          </ac:spMkLst>
        </pc:spChg>
        <pc:picChg chg="add mod">
          <ac:chgData name="Ian Nabney" userId="d6603c99-5c95-4d2b-ba76-fe87db2f29c6" providerId="ADAL" clId="{02BC2283-36B1-4CA2-BD56-3CC2CA63A163}" dt="2021-01-28T02:04:35.139" v="507" actId="14100"/>
          <ac:picMkLst>
            <pc:docMk/>
            <pc:sldMk cId="405299313" sldId="277"/>
            <ac:picMk id="8" creationId="{FA65917D-E526-4454-BB1C-76686B1153F0}"/>
          </ac:picMkLst>
        </pc:picChg>
        <pc:picChg chg="add mod">
          <ac:chgData name="Ian Nabney" userId="d6603c99-5c95-4d2b-ba76-fe87db2f29c6" providerId="ADAL" clId="{02BC2283-36B1-4CA2-BD56-3CC2CA63A163}" dt="2021-01-28T02:05:37.206" v="512" actId="14100"/>
          <ac:picMkLst>
            <pc:docMk/>
            <pc:sldMk cId="405299313" sldId="277"/>
            <ac:picMk id="10" creationId="{142648A8-93E9-40D7-85A9-B0B091F6B7FA}"/>
          </ac:picMkLst>
        </pc:picChg>
      </pc:sldChg>
      <pc:sldChg chg="addSp modSp new mod modTransition">
        <pc:chgData name="Ian Nabney" userId="d6603c99-5c95-4d2b-ba76-fe87db2f29c6" providerId="ADAL" clId="{02BC2283-36B1-4CA2-BD56-3CC2CA63A163}" dt="2021-01-29T16:16:20.709" v="2341" actId="207"/>
        <pc:sldMkLst>
          <pc:docMk/>
          <pc:sldMk cId="1404354359" sldId="278"/>
        </pc:sldMkLst>
        <pc:spChg chg="mod">
          <ac:chgData name="Ian Nabney" userId="d6603c99-5c95-4d2b-ba76-fe87db2f29c6" providerId="ADAL" clId="{02BC2283-36B1-4CA2-BD56-3CC2CA63A163}" dt="2021-01-28T02:10:12.994" v="544" actId="20577"/>
          <ac:spMkLst>
            <pc:docMk/>
            <pc:sldMk cId="1404354359" sldId="278"/>
            <ac:spMk id="2" creationId="{14960AB4-CE3A-4C16-8AA3-2E8DF576C1F3}"/>
          </ac:spMkLst>
        </pc:spChg>
        <pc:spChg chg="add mod">
          <ac:chgData name="Ian Nabney" userId="d6603c99-5c95-4d2b-ba76-fe87db2f29c6" providerId="ADAL" clId="{02BC2283-36B1-4CA2-BD56-3CC2CA63A163}" dt="2021-01-29T16:16:20.709" v="2341" actId="207"/>
          <ac:spMkLst>
            <pc:docMk/>
            <pc:sldMk cId="1404354359" sldId="278"/>
            <ac:spMk id="6" creationId="{A2E2E45D-2998-4113-891B-88F6CC5D511D}"/>
          </ac:spMkLst>
        </pc:spChg>
      </pc:sldChg>
      <pc:sldChg chg="addSp modSp new mod modTransition">
        <pc:chgData name="Ian Nabney" userId="d6603c99-5c95-4d2b-ba76-fe87db2f29c6" providerId="ADAL" clId="{02BC2283-36B1-4CA2-BD56-3CC2CA63A163}" dt="2021-01-29T11:26:46.852" v="1948" actId="20577"/>
        <pc:sldMkLst>
          <pc:docMk/>
          <pc:sldMk cId="2870620921" sldId="279"/>
        </pc:sldMkLst>
        <pc:spChg chg="mod">
          <ac:chgData name="Ian Nabney" userId="d6603c99-5c95-4d2b-ba76-fe87db2f29c6" providerId="ADAL" clId="{02BC2283-36B1-4CA2-BD56-3CC2CA63A163}" dt="2021-01-29T11:17:51.049" v="1463" actId="20577"/>
          <ac:spMkLst>
            <pc:docMk/>
            <pc:sldMk cId="2870620921" sldId="279"/>
            <ac:spMk id="2" creationId="{2FEBC5D7-E1AD-40DE-B29D-364D73AF6E3E}"/>
          </ac:spMkLst>
        </pc:spChg>
        <pc:spChg chg="add mod">
          <ac:chgData name="Ian Nabney" userId="d6603c99-5c95-4d2b-ba76-fe87db2f29c6" providerId="ADAL" clId="{02BC2283-36B1-4CA2-BD56-3CC2CA63A163}" dt="2021-01-29T11:26:46.852" v="1948" actId="20577"/>
          <ac:spMkLst>
            <pc:docMk/>
            <pc:sldMk cId="2870620921" sldId="279"/>
            <ac:spMk id="6" creationId="{1BA88C81-E5F0-4E57-8EF3-8866DE021714}"/>
          </ac:spMkLst>
        </pc:spChg>
      </pc:sldChg>
      <pc:sldChg chg="addSp modSp new mod modTransition">
        <pc:chgData name="Ian Nabney" userId="d6603c99-5c95-4d2b-ba76-fe87db2f29c6" providerId="ADAL" clId="{02BC2283-36B1-4CA2-BD56-3CC2CA63A163}" dt="2021-01-29T11:39:57.695" v="2144" actId="20577"/>
        <pc:sldMkLst>
          <pc:docMk/>
          <pc:sldMk cId="522761733" sldId="280"/>
        </pc:sldMkLst>
        <pc:spChg chg="mod">
          <ac:chgData name="Ian Nabney" userId="d6603c99-5c95-4d2b-ba76-fe87db2f29c6" providerId="ADAL" clId="{02BC2283-36B1-4CA2-BD56-3CC2CA63A163}" dt="2021-01-29T11:37:42.577" v="1969" actId="20577"/>
          <ac:spMkLst>
            <pc:docMk/>
            <pc:sldMk cId="522761733" sldId="280"/>
            <ac:spMk id="2" creationId="{29B76283-5472-42B3-A609-E0267DD546E5}"/>
          </ac:spMkLst>
        </pc:spChg>
        <pc:spChg chg="add mod">
          <ac:chgData name="Ian Nabney" userId="d6603c99-5c95-4d2b-ba76-fe87db2f29c6" providerId="ADAL" clId="{02BC2283-36B1-4CA2-BD56-3CC2CA63A163}" dt="2021-01-29T11:39:57.695" v="2144" actId="20577"/>
          <ac:spMkLst>
            <pc:docMk/>
            <pc:sldMk cId="522761733" sldId="280"/>
            <ac:spMk id="6" creationId="{FCD85B1D-B0C6-4073-ADD4-D63C38EB8984}"/>
          </ac:spMkLst>
        </pc:spChg>
      </pc:sldChg>
      <pc:sldChg chg="addSp delSp modSp new mod modTransition">
        <pc:chgData name="Ian Nabney" userId="d6603c99-5c95-4d2b-ba76-fe87db2f29c6" providerId="ADAL" clId="{02BC2283-36B1-4CA2-BD56-3CC2CA63A163}" dt="2021-01-29T15:39:52.557" v="2215"/>
        <pc:sldMkLst>
          <pc:docMk/>
          <pc:sldMk cId="934207200" sldId="281"/>
        </pc:sldMkLst>
        <pc:spChg chg="mod">
          <ac:chgData name="Ian Nabney" userId="d6603c99-5c95-4d2b-ba76-fe87db2f29c6" providerId="ADAL" clId="{02BC2283-36B1-4CA2-BD56-3CC2CA63A163}" dt="2021-01-29T14:27:23.677" v="2165" actId="20577"/>
          <ac:spMkLst>
            <pc:docMk/>
            <pc:sldMk cId="934207200" sldId="281"/>
            <ac:spMk id="2" creationId="{9FC1B712-1A73-42E9-9EAC-DD1CD36FB824}"/>
          </ac:spMkLst>
        </pc:spChg>
        <pc:picChg chg="add del mod">
          <ac:chgData name="Ian Nabney" userId="d6603c99-5c95-4d2b-ba76-fe87db2f29c6" providerId="ADAL" clId="{02BC2283-36B1-4CA2-BD56-3CC2CA63A163}" dt="2021-01-29T14:27:50.381" v="2169"/>
          <ac:picMkLst>
            <pc:docMk/>
            <pc:sldMk cId="934207200" sldId="281"/>
            <ac:picMk id="6" creationId="{C8F7E43D-9626-4F59-B020-873CCD5AA64E}"/>
          </ac:picMkLst>
        </pc:picChg>
        <pc:picChg chg="add">
          <ac:chgData name="Ian Nabney" userId="d6603c99-5c95-4d2b-ba76-fe87db2f29c6" providerId="ADAL" clId="{02BC2283-36B1-4CA2-BD56-3CC2CA63A163}" dt="2021-01-29T14:28:20.218" v="2170"/>
          <ac:picMkLst>
            <pc:docMk/>
            <pc:sldMk cId="934207200" sldId="281"/>
            <ac:picMk id="1026" creationId="{5B923C23-69CD-4052-816F-8CC0F70882A6}"/>
          </ac:picMkLst>
        </pc:picChg>
      </pc:sldChg>
      <pc:sldChg chg="addSp delSp modSp new mod modTransition">
        <pc:chgData name="Ian Nabney" userId="d6603c99-5c95-4d2b-ba76-fe87db2f29c6" providerId="ADAL" clId="{02BC2283-36B1-4CA2-BD56-3CC2CA63A163}" dt="2021-01-29T16:39:41.441" v="2353" actId="14100"/>
        <pc:sldMkLst>
          <pc:docMk/>
          <pc:sldMk cId="19118868" sldId="282"/>
        </pc:sldMkLst>
        <pc:spChg chg="mod">
          <ac:chgData name="Ian Nabney" userId="d6603c99-5c95-4d2b-ba76-fe87db2f29c6" providerId="ADAL" clId="{02BC2283-36B1-4CA2-BD56-3CC2CA63A163}" dt="2021-01-29T15:37:43.956" v="2190" actId="20577"/>
          <ac:spMkLst>
            <pc:docMk/>
            <pc:sldMk cId="19118868" sldId="282"/>
            <ac:spMk id="2" creationId="{6C4F2629-8F82-4048-9FE6-07B51124BA58}"/>
          </ac:spMkLst>
        </pc:spChg>
        <pc:spChg chg="add mod">
          <ac:chgData name="Ian Nabney" userId="d6603c99-5c95-4d2b-ba76-fe87db2f29c6" providerId="ADAL" clId="{02BC2283-36B1-4CA2-BD56-3CC2CA63A163}" dt="2021-01-29T15:44:33.459" v="2330" actId="20577"/>
          <ac:spMkLst>
            <pc:docMk/>
            <pc:sldMk cId="19118868" sldId="282"/>
            <ac:spMk id="6" creationId="{CDB446A2-78AC-45D6-8249-883C1EE5E39A}"/>
          </ac:spMkLst>
        </pc:spChg>
        <pc:picChg chg="add mod modCrop">
          <ac:chgData name="Ian Nabney" userId="d6603c99-5c95-4d2b-ba76-fe87db2f29c6" providerId="ADAL" clId="{02BC2283-36B1-4CA2-BD56-3CC2CA63A163}" dt="2021-01-29T16:39:41.441" v="2353" actId="14100"/>
          <ac:picMkLst>
            <pc:docMk/>
            <pc:sldMk cId="19118868" sldId="282"/>
            <ac:picMk id="7" creationId="{B30DF6B7-A78D-4FD8-A158-963CEC586459}"/>
          </ac:picMkLst>
        </pc:picChg>
        <pc:picChg chg="add del mod">
          <ac:chgData name="Ian Nabney" userId="d6603c99-5c95-4d2b-ba76-fe87db2f29c6" providerId="ADAL" clId="{02BC2283-36B1-4CA2-BD56-3CC2CA63A163}" dt="2021-01-29T16:37:54.172" v="2342" actId="478"/>
          <ac:picMkLst>
            <pc:docMk/>
            <pc:sldMk cId="19118868" sldId="282"/>
            <ac:picMk id="2050" creationId="{F5C95B63-EE63-4E2B-84AF-894C16B73D5E}"/>
          </ac:picMkLst>
        </pc:picChg>
        <pc:picChg chg="add mod">
          <ac:chgData name="Ian Nabney" userId="d6603c99-5c95-4d2b-ba76-fe87db2f29c6" providerId="ADAL" clId="{02BC2283-36B1-4CA2-BD56-3CC2CA63A163}" dt="2021-01-29T16:39:33.168" v="2352" actId="1076"/>
          <ac:picMkLst>
            <pc:docMk/>
            <pc:sldMk cId="19118868" sldId="282"/>
            <ac:picMk id="2052" creationId="{9B6BBCCF-87BC-4B70-89A8-14D1902CA9E7}"/>
          </ac:picMkLst>
        </pc:picChg>
      </pc:sldChg>
      <pc:sldChg chg="addSp delSp modSp new mod modTransition">
        <pc:chgData name="Ian Nabney" userId="d6603c99-5c95-4d2b-ba76-fe87db2f29c6" providerId="ADAL" clId="{02BC2283-36B1-4CA2-BD56-3CC2CA63A163}" dt="2021-01-29T15:39:52.557" v="2215"/>
        <pc:sldMkLst>
          <pc:docMk/>
          <pc:sldMk cId="1598146356" sldId="283"/>
        </pc:sldMkLst>
        <pc:spChg chg="mod">
          <ac:chgData name="Ian Nabney" userId="d6603c99-5c95-4d2b-ba76-fe87db2f29c6" providerId="ADAL" clId="{02BC2283-36B1-4CA2-BD56-3CC2CA63A163}" dt="2021-01-29T15:39:07.046" v="2210" actId="20577"/>
          <ac:spMkLst>
            <pc:docMk/>
            <pc:sldMk cId="1598146356" sldId="283"/>
            <ac:spMk id="2" creationId="{55301FA1-E976-4A62-8F8D-39D3F5FB1DB3}"/>
          </ac:spMkLst>
        </pc:spChg>
        <pc:spChg chg="add mod">
          <ac:chgData name="Ian Nabney" userId="d6603c99-5c95-4d2b-ba76-fe87db2f29c6" providerId="ADAL" clId="{02BC2283-36B1-4CA2-BD56-3CC2CA63A163}" dt="2021-01-29T15:39:41.513" v="2214" actId="12"/>
          <ac:spMkLst>
            <pc:docMk/>
            <pc:sldMk cId="1598146356" sldId="283"/>
            <ac:spMk id="6" creationId="{A040D59B-1BF9-4F8D-A922-5EAF4D0F3901}"/>
          </ac:spMkLst>
        </pc:spChg>
        <pc:picChg chg="add del mod">
          <ac:chgData name="Ian Nabney" userId="d6603c99-5c95-4d2b-ba76-fe87db2f29c6" providerId="ADAL" clId="{02BC2283-36B1-4CA2-BD56-3CC2CA63A163}" dt="2021-01-29T15:38:57.245" v="2195" actId="478"/>
          <ac:picMkLst>
            <pc:docMk/>
            <pc:sldMk cId="1598146356" sldId="283"/>
            <ac:picMk id="3074" creationId="{79EF9A89-84BB-4F06-99C2-955DB0B6EB5D}"/>
          </ac:picMkLst>
        </pc:picChg>
        <pc:picChg chg="add mod">
          <ac:chgData name="Ian Nabney" userId="d6603c99-5c95-4d2b-ba76-fe87db2f29c6" providerId="ADAL" clId="{02BC2283-36B1-4CA2-BD56-3CC2CA63A163}" dt="2021-01-29T15:39:02.620" v="2197" actId="14100"/>
          <ac:picMkLst>
            <pc:docMk/>
            <pc:sldMk cId="1598146356" sldId="283"/>
            <ac:picMk id="3076" creationId="{0765AB44-D2ED-4CF7-BAA4-B9AC2552D5F5}"/>
          </ac:picMkLst>
        </pc:picChg>
      </pc:sldChg>
      <pc:sldChg chg="del">
        <pc:chgData name="Ian Nabney" userId="d6603c99-5c95-4d2b-ba76-fe87db2f29c6" providerId="ADAL" clId="{02BC2283-36B1-4CA2-BD56-3CC2CA63A163}" dt="2021-01-28T01:51:05.315" v="135" actId="47"/>
        <pc:sldMkLst>
          <pc:docMk/>
          <pc:sldMk cId="2621091114" sldId="297"/>
        </pc:sldMkLst>
      </pc:sldChg>
      <pc:sldChg chg="del">
        <pc:chgData name="Ian Nabney" userId="d6603c99-5c95-4d2b-ba76-fe87db2f29c6" providerId="ADAL" clId="{02BC2283-36B1-4CA2-BD56-3CC2CA63A163}" dt="2021-01-28T01:51:05.315" v="135" actId="47"/>
        <pc:sldMkLst>
          <pc:docMk/>
          <pc:sldMk cId="3043018420" sldId="298"/>
        </pc:sldMkLst>
      </pc:sldChg>
      <pc:sldChg chg="del">
        <pc:chgData name="Ian Nabney" userId="d6603c99-5c95-4d2b-ba76-fe87db2f29c6" providerId="ADAL" clId="{02BC2283-36B1-4CA2-BD56-3CC2CA63A163}" dt="2021-01-28T01:51:05.315" v="135" actId="47"/>
        <pc:sldMkLst>
          <pc:docMk/>
          <pc:sldMk cId="454233025" sldId="299"/>
        </pc:sldMkLst>
      </pc:sldChg>
      <pc:sldChg chg="del">
        <pc:chgData name="Ian Nabney" userId="d6603c99-5c95-4d2b-ba76-fe87db2f29c6" providerId="ADAL" clId="{02BC2283-36B1-4CA2-BD56-3CC2CA63A163}" dt="2021-01-28T01:51:05.315" v="135" actId="47"/>
        <pc:sldMkLst>
          <pc:docMk/>
          <pc:sldMk cId="855958701" sldId="300"/>
        </pc:sldMkLst>
      </pc:sldChg>
      <pc:sldChg chg="del">
        <pc:chgData name="Ian Nabney" userId="d6603c99-5c95-4d2b-ba76-fe87db2f29c6" providerId="ADAL" clId="{02BC2283-36B1-4CA2-BD56-3CC2CA63A163}" dt="2021-01-28T01:51:05.315" v="135" actId="47"/>
        <pc:sldMkLst>
          <pc:docMk/>
          <pc:sldMk cId="3631153138" sldId="301"/>
        </pc:sldMkLst>
      </pc:sldChg>
      <pc:sldChg chg="del">
        <pc:chgData name="Ian Nabney" userId="d6603c99-5c95-4d2b-ba76-fe87db2f29c6" providerId="ADAL" clId="{02BC2283-36B1-4CA2-BD56-3CC2CA63A163}" dt="2021-01-28T01:51:05.315" v="135" actId="47"/>
        <pc:sldMkLst>
          <pc:docMk/>
          <pc:sldMk cId="292790285" sldId="302"/>
        </pc:sldMkLst>
      </pc:sldChg>
      <pc:sldChg chg="del">
        <pc:chgData name="Ian Nabney" userId="d6603c99-5c95-4d2b-ba76-fe87db2f29c6" providerId="ADAL" clId="{02BC2283-36B1-4CA2-BD56-3CC2CA63A163}" dt="2021-01-28T01:51:05.315" v="135" actId="47"/>
        <pc:sldMkLst>
          <pc:docMk/>
          <pc:sldMk cId="3997845246" sldId="303"/>
        </pc:sldMkLst>
      </pc:sldChg>
      <pc:sldChg chg="del">
        <pc:chgData name="Ian Nabney" userId="d6603c99-5c95-4d2b-ba76-fe87db2f29c6" providerId="ADAL" clId="{02BC2283-36B1-4CA2-BD56-3CC2CA63A163}" dt="2021-01-28T01:51:05.315" v="135" actId="47"/>
        <pc:sldMkLst>
          <pc:docMk/>
          <pc:sldMk cId="1443636144" sldId="304"/>
        </pc:sldMkLst>
      </pc:sldChg>
      <pc:sldChg chg="del">
        <pc:chgData name="Ian Nabney" userId="d6603c99-5c95-4d2b-ba76-fe87db2f29c6" providerId="ADAL" clId="{02BC2283-36B1-4CA2-BD56-3CC2CA63A163}" dt="2021-01-28T01:51:05.315" v="135" actId="47"/>
        <pc:sldMkLst>
          <pc:docMk/>
          <pc:sldMk cId="2477114665" sldId="305"/>
        </pc:sldMkLst>
      </pc:sldChg>
      <pc:sldChg chg="del">
        <pc:chgData name="Ian Nabney" userId="d6603c99-5c95-4d2b-ba76-fe87db2f29c6" providerId="ADAL" clId="{02BC2283-36B1-4CA2-BD56-3CC2CA63A163}" dt="2021-01-28T01:51:05.315" v="135" actId="47"/>
        <pc:sldMkLst>
          <pc:docMk/>
          <pc:sldMk cId="3117338730" sldId="306"/>
        </pc:sldMkLst>
      </pc:sldChg>
      <pc:sldChg chg="del">
        <pc:chgData name="Ian Nabney" userId="d6603c99-5c95-4d2b-ba76-fe87db2f29c6" providerId="ADAL" clId="{02BC2283-36B1-4CA2-BD56-3CC2CA63A163}" dt="2021-01-28T01:51:05.315" v="135" actId="47"/>
        <pc:sldMkLst>
          <pc:docMk/>
          <pc:sldMk cId="342211049" sldId="307"/>
        </pc:sldMkLst>
      </pc:sldChg>
      <pc:sldChg chg="del">
        <pc:chgData name="Ian Nabney" userId="d6603c99-5c95-4d2b-ba76-fe87db2f29c6" providerId="ADAL" clId="{02BC2283-36B1-4CA2-BD56-3CC2CA63A163}" dt="2021-01-28T01:51:05.315" v="135" actId="47"/>
        <pc:sldMkLst>
          <pc:docMk/>
          <pc:sldMk cId="218644330" sldId="308"/>
        </pc:sldMkLst>
      </pc:sldChg>
      <pc:sldChg chg="del">
        <pc:chgData name="Ian Nabney" userId="d6603c99-5c95-4d2b-ba76-fe87db2f29c6" providerId="ADAL" clId="{02BC2283-36B1-4CA2-BD56-3CC2CA63A163}" dt="2021-01-28T01:51:05.315" v="135" actId="47"/>
        <pc:sldMkLst>
          <pc:docMk/>
          <pc:sldMk cId="3685606621" sldId="309"/>
        </pc:sldMkLst>
      </pc:sldChg>
      <pc:sldChg chg="del">
        <pc:chgData name="Ian Nabney" userId="d6603c99-5c95-4d2b-ba76-fe87db2f29c6" providerId="ADAL" clId="{02BC2283-36B1-4CA2-BD56-3CC2CA63A163}" dt="2021-01-28T01:51:05.315" v="135" actId="47"/>
        <pc:sldMkLst>
          <pc:docMk/>
          <pc:sldMk cId="3880590519" sldId="310"/>
        </pc:sldMkLst>
      </pc:sldChg>
    </pc:docChg>
  </pc:docChgLst>
  <pc:docChgLst>
    <pc:chgData name="Ian Nabney" userId="d6603c99-5c95-4d2b-ba76-fe87db2f29c6" providerId="ADAL" clId="{025CEE1D-A40A-4E42-99B1-351949385AC9}"/>
    <pc:docChg chg="undo custSel addSld delSld modSld">
      <pc:chgData name="Ian Nabney" userId="d6603c99-5c95-4d2b-ba76-fe87db2f29c6" providerId="ADAL" clId="{025CEE1D-A40A-4E42-99B1-351949385AC9}" dt="2021-02-13T10:02:58.336" v="2022" actId="20577"/>
      <pc:docMkLst>
        <pc:docMk/>
      </pc:docMkLst>
      <pc:sldChg chg="modSp mod">
        <pc:chgData name="Ian Nabney" userId="d6603c99-5c95-4d2b-ba76-fe87db2f29c6" providerId="ADAL" clId="{025CEE1D-A40A-4E42-99B1-351949385AC9}" dt="2021-02-09T02:02:42.148" v="13" actId="20577"/>
        <pc:sldMkLst>
          <pc:docMk/>
          <pc:sldMk cId="0" sldId="256"/>
        </pc:sldMkLst>
        <pc:spChg chg="mod">
          <ac:chgData name="Ian Nabney" userId="d6603c99-5c95-4d2b-ba76-fe87db2f29c6" providerId="ADAL" clId="{025CEE1D-A40A-4E42-99B1-351949385AC9}" dt="2021-02-09T02:02:42.148" v="13" actId="20577"/>
          <ac:spMkLst>
            <pc:docMk/>
            <pc:sldMk cId="0" sldId="256"/>
            <ac:spMk id="30722" creationId="{1EFC9091-8354-444B-BB79-2B3E0582CEE3}"/>
          </ac:spMkLst>
        </pc:spChg>
      </pc:sldChg>
      <pc:sldChg chg="modSp mod">
        <pc:chgData name="Ian Nabney" userId="d6603c99-5c95-4d2b-ba76-fe87db2f29c6" providerId="ADAL" clId="{025CEE1D-A40A-4E42-99B1-351949385AC9}" dt="2021-02-12T13:51:58.504" v="1803" actId="20577"/>
        <pc:sldMkLst>
          <pc:docMk/>
          <pc:sldMk cId="0" sldId="276"/>
        </pc:sldMkLst>
        <pc:spChg chg="mod">
          <ac:chgData name="Ian Nabney" userId="d6603c99-5c95-4d2b-ba76-fe87db2f29c6" providerId="ADAL" clId="{025CEE1D-A40A-4E42-99B1-351949385AC9}" dt="2021-02-12T13:51:58.504" v="1803" actId="20577"/>
          <ac:spMkLst>
            <pc:docMk/>
            <pc:sldMk cId="0" sldId="276"/>
            <ac:spMk id="32771" creationId="{8674BF37-E827-4547-8249-5CE423AC6A24}"/>
          </ac:spMkLst>
        </pc:spChg>
      </pc:sldChg>
      <pc:sldChg chg="addSp modSp new mod modTransition">
        <pc:chgData name="Ian Nabney" userId="d6603c99-5c95-4d2b-ba76-fe87db2f29c6" providerId="ADAL" clId="{025CEE1D-A40A-4E42-99B1-351949385AC9}" dt="2021-02-12T13:53:35.241" v="1811"/>
        <pc:sldMkLst>
          <pc:docMk/>
          <pc:sldMk cId="3188722790" sldId="277"/>
        </pc:sldMkLst>
        <pc:spChg chg="mod">
          <ac:chgData name="Ian Nabney" userId="d6603c99-5c95-4d2b-ba76-fe87db2f29c6" providerId="ADAL" clId="{025CEE1D-A40A-4E42-99B1-351949385AC9}" dt="2021-02-09T02:05:34.727" v="148" actId="20577"/>
          <ac:spMkLst>
            <pc:docMk/>
            <pc:sldMk cId="3188722790" sldId="277"/>
            <ac:spMk id="2" creationId="{5611C35C-A8EA-43E0-947F-D7217AC2B744}"/>
          </ac:spMkLst>
        </pc:spChg>
        <pc:spChg chg="add mod">
          <ac:chgData name="Ian Nabney" userId="d6603c99-5c95-4d2b-ba76-fe87db2f29c6" providerId="ADAL" clId="{025CEE1D-A40A-4E42-99B1-351949385AC9}" dt="2021-02-10T12:48:50.356" v="831" actId="20577"/>
          <ac:spMkLst>
            <pc:docMk/>
            <pc:sldMk cId="3188722790" sldId="277"/>
            <ac:spMk id="6" creationId="{547EA037-7C34-4AC3-9033-FF632F201D65}"/>
          </ac:spMkLst>
        </pc:spChg>
      </pc:sldChg>
      <pc:sldChg chg="addSp modSp new mod modTransition">
        <pc:chgData name="Ian Nabney" userId="d6603c99-5c95-4d2b-ba76-fe87db2f29c6" providerId="ADAL" clId="{025CEE1D-A40A-4E42-99B1-351949385AC9}" dt="2021-02-12T13:53:35.241" v="1811"/>
        <pc:sldMkLst>
          <pc:docMk/>
          <pc:sldMk cId="4194491560" sldId="278"/>
        </pc:sldMkLst>
        <pc:spChg chg="mod">
          <ac:chgData name="Ian Nabney" userId="d6603c99-5c95-4d2b-ba76-fe87db2f29c6" providerId="ADAL" clId="{025CEE1D-A40A-4E42-99B1-351949385AC9}" dt="2021-02-10T13:14:46.057" v="875" actId="14100"/>
          <ac:spMkLst>
            <pc:docMk/>
            <pc:sldMk cId="4194491560" sldId="278"/>
            <ac:spMk id="2" creationId="{89077359-FDF1-4561-96F5-D3A7D5C09B90}"/>
          </ac:spMkLst>
        </pc:spChg>
        <pc:spChg chg="add mod">
          <ac:chgData name="Ian Nabney" userId="d6603c99-5c95-4d2b-ba76-fe87db2f29c6" providerId="ADAL" clId="{025CEE1D-A40A-4E42-99B1-351949385AC9}" dt="2021-02-12T13:52:28.840" v="1806" actId="20577"/>
          <ac:spMkLst>
            <pc:docMk/>
            <pc:sldMk cId="4194491560" sldId="278"/>
            <ac:spMk id="6" creationId="{919700B7-E202-4CCB-8D8A-1BF7384B6B5D}"/>
          </ac:spMkLst>
        </pc:spChg>
        <pc:picChg chg="add mod">
          <ac:chgData name="Ian Nabney" userId="d6603c99-5c95-4d2b-ba76-fe87db2f29c6" providerId="ADAL" clId="{025CEE1D-A40A-4E42-99B1-351949385AC9}" dt="2021-02-10T13:18:35.678" v="904" actId="14100"/>
          <ac:picMkLst>
            <pc:docMk/>
            <pc:sldMk cId="4194491560" sldId="278"/>
            <ac:picMk id="8" creationId="{3E12C9F3-DFD0-44B0-8111-D1C46C4352D9}"/>
          </ac:picMkLst>
        </pc:picChg>
      </pc:sldChg>
      <pc:sldChg chg="addSp delSp modSp new mod modTransition modNotesTx">
        <pc:chgData name="Ian Nabney" userId="d6603c99-5c95-4d2b-ba76-fe87db2f29c6" providerId="ADAL" clId="{025CEE1D-A40A-4E42-99B1-351949385AC9}" dt="2021-02-12T13:53:35.241" v="1811"/>
        <pc:sldMkLst>
          <pc:docMk/>
          <pc:sldMk cId="2745872460" sldId="279"/>
        </pc:sldMkLst>
        <pc:spChg chg="mod">
          <ac:chgData name="Ian Nabney" userId="d6603c99-5c95-4d2b-ba76-fe87db2f29c6" providerId="ADAL" clId="{025CEE1D-A40A-4E42-99B1-351949385AC9}" dt="2021-02-11T00:22:07.592" v="941" actId="20577"/>
          <ac:spMkLst>
            <pc:docMk/>
            <pc:sldMk cId="2745872460" sldId="279"/>
            <ac:spMk id="2" creationId="{EAB1651A-7F87-4CCD-95FF-A1A8F3CF1DC8}"/>
          </ac:spMkLst>
        </pc:spChg>
        <pc:spChg chg="add del mod">
          <ac:chgData name="Ian Nabney" userId="d6603c99-5c95-4d2b-ba76-fe87db2f29c6" providerId="ADAL" clId="{025CEE1D-A40A-4E42-99B1-351949385AC9}" dt="2021-02-12T13:53:06.939" v="1810" actId="113"/>
          <ac:spMkLst>
            <pc:docMk/>
            <pc:sldMk cId="2745872460" sldId="279"/>
            <ac:spMk id="6" creationId="{DC586B3B-EA54-4E32-B07A-B946306BB031}"/>
          </ac:spMkLst>
        </pc:spChg>
      </pc:sldChg>
      <pc:sldChg chg="addSp modSp new mod modTransition">
        <pc:chgData name="Ian Nabney" userId="d6603c99-5c95-4d2b-ba76-fe87db2f29c6" providerId="ADAL" clId="{025CEE1D-A40A-4E42-99B1-351949385AC9}" dt="2021-02-12T13:53:35.241" v="1811"/>
        <pc:sldMkLst>
          <pc:docMk/>
          <pc:sldMk cId="3492273316" sldId="280"/>
        </pc:sldMkLst>
        <pc:spChg chg="mod">
          <ac:chgData name="Ian Nabney" userId="d6603c99-5c95-4d2b-ba76-fe87db2f29c6" providerId="ADAL" clId="{025CEE1D-A40A-4E42-99B1-351949385AC9}" dt="2021-02-11T00:27:35.801" v="1075" actId="20577"/>
          <ac:spMkLst>
            <pc:docMk/>
            <pc:sldMk cId="3492273316" sldId="280"/>
            <ac:spMk id="2" creationId="{80DF6342-D79F-4EF9-AF53-295742F76987}"/>
          </ac:spMkLst>
        </pc:spChg>
        <pc:picChg chg="add mod">
          <ac:chgData name="Ian Nabney" userId="d6603c99-5c95-4d2b-ba76-fe87db2f29c6" providerId="ADAL" clId="{025CEE1D-A40A-4E42-99B1-351949385AC9}" dt="2021-02-11T00:27:23.071" v="1061" actId="14100"/>
          <ac:picMkLst>
            <pc:docMk/>
            <pc:sldMk cId="3492273316" sldId="280"/>
            <ac:picMk id="7" creationId="{7606DC2D-3601-43BC-B2BB-77DC0D268C17}"/>
          </ac:picMkLst>
        </pc:picChg>
      </pc:sldChg>
      <pc:sldChg chg="addSp modSp new mod modTransition">
        <pc:chgData name="Ian Nabney" userId="d6603c99-5c95-4d2b-ba76-fe87db2f29c6" providerId="ADAL" clId="{025CEE1D-A40A-4E42-99B1-351949385AC9}" dt="2021-02-12T13:53:35.241" v="1811"/>
        <pc:sldMkLst>
          <pc:docMk/>
          <pc:sldMk cId="1528378218" sldId="281"/>
        </pc:sldMkLst>
        <pc:spChg chg="mod">
          <ac:chgData name="Ian Nabney" userId="d6603c99-5c95-4d2b-ba76-fe87db2f29c6" providerId="ADAL" clId="{025CEE1D-A40A-4E42-99B1-351949385AC9}" dt="2021-02-11T00:32:15.302" v="1153" actId="20577"/>
          <ac:spMkLst>
            <pc:docMk/>
            <pc:sldMk cId="1528378218" sldId="281"/>
            <ac:spMk id="2" creationId="{E1D8EA8B-59A8-4B89-8B74-05BD3387AC1C}"/>
          </ac:spMkLst>
        </pc:spChg>
        <pc:spChg chg="add mod">
          <ac:chgData name="Ian Nabney" userId="d6603c99-5c95-4d2b-ba76-fe87db2f29c6" providerId="ADAL" clId="{025CEE1D-A40A-4E42-99B1-351949385AC9}" dt="2021-02-11T00:43:29.555" v="1212" actId="20577"/>
          <ac:spMkLst>
            <pc:docMk/>
            <pc:sldMk cId="1528378218" sldId="281"/>
            <ac:spMk id="6" creationId="{CCE21537-E410-4DB7-A3B2-AA9284F8B219}"/>
          </ac:spMkLst>
        </pc:spChg>
      </pc:sldChg>
      <pc:sldChg chg="addSp modSp new mod modTransition">
        <pc:chgData name="Ian Nabney" userId="d6603c99-5c95-4d2b-ba76-fe87db2f29c6" providerId="ADAL" clId="{025CEE1D-A40A-4E42-99B1-351949385AC9}" dt="2021-02-12T13:53:35.241" v="1811"/>
        <pc:sldMkLst>
          <pc:docMk/>
          <pc:sldMk cId="2045949475" sldId="282"/>
        </pc:sldMkLst>
        <pc:spChg chg="mod">
          <ac:chgData name="Ian Nabney" userId="d6603c99-5c95-4d2b-ba76-fe87db2f29c6" providerId="ADAL" clId="{025CEE1D-A40A-4E42-99B1-351949385AC9}" dt="2021-02-11T00:44:22.159" v="1231" actId="20577"/>
          <ac:spMkLst>
            <pc:docMk/>
            <pc:sldMk cId="2045949475" sldId="282"/>
            <ac:spMk id="2" creationId="{CE4FD879-51A9-479A-865F-21CDE383D285}"/>
          </ac:spMkLst>
        </pc:spChg>
        <pc:picChg chg="add mod">
          <ac:chgData name="Ian Nabney" userId="d6603c99-5c95-4d2b-ba76-fe87db2f29c6" providerId="ADAL" clId="{025CEE1D-A40A-4E42-99B1-351949385AC9}" dt="2021-02-11T00:45:17.553" v="1235" actId="1076"/>
          <ac:picMkLst>
            <pc:docMk/>
            <pc:sldMk cId="2045949475" sldId="282"/>
            <ac:picMk id="7" creationId="{5CC1A779-E1A9-4A08-8E45-BAAB494781BF}"/>
          </ac:picMkLst>
        </pc:picChg>
      </pc:sldChg>
      <pc:sldChg chg="addSp delSp modSp new mod modTransition modNotesTx">
        <pc:chgData name="Ian Nabney" userId="d6603c99-5c95-4d2b-ba76-fe87db2f29c6" providerId="ADAL" clId="{025CEE1D-A40A-4E42-99B1-351949385AC9}" dt="2021-02-12T15:36:27.122" v="2016" actId="20577"/>
        <pc:sldMkLst>
          <pc:docMk/>
          <pc:sldMk cId="1673256001" sldId="283"/>
        </pc:sldMkLst>
        <pc:spChg chg="mod">
          <ac:chgData name="Ian Nabney" userId="d6603c99-5c95-4d2b-ba76-fe87db2f29c6" providerId="ADAL" clId="{025CEE1D-A40A-4E42-99B1-351949385AC9}" dt="2021-02-11T00:46:21.994" v="1261" actId="20577"/>
          <ac:spMkLst>
            <pc:docMk/>
            <pc:sldMk cId="1673256001" sldId="283"/>
            <ac:spMk id="2" creationId="{E561B076-BEFD-43C5-9B49-B8E555ABB851}"/>
          </ac:spMkLst>
        </pc:spChg>
        <pc:spChg chg="add mod">
          <ac:chgData name="Ian Nabney" userId="d6603c99-5c95-4d2b-ba76-fe87db2f29c6" providerId="ADAL" clId="{025CEE1D-A40A-4E42-99B1-351949385AC9}" dt="2021-02-11T01:03:23.889" v="1610" actId="20577"/>
          <ac:spMkLst>
            <pc:docMk/>
            <pc:sldMk cId="1673256001" sldId="283"/>
            <ac:spMk id="9" creationId="{828BD9C4-4588-4742-AE8F-5C19B3A539FB}"/>
          </ac:spMkLst>
        </pc:spChg>
        <pc:picChg chg="add del mod">
          <ac:chgData name="Ian Nabney" userId="d6603c99-5c95-4d2b-ba76-fe87db2f29c6" providerId="ADAL" clId="{025CEE1D-A40A-4E42-99B1-351949385AC9}" dt="2021-02-11T00:48:13.715" v="1264" actId="478"/>
          <ac:picMkLst>
            <pc:docMk/>
            <pc:sldMk cId="1673256001" sldId="283"/>
            <ac:picMk id="6" creationId="{9EAB089B-0899-42E6-8729-79CB07F2CB51}"/>
          </ac:picMkLst>
        </pc:picChg>
        <pc:picChg chg="add mod">
          <ac:chgData name="Ian Nabney" userId="d6603c99-5c95-4d2b-ba76-fe87db2f29c6" providerId="ADAL" clId="{025CEE1D-A40A-4E42-99B1-351949385AC9}" dt="2021-02-11T00:54:56.713" v="1330" actId="1076"/>
          <ac:picMkLst>
            <pc:docMk/>
            <pc:sldMk cId="1673256001" sldId="283"/>
            <ac:picMk id="8" creationId="{08F192DD-F8AB-4AD7-B565-7379164E2606}"/>
          </ac:picMkLst>
        </pc:picChg>
      </pc:sldChg>
      <pc:sldChg chg="addSp modSp new mod modTransition">
        <pc:chgData name="Ian Nabney" userId="d6603c99-5c95-4d2b-ba76-fe87db2f29c6" providerId="ADAL" clId="{025CEE1D-A40A-4E42-99B1-351949385AC9}" dt="2021-02-13T10:02:58.336" v="2022" actId="20577"/>
        <pc:sldMkLst>
          <pc:docMk/>
          <pc:sldMk cId="2072827405" sldId="284"/>
        </pc:sldMkLst>
        <pc:spChg chg="mod">
          <ac:chgData name="Ian Nabney" userId="d6603c99-5c95-4d2b-ba76-fe87db2f29c6" providerId="ADAL" clId="{025CEE1D-A40A-4E42-99B1-351949385AC9}" dt="2021-02-11T00:53:28.054" v="1306" actId="20577"/>
          <ac:spMkLst>
            <pc:docMk/>
            <pc:sldMk cId="2072827405" sldId="284"/>
            <ac:spMk id="2" creationId="{D11E524E-6E97-4221-97CA-71CEC2063FAA}"/>
          </ac:spMkLst>
        </pc:spChg>
        <pc:spChg chg="add mod">
          <ac:chgData name="Ian Nabney" userId="d6603c99-5c95-4d2b-ba76-fe87db2f29c6" providerId="ADAL" clId="{025CEE1D-A40A-4E42-99B1-351949385AC9}" dt="2021-02-13T10:02:58.336" v="2022" actId="20577"/>
          <ac:spMkLst>
            <pc:docMk/>
            <pc:sldMk cId="2072827405" sldId="284"/>
            <ac:spMk id="6" creationId="{9FFB19DB-F64F-4019-9712-3CD2A0AB9641}"/>
          </ac:spMkLst>
        </pc:spChg>
      </pc:sldChg>
      <pc:sldChg chg="addSp modSp new mod modTransition">
        <pc:chgData name="Ian Nabney" userId="d6603c99-5c95-4d2b-ba76-fe87db2f29c6" providerId="ADAL" clId="{025CEE1D-A40A-4E42-99B1-351949385AC9}" dt="2021-02-12T13:53:35.241" v="1811"/>
        <pc:sldMkLst>
          <pc:docMk/>
          <pc:sldMk cId="882229284" sldId="285"/>
        </pc:sldMkLst>
        <pc:spChg chg="mod">
          <ac:chgData name="Ian Nabney" userId="d6603c99-5c95-4d2b-ba76-fe87db2f29c6" providerId="ADAL" clId="{025CEE1D-A40A-4E42-99B1-351949385AC9}" dt="2021-02-11T00:56:50.960" v="1488" actId="20577"/>
          <ac:spMkLst>
            <pc:docMk/>
            <pc:sldMk cId="882229284" sldId="285"/>
            <ac:spMk id="2" creationId="{9FEBDAD5-7E1A-46AA-B3A7-853FA4C12058}"/>
          </ac:spMkLst>
        </pc:spChg>
        <pc:spChg chg="add mod">
          <ac:chgData name="Ian Nabney" userId="d6603c99-5c95-4d2b-ba76-fe87db2f29c6" providerId="ADAL" clId="{025CEE1D-A40A-4E42-99B1-351949385AC9}" dt="2021-02-11T01:00:17.300" v="1522" actId="207"/>
          <ac:spMkLst>
            <pc:docMk/>
            <pc:sldMk cId="882229284" sldId="285"/>
            <ac:spMk id="6" creationId="{E6BFDA05-1636-4C51-9998-D2A35C0C332D}"/>
          </ac:spMkLst>
        </pc:spChg>
      </pc:sldChg>
      <pc:sldChg chg="addSp modSp new mod modTransition">
        <pc:chgData name="Ian Nabney" userId="d6603c99-5c95-4d2b-ba76-fe87db2f29c6" providerId="ADAL" clId="{025CEE1D-A40A-4E42-99B1-351949385AC9}" dt="2021-02-12T13:53:35.241" v="1811"/>
        <pc:sldMkLst>
          <pc:docMk/>
          <pc:sldMk cId="558950667" sldId="286"/>
        </pc:sldMkLst>
        <pc:spChg chg="mod">
          <ac:chgData name="Ian Nabney" userId="d6603c99-5c95-4d2b-ba76-fe87db2f29c6" providerId="ADAL" clId="{025CEE1D-A40A-4E42-99B1-351949385AC9}" dt="2021-02-11T01:01:02.182" v="1531" actId="20577"/>
          <ac:spMkLst>
            <pc:docMk/>
            <pc:sldMk cId="558950667" sldId="286"/>
            <ac:spMk id="2" creationId="{0E9D7931-3D63-419F-A309-7BFC55F2754E}"/>
          </ac:spMkLst>
        </pc:spChg>
        <pc:spChg chg="add mod">
          <ac:chgData name="Ian Nabney" userId="d6603c99-5c95-4d2b-ba76-fe87db2f29c6" providerId="ADAL" clId="{025CEE1D-A40A-4E42-99B1-351949385AC9}" dt="2021-02-11T01:06:11.174" v="1644" actId="20577"/>
          <ac:spMkLst>
            <pc:docMk/>
            <pc:sldMk cId="558950667" sldId="286"/>
            <ac:spMk id="6" creationId="{9722DE3F-76E4-46B5-A21B-2B38438FC6AA}"/>
          </ac:spMkLst>
        </pc:spChg>
      </pc:sldChg>
      <pc:sldChg chg="addSp modSp new mod modTransition">
        <pc:chgData name="Ian Nabney" userId="d6603c99-5c95-4d2b-ba76-fe87db2f29c6" providerId="ADAL" clId="{025CEE1D-A40A-4E42-99B1-351949385AC9}" dt="2021-02-12T13:53:35.241" v="1811"/>
        <pc:sldMkLst>
          <pc:docMk/>
          <pc:sldMk cId="3815368833" sldId="287"/>
        </pc:sldMkLst>
        <pc:spChg chg="mod">
          <ac:chgData name="Ian Nabney" userId="d6603c99-5c95-4d2b-ba76-fe87db2f29c6" providerId="ADAL" clId="{025CEE1D-A40A-4E42-99B1-351949385AC9}" dt="2021-02-11T01:08:25.559" v="1655" actId="20577"/>
          <ac:spMkLst>
            <pc:docMk/>
            <pc:sldMk cId="3815368833" sldId="287"/>
            <ac:spMk id="2" creationId="{9C2547AC-CF65-4EB8-BC0D-360E235C751E}"/>
          </ac:spMkLst>
        </pc:spChg>
        <pc:spChg chg="add mod">
          <ac:chgData name="Ian Nabney" userId="d6603c99-5c95-4d2b-ba76-fe87db2f29c6" providerId="ADAL" clId="{025CEE1D-A40A-4E42-99B1-351949385AC9}" dt="2021-02-11T01:12:20.307" v="1737" actId="20577"/>
          <ac:spMkLst>
            <pc:docMk/>
            <pc:sldMk cId="3815368833" sldId="287"/>
            <ac:spMk id="6" creationId="{E06F28F9-AEDF-420E-8CC9-35E4996F39AB}"/>
          </ac:spMkLst>
        </pc:spChg>
      </pc:sldChg>
      <pc:sldChg chg="addSp modSp new mod modTransition">
        <pc:chgData name="Ian Nabney" userId="d6603c99-5c95-4d2b-ba76-fe87db2f29c6" providerId="ADAL" clId="{025CEE1D-A40A-4E42-99B1-351949385AC9}" dt="2021-02-12T13:53:35.241" v="1811"/>
        <pc:sldMkLst>
          <pc:docMk/>
          <pc:sldMk cId="1866760461" sldId="288"/>
        </pc:sldMkLst>
        <pc:spChg chg="mod">
          <ac:chgData name="Ian Nabney" userId="d6603c99-5c95-4d2b-ba76-fe87db2f29c6" providerId="ADAL" clId="{025CEE1D-A40A-4E42-99B1-351949385AC9}" dt="2021-02-12T00:21:06.939" v="1766" actId="20577"/>
          <ac:spMkLst>
            <pc:docMk/>
            <pc:sldMk cId="1866760461" sldId="288"/>
            <ac:spMk id="2" creationId="{0EE08AFB-0A2D-4C05-9960-6FA27D726BAB}"/>
          </ac:spMkLst>
        </pc:spChg>
        <pc:picChg chg="add mod">
          <ac:chgData name="Ian Nabney" userId="d6603c99-5c95-4d2b-ba76-fe87db2f29c6" providerId="ADAL" clId="{025CEE1D-A40A-4E42-99B1-351949385AC9}" dt="2021-02-12T00:20:59.672" v="1743" actId="1076"/>
          <ac:picMkLst>
            <pc:docMk/>
            <pc:sldMk cId="1866760461" sldId="288"/>
            <ac:picMk id="1026" creationId="{566AE922-1273-41BC-A7C6-50D7DE129CD7}"/>
          </ac:picMkLst>
        </pc:picChg>
      </pc:sldChg>
      <pc:sldChg chg="del">
        <pc:chgData name="Ian Nabney" userId="d6603c99-5c95-4d2b-ba76-fe87db2f29c6" providerId="ADAL" clId="{025CEE1D-A40A-4E42-99B1-351949385AC9}" dt="2021-02-09T02:03:02.414" v="20" actId="47"/>
        <pc:sldMkLst>
          <pc:docMk/>
          <pc:sldMk cId="720595887" sldId="289"/>
        </pc:sldMkLst>
      </pc:sldChg>
      <pc:sldChg chg="del">
        <pc:chgData name="Ian Nabney" userId="d6603c99-5c95-4d2b-ba76-fe87db2f29c6" providerId="ADAL" clId="{025CEE1D-A40A-4E42-99B1-351949385AC9}" dt="2021-02-09T02:03:02.414" v="20" actId="47"/>
        <pc:sldMkLst>
          <pc:docMk/>
          <pc:sldMk cId="4237289446" sldId="290"/>
        </pc:sldMkLst>
      </pc:sldChg>
      <pc:sldChg chg="addSp modSp mod">
        <pc:chgData name="Ian Nabney" userId="d6603c99-5c95-4d2b-ba76-fe87db2f29c6" providerId="ADAL" clId="{025CEE1D-A40A-4E42-99B1-351949385AC9}" dt="2021-02-12T14:22:19.550" v="1920" actId="20577"/>
        <pc:sldMkLst>
          <pc:docMk/>
          <pc:sldMk cId="290061674" sldId="291"/>
        </pc:sldMkLst>
        <pc:spChg chg="mod">
          <ac:chgData name="Ian Nabney" userId="d6603c99-5c95-4d2b-ba76-fe87db2f29c6" providerId="ADAL" clId="{025CEE1D-A40A-4E42-99B1-351949385AC9}" dt="2021-02-12T14:22:19.550" v="1920" actId="20577"/>
          <ac:spMkLst>
            <pc:docMk/>
            <pc:sldMk cId="290061674" sldId="291"/>
            <ac:spMk id="2" creationId="{C2286A61-3838-42B4-9F8E-6D1130C7ABF0}"/>
          </ac:spMkLst>
        </pc:spChg>
        <pc:spChg chg="add mod">
          <ac:chgData name="Ian Nabney" userId="d6603c99-5c95-4d2b-ba76-fe87db2f29c6" providerId="ADAL" clId="{025CEE1D-A40A-4E42-99B1-351949385AC9}" dt="2021-02-12T14:03:24.051" v="1913" actId="207"/>
          <ac:spMkLst>
            <pc:docMk/>
            <pc:sldMk cId="290061674" sldId="291"/>
            <ac:spMk id="8" creationId="{73A28750-617E-4EE3-95F2-B262C84D6EDD}"/>
          </ac:spMkLst>
        </pc:spChg>
        <pc:picChg chg="mod">
          <ac:chgData name="Ian Nabney" userId="d6603c99-5c95-4d2b-ba76-fe87db2f29c6" providerId="ADAL" clId="{025CEE1D-A40A-4E42-99B1-351949385AC9}" dt="2021-02-12T14:02:44.981" v="1814" actId="1076"/>
          <ac:picMkLst>
            <pc:docMk/>
            <pc:sldMk cId="290061674" sldId="291"/>
            <ac:picMk id="7" creationId="{AAF7A74C-78BF-4CC6-8054-4991FB3DF5FE}"/>
          </ac:picMkLst>
        </pc:picChg>
      </pc:sldChg>
      <pc:sldChg chg="del">
        <pc:chgData name="Ian Nabney" userId="d6603c99-5c95-4d2b-ba76-fe87db2f29c6" providerId="ADAL" clId="{025CEE1D-A40A-4E42-99B1-351949385AC9}" dt="2021-02-09T02:03:02.414" v="20" actId="47"/>
        <pc:sldMkLst>
          <pc:docMk/>
          <pc:sldMk cId="1294895777" sldId="291"/>
        </pc:sldMkLst>
      </pc:sldChg>
      <pc:sldChg chg="del">
        <pc:chgData name="Ian Nabney" userId="d6603c99-5c95-4d2b-ba76-fe87db2f29c6" providerId="ADAL" clId="{025CEE1D-A40A-4E42-99B1-351949385AC9}" dt="2021-02-09T02:03:02.414" v="20" actId="47"/>
        <pc:sldMkLst>
          <pc:docMk/>
          <pc:sldMk cId="824091130" sldId="292"/>
        </pc:sldMkLst>
      </pc:sldChg>
      <pc:sldChg chg="addSp modSp new mod modTransition">
        <pc:chgData name="Ian Nabney" userId="d6603c99-5c95-4d2b-ba76-fe87db2f29c6" providerId="ADAL" clId="{025CEE1D-A40A-4E42-99B1-351949385AC9}" dt="2021-02-12T14:28:33.023" v="2013"/>
        <pc:sldMkLst>
          <pc:docMk/>
          <pc:sldMk cId="1572056402" sldId="292"/>
        </pc:sldMkLst>
        <pc:spChg chg="mod">
          <ac:chgData name="Ian Nabney" userId="d6603c99-5c95-4d2b-ba76-fe87db2f29c6" providerId="ADAL" clId="{025CEE1D-A40A-4E42-99B1-351949385AC9}" dt="2021-02-12T14:27:15.824" v="2003" actId="20577"/>
          <ac:spMkLst>
            <pc:docMk/>
            <pc:sldMk cId="1572056402" sldId="292"/>
            <ac:spMk id="2" creationId="{7F7BA096-30F9-4BF9-AE1B-3DD96225CB74}"/>
          </ac:spMkLst>
        </pc:spChg>
        <pc:graphicFrameChg chg="add mod modGraphic">
          <ac:chgData name="Ian Nabney" userId="d6603c99-5c95-4d2b-ba76-fe87db2f29c6" providerId="ADAL" clId="{025CEE1D-A40A-4E42-99B1-351949385AC9}" dt="2021-02-12T14:28:21.263" v="2012" actId="255"/>
          <ac:graphicFrameMkLst>
            <pc:docMk/>
            <pc:sldMk cId="1572056402" sldId="292"/>
            <ac:graphicFrameMk id="6" creationId="{57606584-1EB9-4EC1-BD71-DAC36D9DE9CE}"/>
          </ac:graphicFrameMkLst>
        </pc:graphicFrameChg>
      </pc:sldChg>
      <pc:sldChg chg="del">
        <pc:chgData name="Ian Nabney" userId="d6603c99-5c95-4d2b-ba76-fe87db2f29c6" providerId="ADAL" clId="{025CEE1D-A40A-4E42-99B1-351949385AC9}" dt="2021-02-09T02:03:02.414" v="20" actId="47"/>
        <pc:sldMkLst>
          <pc:docMk/>
          <pc:sldMk cId="2431822236" sldId="293"/>
        </pc:sldMkLst>
      </pc:sldChg>
      <pc:sldChg chg="del">
        <pc:chgData name="Ian Nabney" userId="d6603c99-5c95-4d2b-ba76-fe87db2f29c6" providerId="ADAL" clId="{025CEE1D-A40A-4E42-99B1-351949385AC9}" dt="2021-02-09T02:03:02.414" v="20" actId="47"/>
        <pc:sldMkLst>
          <pc:docMk/>
          <pc:sldMk cId="92613839" sldId="294"/>
        </pc:sldMkLst>
      </pc:sldChg>
      <pc:sldChg chg="del">
        <pc:chgData name="Ian Nabney" userId="d6603c99-5c95-4d2b-ba76-fe87db2f29c6" providerId="ADAL" clId="{025CEE1D-A40A-4E42-99B1-351949385AC9}" dt="2021-02-09T02:03:02.414" v="20" actId="47"/>
        <pc:sldMkLst>
          <pc:docMk/>
          <pc:sldMk cId="190260176" sldId="295"/>
        </pc:sldMkLst>
      </pc:sldChg>
      <pc:sldChg chg="del">
        <pc:chgData name="Ian Nabney" userId="d6603c99-5c95-4d2b-ba76-fe87db2f29c6" providerId="ADAL" clId="{025CEE1D-A40A-4E42-99B1-351949385AC9}" dt="2021-02-09T02:03:02.414" v="20" actId="47"/>
        <pc:sldMkLst>
          <pc:docMk/>
          <pc:sldMk cId="4004696963" sldId="296"/>
        </pc:sldMkLst>
      </pc:sldChg>
      <pc:sldChg chg="del">
        <pc:chgData name="Ian Nabney" userId="d6603c99-5c95-4d2b-ba76-fe87db2f29c6" providerId="ADAL" clId="{025CEE1D-A40A-4E42-99B1-351949385AC9}" dt="2021-02-09T02:03:02.414" v="20" actId="47"/>
        <pc:sldMkLst>
          <pc:docMk/>
          <pc:sldMk cId="2621091114" sldId="297"/>
        </pc:sldMkLst>
      </pc:sldChg>
      <pc:sldChg chg="del">
        <pc:chgData name="Ian Nabney" userId="d6603c99-5c95-4d2b-ba76-fe87db2f29c6" providerId="ADAL" clId="{025CEE1D-A40A-4E42-99B1-351949385AC9}" dt="2021-02-09T02:03:02.414" v="20" actId="47"/>
        <pc:sldMkLst>
          <pc:docMk/>
          <pc:sldMk cId="1088836683" sldId="298"/>
        </pc:sldMkLst>
      </pc:sldChg>
      <pc:sldChg chg="del">
        <pc:chgData name="Ian Nabney" userId="d6603c99-5c95-4d2b-ba76-fe87db2f29c6" providerId="ADAL" clId="{025CEE1D-A40A-4E42-99B1-351949385AC9}" dt="2021-02-09T02:03:02.414" v="20" actId="47"/>
        <pc:sldMkLst>
          <pc:docMk/>
          <pc:sldMk cId="933627576" sldId="299"/>
        </pc:sldMkLst>
      </pc:sldChg>
      <pc:sldChg chg="del">
        <pc:chgData name="Ian Nabney" userId="d6603c99-5c95-4d2b-ba76-fe87db2f29c6" providerId="ADAL" clId="{025CEE1D-A40A-4E42-99B1-351949385AC9}" dt="2021-02-09T02:03:02.414" v="20" actId="47"/>
        <pc:sldMkLst>
          <pc:docMk/>
          <pc:sldMk cId="3668217247" sldId="300"/>
        </pc:sldMkLst>
      </pc:sldChg>
      <pc:sldChg chg="del">
        <pc:chgData name="Ian Nabney" userId="d6603c99-5c95-4d2b-ba76-fe87db2f29c6" providerId="ADAL" clId="{025CEE1D-A40A-4E42-99B1-351949385AC9}" dt="2021-02-09T02:03:02.414" v="20" actId="47"/>
        <pc:sldMkLst>
          <pc:docMk/>
          <pc:sldMk cId="2904356632" sldId="301"/>
        </pc:sldMkLst>
      </pc:sldChg>
      <pc:sldChg chg="del">
        <pc:chgData name="Ian Nabney" userId="d6603c99-5c95-4d2b-ba76-fe87db2f29c6" providerId="ADAL" clId="{025CEE1D-A40A-4E42-99B1-351949385AC9}" dt="2021-02-09T02:03:02.414" v="20" actId="47"/>
        <pc:sldMkLst>
          <pc:docMk/>
          <pc:sldMk cId="490021754" sldId="302"/>
        </pc:sldMkLst>
      </pc:sldChg>
      <pc:sldChg chg="del">
        <pc:chgData name="Ian Nabney" userId="d6603c99-5c95-4d2b-ba76-fe87db2f29c6" providerId="ADAL" clId="{025CEE1D-A40A-4E42-99B1-351949385AC9}" dt="2021-02-09T02:03:02.414" v="20" actId="47"/>
        <pc:sldMkLst>
          <pc:docMk/>
          <pc:sldMk cId="796334900" sldId="303"/>
        </pc:sldMkLst>
      </pc:sldChg>
      <pc:sldChg chg="del">
        <pc:chgData name="Ian Nabney" userId="d6603c99-5c95-4d2b-ba76-fe87db2f29c6" providerId="ADAL" clId="{025CEE1D-A40A-4E42-99B1-351949385AC9}" dt="2021-02-09T02:03:02.414" v="20" actId="47"/>
        <pc:sldMkLst>
          <pc:docMk/>
          <pc:sldMk cId="339783814" sldId="304"/>
        </pc:sldMkLst>
      </pc:sldChg>
    </pc:docChg>
  </pc:docChgLst>
  <pc:docChgLst>
    <pc:chgData name="Ian Nabney" userId="d6603c99-5c95-4d2b-ba76-fe87db2f29c6" providerId="ADAL" clId="{70CB562C-8910-4A21-979B-D9C74C79F1F9}"/>
    <pc:docChg chg="undo custSel addSld delSld modSld sldOrd">
      <pc:chgData name="Ian Nabney" userId="d6603c99-5c95-4d2b-ba76-fe87db2f29c6" providerId="ADAL" clId="{70CB562C-8910-4A21-979B-D9C74C79F1F9}" dt="2021-02-02T08:35:06.636" v="3113"/>
      <pc:docMkLst>
        <pc:docMk/>
      </pc:docMkLst>
      <pc:sldChg chg="modSp mod">
        <pc:chgData name="Ian Nabney" userId="d6603c99-5c95-4d2b-ba76-fe87db2f29c6" providerId="ADAL" clId="{70CB562C-8910-4A21-979B-D9C74C79F1F9}" dt="2021-02-01T01:14:29.183" v="3" actId="20577"/>
        <pc:sldMkLst>
          <pc:docMk/>
          <pc:sldMk cId="0" sldId="256"/>
        </pc:sldMkLst>
        <pc:spChg chg="mod">
          <ac:chgData name="Ian Nabney" userId="d6603c99-5c95-4d2b-ba76-fe87db2f29c6" providerId="ADAL" clId="{70CB562C-8910-4A21-979B-D9C74C79F1F9}" dt="2021-02-01T01:14:29.183" v="3" actId="20577"/>
          <ac:spMkLst>
            <pc:docMk/>
            <pc:sldMk cId="0" sldId="256"/>
            <ac:spMk id="30722" creationId="{1EFC9091-8354-444B-BB79-2B3E0582CEE3}"/>
          </ac:spMkLst>
        </pc:spChg>
      </pc:sldChg>
      <pc:sldChg chg="modSp mod">
        <pc:chgData name="Ian Nabney" userId="d6603c99-5c95-4d2b-ba76-fe87db2f29c6" providerId="ADAL" clId="{70CB562C-8910-4A21-979B-D9C74C79F1F9}" dt="2021-02-01T18:02:21.108" v="3077" actId="20577"/>
        <pc:sldMkLst>
          <pc:docMk/>
          <pc:sldMk cId="0" sldId="276"/>
        </pc:sldMkLst>
        <pc:spChg chg="mod">
          <ac:chgData name="Ian Nabney" userId="d6603c99-5c95-4d2b-ba76-fe87db2f29c6" providerId="ADAL" clId="{70CB562C-8910-4A21-979B-D9C74C79F1F9}" dt="2021-02-01T18:02:21.108" v="3077" actId="20577"/>
          <ac:spMkLst>
            <pc:docMk/>
            <pc:sldMk cId="0" sldId="276"/>
            <ac:spMk id="32771" creationId="{8674BF37-E827-4547-8249-5CE423AC6A24}"/>
          </ac:spMkLst>
        </pc:spChg>
      </pc:sldChg>
      <pc:sldChg chg="del">
        <pc:chgData name="Ian Nabney" userId="d6603c99-5c95-4d2b-ba76-fe87db2f29c6" providerId="ADAL" clId="{70CB562C-8910-4A21-979B-D9C74C79F1F9}" dt="2021-02-01T01:14:41.739" v="4" actId="47"/>
        <pc:sldMkLst>
          <pc:docMk/>
          <pc:sldMk cId="405299313" sldId="277"/>
        </pc:sldMkLst>
      </pc:sldChg>
      <pc:sldChg chg="addSp modSp new mod modTransition">
        <pc:chgData name="Ian Nabney" userId="d6603c99-5c95-4d2b-ba76-fe87db2f29c6" providerId="ADAL" clId="{70CB562C-8910-4A21-979B-D9C74C79F1F9}" dt="2021-02-02T08:34:55.313" v="3112"/>
        <pc:sldMkLst>
          <pc:docMk/>
          <pc:sldMk cId="3169989393" sldId="277"/>
        </pc:sldMkLst>
        <pc:spChg chg="mod">
          <ac:chgData name="Ian Nabney" userId="d6603c99-5c95-4d2b-ba76-fe87db2f29c6" providerId="ADAL" clId="{70CB562C-8910-4A21-979B-D9C74C79F1F9}" dt="2021-02-01T01:25:08.484" v="246" actId="20577"/>
          <ac:spMkLst>
            <pc:docMk/>
            <pc:sldMk cId="3169989393" sldId="277"/>
            <ac:spMk id="2" creationId="{F194748F-71F3-4636-B86A-4385965581D5}"/>
          </ac:spMkLst>
        </pc:spChg>
        <pc:spChg chg="add mod">
          <ac:chgData name="Ian Nabney" userId="d6603c99-5c95-4d2b-ba76-fe87db2f29c6" providerId="ADAL" clId="{70CB562C-8910-4A21-979B-D9C74C79F1F9}" dt="2021-02-01T01:41:27.546" v="528" actId="20577"/>
          <ac:spMkLst>
            <pc:docMk/>
            <pc:sldMk cId="3169989393" sldId="277"/>
            <ac:spMk id="6" creationId="{F9EB6E20-F973-461A-AED1-91738EC58BE0}"/>
          </ac:spMkLst>
        </pc:spChg>
      </pc:sldChg>
      <pc:sldChg chg="del">
        <pc:chgData name="Ian Nabney" userId="d6603c99-5c95-4d2b-ba76-fe87db2f29c6" providerId="ADAL" clId="{70CB562C-8910-4A21-979B-D9C74C79F1F9}" dt="2021-02-01T01:14:41.739" v="4" actId="47"/>
        <pc:sldMkLst>
          <pc:docMk/>
          <pc:sldMk cId="1404354359" sldId="278"/>
        </pc:sldMkLst>
      </pc:sldChg>
      <pc:sldChg chg="addSp delSp modSp new mod modTransition">
        <pc:chgData name="Ian Nabney" userId="d6603c99-5c95-4d2b-ba76-fe87db2f29c6" providerId="ADAL" clId="{70CB562C-8910-4A21-979B-D9C74C79F1F9}" dt="2021-02-02T08:34:55.313" v="3112"/>
        <pc:sldMkLst>
          <pc:docMk/>
          <pc:sldMk cId="2930627902" sldId="278"/>
        </pc:sldMkLst>
        <pc:spChg chg="mod">
          <ac:chgData name="Ian Nabney" userId="d6603c99-5c95-4d2b-ba76-fe87db2f29c6" providerId="ADAL" clId="{70CB562C-8910-4A21-979B-D9C74C79F1F9}" dt="2021-02-01T02:10:50.081" v="536" actId="20577"/>
          <ac:spMkLst>
            <pc:docMk/>
            <pc:sldMk cId="2930627902" sldId="278"/>
            <ac:spMk id="2" creationId="{F31590E5-3D41-4E78-927B-DE224E2CFE69}"/>
          </ac:spMkLst>
        </pc:spChg>
        <pc:spChg chg="add mod">
          <ac:chgData name="Ian Nabney" userId="d6603c99-5c95-4d2b-ba76-fe87db2f29c6" providerId="ADAL" clId="{70CB562C-8910-4A21-979B-D9C74C79F1F9}" dt="2021-02-01T02:12:54.254" v="639" actId="14100"/>
          <ac:spMkLst>
            <pc:docMk/>
            <pc:sldMk cId="2930627902" sldId="278"/>
            <ac:spMk id="6" creationId="{EAAEC3E4-4466-42F2-8EEC-C1571F3D4ED5}"/>
          </ac:spMkLst>
        </pc:spChg>
        <pc:spChg chg="add del">
          <ac:chgData name="Ian Nabney" userId="d6603c99-5c95-4d2b-ba76-fe87db2f29c6" providerId="ADAL" clId="{70CB562C-8910-4A21-979B-D9C74C79F1F9}" dt="2021-02-01T02:12:25.783" v="633"/>
          <ac:spMkLst>
            <pc:docMk/>
            <pc:sldMk cId="2930627902" sldId="278"/>
            <ac:spMk id="7" creationId="{D8FC98FB-66E3-4237-909B-63637BA9C576}"/>
          </ac:spMkLst>
        </pc:spChg>
        <pc:picChg chg="add mod">
          <ac:chgData name="Ian Nabney" userId="d6603c99-5c95-4d2b-ba76-fe87db2f29c6" providerId="ADAL" clId="{70CB562C-8910-4A21-979B-D9C74C79F1F9}" dt="2021-02-01T02:12:48.787" v="638" actId="1076"/>
          <ac:picMkLst>
            <pc:docMk/>
            <pc:sldMk cId="2930627902" sldId="278"/>
            <ac:picMk id="8" creationId="{05886B38-9644-4E23-B39A-2C3C8D555483}"/>
          </ac:picMkLst>
        </pc:picChg>
      </pc:sldChg>
      <pc:sldChg chg="addSp modSp new mod modTransition">
        <pc:chgData name="Ian Nabney" userId="d6603c99-5c95-4d2b-ba76-fe87db2f29c6" providerId="ADAL" clId="{70CB562C-8910-4A21-979B-D9C74C79F1F9}" dt="2021-02-02T08:34:55.313" v="3112"/>
        <pc:sldMkLst>
          <pc:docMk/>
          <pc:sldMk cId="47276897" sldId="279"/>
        </pc:sldMkLst>
        <pc:spChg chg="mod">
          <ac:chgData name="Ian Nabney" userId="d6603c99-5c95-4d2b-ba76-fe87db2f29c6" providerId="ADAL" clId="{70CB562C-8910-4A21-979B-D9C74C79F1F9}" dt="2021-02-01T10:28:17.253" v="677" actId="20577"/>
          <ac:spMkLst>
            <pc:docMk/>
            <pc:sldMk cId="47276897" sldId="279"/>
            <ac:spMk id="2" creationId="{15D632C1-2CAB-4681-8EAA-285D0C7EC482}"/>
          </ac:spMkLst>
        </pc:spChg>
        <pc:spChg chg="add mod">
          <ac:chgData name="Ian Nabney" userId="d6603c99-5c95-4d2b-ba76-fe87db2f29c6" providerId="ADAL" clId="{70CB562C-8910-4A21-979B-D9C74C79F1F9}" dt="2021-02-01T10:32:02.171" v="943" actId="20577"/>
          <ac:spMkLst>
            <pc:docMk/>
            <pc:sldMk cId="47276897" sldId="279"/>
            <ac:spMk id="6" creationId="{2CDCF631-9082-43FE-A172-FA86A99A0664}"/>
          </ac:spMkLst>
        </pc:spChg>
        <pc:picChg chg="add mod">
          <ac:chgData name="Ian Nabney" userId="d6603c99-5c95-4d2b-ba76-fe87db2f29c6" providerId="ADAL" clId="{70CB562C-8910-4A21-979B-D9C74C79F1F9}" dt="2021-02-01T10:32:40.280" v="945" actId="1076"/>
          <ac:picMkLst>
            <pc:docMk/>
            <pc:sldMk cId="47276897" sldId="279"/>
            <ac:picMk id="7" creationId="{D61B1ABC-60E0-4C46-86B6-806FB75A8ACD}"/>
          </ac:picMkLst>
        </pc:picChg>
      </pc:sldChg>
      <pc:sldChg chg="del">
        <pc:chgData name="Ian Nabney" userId="d6603c99-5c95-4d2b-ba76-fe87db2f29c6" providerId="ADAL" clId="{70CB562C-8910-4A21-979B-D9C74C79F1F9}" dt="2021-02-01T01:14:41.739" v="4" actId="47"/>
        <pc:sldMkLst>
          <pc:docMk/>
          <pc:sldMk cId="2870620921" sldId="279"/>
        </pc:sldMkLst>
      </pc:sldChg>
      <pc:sldChg chg="del">
        <pc:chgData name="Ian Nabney" userId="d6603c99-5c95-4d2b-ba76-fe87db2f29c6" providerId="ADAL" clId="{70CB562C-8910-4A21-979B-D9C74C79F1F9}" dt="2021-02-01T01:14:41.739" v="4" actId="47"/>
        <pc:sldMkLst>
          <pc:docMk/>
          <pc:sldMk cId="522761733" sldId="280"/>
        </pc:sldMkLst>
      </pc:sldChg>
      <pc:sldChg chg="addSp modSp new mod modTransition">
        <pc:chgData name="Ian Nabney" userId="d6603c99-5c95-4d2b-ba76-fe87db2f29c6" providerId="ADAL" clId="{70CB562C-8910-4A21-979B-D9C74C79F1F9}" dt="2021-02-02T08:34:55.313" v="3112"/>
        <pc:sldMkLst>
          <pc:docMk/>
          <pc:sldMk cId="770873270" sldId="280"/>
        </pc:sldMkLst>
        <pc:spChg chg="mod">
          <ac:chgData name="Ian Nabney" userId="d6603c99-5c95-4d2b-ba76-fe87db2f29c6" providerId="ADAL" clId="{70CB562C-8910-4A21-979B-D9C74C79F1F9}" dt="2021-02-01T10:38:33.844" v="973" actId="20577"/>
          <ac:spMkLst>
            <pc:docMk/>
            <pc:sldMk cId="770873270" sldId="280"/>
            <ac:spMk id="2" creationId="{7F4934C2-AF63-4451-9221-72D173F4206D}"/>
          </ac:spMkLst>
        </pc:spChg>
        <pc:spChg chg="add mod">
          <ac:chgData name="Ian Nabney" userId="d6603c99-5c95-4d2b-ba76-fe87db2f29c6" providerId="ADAL" clId="{70CB562C-8910-4A21-979B-D9C74C79F1F9}" dt="2021-02-01T10:47:14.650" v="1221" actId="20577"/>
          <ac:spMkLst>
            <pc:docMk/>
            <pc:sldMk cId="770873270" sldId="280"/>
            <ac:spMk id="6" creationId="{F47988BD-7EEC-46B8-9D35-802B97695644}"/>
          </ac:spMkLst>
        </pc:spChg>
        <pc:picChg chg="add mod">
          <ac:chgData name="Ian Nabney" userId="d6603c99-5c95-4d2b-ba76-fe87db2f29c6" providerId="ADAL" clId="{70CB562C-8910-4A21-979B-D9C74C79F1F9}" dt="2021-02-01T10:46:48.623" v="1153" actId="1076"/>
          <ac:picMkLst>
            <pc:docMk/>
            <pc:sldMk cId="770873270" sldId="280"/>
            <ac:picMk id="8" creationId="{C71230CE-3128-4AC1-9DE0-BA623568C2C2}"/>
          </ac:picMkLst>
        </pc:picChg>
      </pc:sldChg>
      <pc:sldChg chg="del">
        <pc:chgData name="Ian Nabney" userId="d6603c99-5c95-4d2b-ba76-fe87db2f29c6" providerId="ADAL" clId="{70CB562C-8910-4A21-979B-D9C74C79F1F9}" dt="2021-02-01T01:14:41.739" v="4" actId="47"/>
        <pc:sldMkLst>
          <pc:docMk/>
          <pc:sldMk cId="934207200" sldId="281"/>
        </pc:sldMkLst>
      </pc:sldChg>
      <pc:sldChg chg="addSp modSp new mod modTransition">
        <pc:chgData name="Ian Nabney" userId="d6603c99-5c95-4d2b-ba76-fe87db2f29c6" providerId="ADAL" clId="{70CB562C-8910-4A21-979B-D9C74C79F1F9}" dt="2021-02-02T08:34:55.313" v="3112"/>
        <pc:sldMkLst>
          <pc:docMk/>
          <pc:sldMk cId="2412323828" sldId="281"/>
        </pc:sldMkLst>
        <pc:spChg chg="mod">
          <ac:chgData name="Ian Nabney" userId="d6603c99-5c95-4d2b-ba76-fe87db2f29c6" providerId="ADAL" clId="{70CB562C-8910-4A21-979B-D9C74C79F1F9}" dt="2021-02-01T12:22:38.359" v="1255" actId="20577"/>
          <ac:spMkLst>
            <pc:docMk/>
            <pc:sldMk cId="2412323828" sldId="281"/>
            <ac:spMk id="2" creationId="{7666450C-600C-4CC2-A724-D299752ED35B}"/>
          </ac:spMkLst>
        </pc:spChg>
        <pc:spChg chg="mod">
          <ac:chgData name="Ian Nabney" userId="d6603c99-5c95-4d2b-ba76-fe87db2f29c6" providerId="ADAL" clId="{70CB562C-8910-4A21-979B-D9C74C79F1F9}" dt="2021-02-01T12:56:04.442" v="1347" actId="20577"/>
          <ac:spMkLst>
            <pc:docMk/>
            <pc:sldMk cId="2412323828" sldId="281"/>
            <ac:spMk id="4" creationId="{1CBBDC99-714F-4D42-8E73-AE121157663F}"/>
          </ac:spMkLst>
        </pc:spChg>
        <pc:spChg chg="add mod">
          <ac:chgData name="Ian Nabney" userId="d6603c99-5c95-4d2b-ba76-fe87db2f29c6" providerId="ADAL" clId="{70CB562C-8910-4A21-979B-D9C74C79F1F9}" dt="2021-02-01T12:55:47.124" v="1323" actId="20577"/>
          <ac:spMkLst>
            <pc:docMk/>
            <pc:sldMk cId="2412323828" sldId="281"/>
            <ac:spMk id="6" creationId="{59A5856D-2318-4D66-A047-88B82D76D2DE}"/>
          </ac:spMkLst>
        </pc:spChg>
        <pc:picChg chg="add mod">
          <ac:chgData name="Ian Nabney" userId="d6603c99-5c95-4d2b-ba76-fe87db2f29c6" providerId="ADAL" clId="{70CB562C-8910-4A21-979B-D9C74C79F1F9}" dt="2021-02-01T12:55:41.727" v="1322" actId="1076"/>
          <ac:picMkLst>
            <pc:docMk/>
            <pc:sldMk cId="2412323828" sldId="281"/>
            <ac:picMk id="8" creationId="{D36BDB9E-333A-4735-90F4-6EAFFC9B640F}"/>
          </ac:picMkLst>
        </pc:picChg>
      </pc:sldChg>
      <pc:sldChg chg="del">
        <pc:chgData name="Ian Nabney" userId="d6603c99-5c95-4d2b-ba76-fe87db2f29c6" providerId="ADAL" clId="{70CB562C-8910-4A21-979B-D9C74C79F1F9}" dt="2021-02-01T01:14:41.739" v="4" actId="47"/>
        <pc:sldMkLst>
          <pc:docMk/>
          <pc:sldMk cId="19118868" sldId="282"/>
        </pc:sldMkLst>
      </pc:sldChg>
      <pc:sldChg chg="addSp modSp new mod modTransition">
        <pc:chgData name="Ian Nabney" userId="d6603c99-5c95-4d2b-ba76-fe87db2f29c6" providerId="ADAL" clId="{70CB562C-8910-4A21-979B-D9C74C79F1F9}" dt="2021-02-02T08:34:55.313" v="3112"/>
        <pc:sldMkLst>
          <pc:docMk/>
          <pc:sldMk cId="1146201459" sldId="282"/>
        </pc:sldMkLst>
        <pc:spChg chg="mod">
          <ac:chgData name="Ian Nabney" userId="d6603c99-5c95-4d2b-ba76-fe87db2f29c6" providerId="ADAL" clId="{70CB562C-8910-4A21-979B-D9C74C79F1F9}" dt="2021-02-01T13:19:40.582" v="1366" actId="20577"/>
          <ac:spMkLst>
            <pc:docMk/>
            <pc:sldMk cId="1146201459" sldId="282"/>
            <ac:spMk id="2" creationId="{E597F356-8897-4F7D-A763-C8A477CCF4F0}"/>
          </ac:spMkLst>
        </pc:spChg>
        <pc:spChg chg="add mod">
          <ac:chgData name="Ian Nabney" userId="d6603c99-5c95-4d2b-ba76-fe87db2f29c6" providerId="ADAL" clId="{70CB562C-8910-4A21-979B-D9C74C79F1F9}" dt="2021-02-01T13:22:50.176" v="1743" actId="20577"/>
          <ac:spMkLst>
            <pc:docMk/>
            <pc:sldMk cId="1146201459" sldId="282"/>
            <ac:spMk id="6" creationId="{FBEAB4C0-ED2F-4E98-8245-D39B273EBC56}"/>
          </ac:spMkLst>
        </pc:spChg>
        <pc:picChg chg="add mod">
          <ac:chgData name="Ian Nabney" userId="d6603c99-5c95-4d2b-ba76-fe87db2f29c6" providerId="ADAL" clId="{70CB562C-8910-4A21-979B-D9C74C79F1F9}" dt="2021-02-01T15:51:42.329" v="1919" actId="1076"/>
          <ac:picMkLst>
            <pc:docMk/>
            <pc:sldMk cId="1146201459" sldId="282"/>
            <ac:picMk id="7" creationId="{F30E870E-5182-4E49-986B-F096B9806342}"/>
          </ac:picMkLst>
        </pc:picChg>
      </pc:sldChg>
      <pc:sldChg chg="addSp delSp modSp new mod modTransition">
        <pc:chgData name="Ian Nabney" userId="d6603c99-5c95-4d2b-ba76-fe87db2f29c6" providerId="ADAL" clId="{70CB562C-8910-4A21-979B-D9C74C79F1F9}" dt="2021-02-01T13:53:14.890" v="1918"/>
        <pc:sldMkLst>
          <pc:docMk/>
          <pc:sldMk cId="226570023" sldId="283"/>
        </pc:sldMkLst>
        <pc:spChg chg="mod">
          <ac:chgData name="Ian Nabney" userId="d6603c99-5c95-4d2b-ba76-fe87db2f29c6" providerId="ADAL" clId="{70CB562C-8910-4A21-979B-D9C74C79F1F9}" dt="2021-02-01T13:51:34.555" v="1914" actId="14100"/>
          <ac:spMkLst>
            <pc:docMk/>
            <pc:sldMk cId="226570023" sldId="283"/>
            <ac:spMk id="2" creationId="{452FE49B-ED92-4BF4-87B3-8C0EE0595D2B}"/>
          </ac:spMkLst>
        </pc:spChg>
        <pc:spChg chg="del">
          <ac:chgData name="Ian Nabney" userId="d6603c99-5c95-4d2b-ba76-fe87db2f29c6" providerId="ADAL" clId="{70CB562C-8910-4A21-979B-D9C74C79F1F9}" dt="2021-02-01T13:49:55.822" v="1748" actId="22"/>
          <ac:spMkLst>
            <pc:docMk/>
            <pc:sldMk cId="226570023" sldId="283"/>
            <ac:spMk id="3" creationId="{93D4F4F7-45A8-4315-AB7D-59B62DCC1643}"/>
          </ac:spMkLst>
        </pc:spChg>
        <pc:spChg chg="add mod">
          <ac:chgData name="Ian Nabney" userId="d6603c99-5c95-4d2b-ba76-fe87db2f29c6" providerId="ADAL" clId="{70CB562C-8910-4A21-979B-D9C74C79F1F9}" dt="2021-02-01T13:53:02.494" v="1917" actId="207"/>
          <ac:spMkLst>
            <pc:docMk/>
            <pc:sldMk cId="226570023" sldId="283"/>
            <ac:spMk id="8" creationId="{94E75A89-CBEA-485D-913B-C15E8B025C23}"/>
          </ac:spMkLst>
        </pc:spChg>
        <pc:picChg chg="add mod ord">
          <ac:chgData name="Ian Nabney" userId="d6603c99-5c95-4d2b-ba76-fe87db2f29c6" providerId="ADAL" clId="{70CB562C-8910-4A21-979B-D9C74C79F1F9}" dt="2021-02-01T13:51:39.155" v="1915" actId="14100"/>
          <ac:picMkLst>
            <pc:docMk/>
            <pc:sldMk cId="226570023" sldId="283"/>
            <ac:picMk id="7" creationId="{340E6182-7C30-41A3-BBD0-D0F4C19A0990}"/>
          </ac:picMkLst>
        </pc:picChg>
      </pc:sldChg>
      <pc:sldChg chg="del">
        <pc:chgData name="Ian Nabney" userId="d6603c99-5c95-4d2b-ba76-fe87db2f29c6" providerId="ADAL" clId="{70CB562C-8910-4A21-979B-D9C74C79F1F9}" dt="2021-02-01T01:14:41.739" v="4" actId="47"/>
        <pc:sldMkLst>
          <pc:docMk/>
          <pc:sldMk cId="1598146356" sldId="283"/>
        </pc:sldMkLst>
      </pc:sldChg>
      <pc:sldChg chg="addSp modSp new mod modTransition">
        <pc:chgData name="Ian Nabney" userId="d6603c99-5c95-4d2b-ba76-fe87db2f29c6" providerId="ADAL" clId="{70CB562C-8910-4A21-979B-D9C74C79F1F9}" dt="2021-02-02T08:35:06.636" v="3113"/>
        <pc:sldMkLst>
          <pc:docMk/>
          <pc:sldMk cId="4188508748" sldId="284"/>
        </pc:sldMkLst>
        <pc:spChg chg="mod">
          <ac:chgData name="Ian Nabney" userId="d6603c99-5c95-4d2b-ba76-fe87db2f29c6" providerId="ADAL" clId="{70CB562C-8910-4A21-979B-D9C74C79F1F9}" dt="2021-02-01T15:52:10.975" v="1925" actId="20577"/>
          <ac:spMkLst>
            <pc:docMk/>
            <pc:sldMk cId="4188508748" sldId="284"/>
            <ac:spMk id="2" creationId="{3C1A0269-A0CF-44FD-9FB9-E90313F60EE2}"/>
          </ac:spMkLst>
        </pc:spChg>
        <pc:spChg chg="add mod">
          <ac:chgData name="Ian Nabney" userId="d6603c99-5c95-4d2b-ba76-fe87db2f29c6" providerId="ADAL" clId="{70CB562C-8910-4A21-979B-D9C74C79F1F9}" dt="2021-02-01T16:49:18.756" v="2327" actId="20577"/>
          <ac:spMkLst>
            <pc:docMk/>
            <pc:sldMk cId="4188508748" sldId="284"/>
            <ac:spMk id="6" creationId="{21805559-EEAD-499F-9AC3-6A869F3D72C2}"/>
          </ac:spMkLst>
        </pc:spChg>
      </pc:sldChg>
      <pc:sldChg chg="addSp modSp new mod modTransition">
        <pc:chgData name="Ian Nabney" userId="d6603c99-5c95-4d2b-ba76-fe87db2f29c6" providerId="ADAL" clId="{70CB562C-8910-4A21-979B-D9C74C79F1F9}" dt="2021-02-02T08:35:06.636" v="3113"/>
        <pc:sldMkLst>
          <pc:docMk/>
          <pc:sldMk cId="1219929230" sldId="285"/>
        </pc:sldMkLst>
        <pc:spChg chg="mod">
          <ac:chgData name="Ian Nabney" userId="d6603c99-5c95-4d2b-ba76-fe87db2f29c6" providerId="ADAL" clId="{70CB562C-8910-4A21-979B-D9C74C79F1F9}" dt="2021-02-01T17:24:46.030" v="2338" actId="5793"/>
          <ac:spMkLst>
            <pc:docMk/>
            <pc:sldMk cId="1219929230" sldId="285"/>
            <ac:spMk id="2" creationId="{85E2EF2B-4CD5-4052-A4A2-D910E1BD7D48}"/>
          </ac:spMkLst>
        </pc:spChg>
        <pc:spChg chg="add mod">
          <ac:chgData name="Ian Nabney" userId="d6603c99-5c95-4d2b-ba76-fe87db2f29c6" providerId="ADAL" clId="{70CB562C-8910-4A21-979B-D9C74C79F1F9}" dt="2021-02-01T17:28:06.510" v="2596" actId="20577"/>
          <ac:spMkLst>
            <pc:docMk/>
            <pc:sldMk cId="1219929230" sldId="285"/>
            <ac:spMk id="6" creationId="{D359B727-74A8-4805-9AE7-701CACD9F133}"/>
          </ac:spMkLst>
        </pc:spChg>
        <pc:picChg chg="add mod">
          <ac:chgData name="Ian Nabney" userId="d6603c99-5c95-4d2b-ba76-fe87db2f29c6" providerId="ADAL" clId="{70CB562C-8910-4A21-979B-D9C74C79F1F9}" dt="2021-02-01T17:29:48.711" v="2602" actId="1076"/>
          <ac:picMkLst>
            <pc:docMk/>
            <pc:sldMk cId="1219929230" sldId="285"/>
            <ac:picMk id="8" creationId="{BBD7F9D5-CB9D-4D9D-9B7D-5C2128331FC4}"/>
          </ac:picMkLst>
        </pc:picChg>
      </pc:sldChg>
      <pc:sldChg chg="addSp modSp new mod modTransition">
        <pc:chgData name="Ian Nabney" userId="d6603c99-5c95-4d2b-ba76-fe87db2f29c6" providerId="ADAL" clId="{70CB562C-8910-4A21-979B-D9C74C79F1F9}" dt="2021-02-02T08:35:06.636" v="3113"/>
        <pc:sldMkLst>
          <pc:docMk/>
          <pc:sldMk cId="3086907623" sldId="286"/>
        </pc:sldMkLst>
        <pc:spChg chg="mod">
          <ac:chgData name="Ian Nabney" userId="d6603c99-5c95-4d2b-ba76-fe87db2f29c6" providerId="ADAL" clId="{70CB562C-8910-4A21-979B-D9C74C79F1F9}" dt="2021-02-01T17:30:40.850" v="2645" actId="14100"/>
          <ac:spMkLst>
            <pc:docMk/>
            <pc:sldMk cId="3086907623" sldId="286"/>
            <ac:spMk id="2" creationId="{D5B09688-90E7-4D1D-BA84-DF0236A3F043}"/>
          </ac:spMkLst>
        </pc:spChg>
        <pc:picChg chg="add mod">
          <ac:chgData name="Ian Nabney" userId="d6603c99-5c95-4d2b-ba76-fe87db2f29c6" providerId="ADAL" clId="{70CB562C-8910-4A21-979B-D9C74C79F1F9}" dt="2021-02-01T17:32:08.880" v="2650" actId="1076"/>
          <ac:picMkLst>
            <pc:docMk/>
            <pc:sldMk cId="3086907623" sldId="286"/>
            <ac:picMk id="7" creationId="{16E60112-873B-4188-B02D-7B9F0B5C0064}"/>
          </ac:picMkLst>
        </pc:picChg>
        <pc:picChg chg="add mod">
          <ac:chgData name="Ian Nabney" userId="d6603c99-5c95-4d2b-ba76-fe87db2f29c6" providerId="ADAL" clId="{70CB562C-8910-4A21-979B-D9C74C79F1F9}" dt="2021-02-01T17:39:55.938" v="2655" actId="14100"/>
          <ac:picMkLst>
            <pc:docMk/>
            <pc:sldMk cId="3086907623" sldId="286"/>
            <ac:picMk id="9" creationId="{BA23AE01-6533-438D-83A2-46D454490788}"/>
          </ac:picMkLst>
        </pc:picChg>
      </pc:sldChg>
      <pc:sldChg chg="addSp modSp new mod modTransition">
        <pc:chgData name="Ian Nabney" userId="d6603c99-5c95-4d2b-ba76-fe87db2f29c6" providerId="ADAL" clId="{70CB562C-8910-4A21-979B-D9C74C79F1F9}" dt="2021-02-02T08:35:06.636" v="3113"/>
        <pc:sldMkLst>
          <pc:docMk/>
          <pc:sldMk cId="4018879690" sldId="287"/>
        </pc:sldMkLst>
        <pc:spChg chg="mod">
          <ac:chgData name="Ian Nabney" userId="d6603c99-5c95-4d2b-ba76-fe87db2f29c6" providerId="ADAL" clId="{70CB562C-8910-4A21-979B-D9C74C79F1F9}" dt="2021-02-01T17:42:59.109" v="2716" actId="20577"/>
          <ac:spMkLst>
            <pc:docMk/>
            <pc:sldMk cId="4018879690" sldId="287"/>
            <ac:spMk id="2" creationId="{DA20B8A5-4141-4A08-BE1F-2A7E8DA71720}"/>
          </ac:spMkLst>
        </pc:spChg>
        <pc:spChg chg="add mod">
          <ac:chgData name="Ian Nabney" userId="d6603c99-5c95-4d2b-ba76-fe87db2f29c6" providerId="ADAL" clId="{70CB562C-8910-4A21-979B-D9C74C79F1F9}" dt="2021-02-01T17:44:44.334" v="2931" actId="113"/>
          <ac:spMkLst>
            <pc:docMk/>
            <pc:sldMk cId="4018879690" sldId="287"/>
            <ac:spMk id="6" creationId="{70321D7D-9EA3-441B-8AA7-181D902700E7}"/>
          </ac:spMkLst>
        </pc:spChg>
        <pc:spChg chg="add mod">
          <ac:chgData name="Ian Nabney" userId="d6603c99-5c95-4d2b-ba76-fe87db2f29c6" providerId="ADAL" clId="{70CB562C-8910-4A21-979B-D9C74C79F1F9}" dt="2021-02-01T17:46:39.222" v="2977" actId="122"/>
          <ac:spMkLst>
            <pc:docMk/>
            <pc:sldMk cId="4018879690" sldId="287"/>
            <ac:spMk id="11" creationId="{B7B6AAEF-5E2A-4238-AA3E-A789FDD7BB32}"/>
          </ac:spMkLst>
        </pc:spChg>
        <pc:spChg chg="add mod">
          <ac:chgData name="Ian Nabney" userId="d6603c99-5c95-4d2b-ba76-fe87db2f29c6" providerId="ADAL" clId="{70CB562C-8910-4A21-979B-D9C74C79F1F9}" dt="2021-02-01T17:46:35.531" v="2976" actId="122"/>
          <ac:spMkLst>
            <pc:docMk/>
            <pc:sldMk cId="4018879690" sldId="287"/>
            <ac:spMk id="12" creationId="{3B9C85C2-2BDE-4726-ACEC-E82D7723C78A}"/>
          </ac:spMkLst>
        </pc:spChg>
        <pc:picChg chg="add mod">
          <ac:chgData name="Ian Nabney" userId="d6603c99-5c95-4d2b-ba76-fe87db2f29c6" providerId="ADAL" clId="{70CB562C-8910-4A21-979B-D9C74C79F1F9}" dt="2021-02-01T17:45:34.885" v="2938" actId="14100"/>
          <ac:picMkLst>
            <pc:docMk/>
            <pc:sldMk cId="4018879690" sldId="287"/>
            <ac:picMk id="8" creationId="{5E06E899-49B5-4F2D-A268-5731B25C5894}"/>
          </ac:picMkLst>
        </pc:picChg>
        <pc:picChg chg="add mod">
          <ac:chgData name="Ian Nabney" userId="d6603c99-5c95-4d2b-ba76-fe87db2f29c6" providerId="ADAL" clId="{70CB562C-8910-4A21-979B-D9C74C79F1F9}" dt="2021-02-01T17:45:25.532" v="2936" actId="14100"/>
          <ac:picMkLst>
            <pc:docMk/>
            <pc:sldMk cId="4018879690" sldId="287"/>
            <ac:picMk id="10" creationId="{7F34CB40-E6ED-44D4-A1EC-92C3EF50F8C8}"/>
          </ac:picMkLst>
        </pc:picChg>
      </pc:sldChg>
      <pc:sldChg chg="modTransition">
        <pc:chgData name="Ian Nabney" userId="d6603c99-5c95-4d2b-ba76-fe87db2f29c6" providerId="ADAL" clId="{70CB562C-8910-4A21-979B-D9C74C79F1F9}" dt="2021-02-02T08:35:06.636" v="3113"/>
        <pc:sldMkLst>
          <pc:docMk/>
          <pc:sldMk cId="3279875091" sldId="288"/>
        </pc:sldMkLst>
        <pc:spChg chg="mod">
          <ac:chgData name="Ian Nabney" userId="d6603c99-5c95-4d2b-ba76-fe87db2f29c6" providerId="ADAL" clId="{70CB562C-8910-4A21-979B-D9C74C79F1F9}" dt="2021-02-01T17:47:27.661" v="2991" actId="20577"/>
          <ac:spMkLst>
            <pc:docMk/>
            <pc:sldMk cId="3279875091" sldId="288"/>
            <ac:spMk id="2" creationId="{130FD433-66B3-4448-AC6B-639E4607BCFB}"/>
          </ac:spMkLst>
        </pc:spChg>
        <pc:spChg chg="add mod">
          <ac:chgData name="Ian Nabney" userId="d6603c99-5c95-4d2b-ba76-fe87db2f29c6" providerId="ADAL" clId="{70CB562C-8910-4A21-979B-D9C74C79F1F9}" dt="2021-02-01T17:49:54.636" v="3070" actId="6549"/>
          <ac:spMkLst>
            <pc:docMk/>
            <pc:sldMk cId="3279875091" sldId="288"/>
            <ac:spMk id="6" creationId="{3097C8D1-8134-4F94-B8C9-73F45BCE2A7D}"/>
          </ac:spMkLst>
        </pc:spChg>
      </pc:sldChg>
      <pc:sldChg chg="modSp add mod ord">
        <pc:chgData name="Ian Nabney" userId="d6603c99-5c95-4d2b-ba76-fe87db2f29c6" providerId="ADAL" clId="{70CB562C-8910-4A21-979B-D9C74C79F1F9}" dt="2021-02-01T18:02:52.964" v="3088" actId="20577"/>
        <pc:sldMkLst>
          <pc:docMk/>
          <pc:sldMk cId="720595887" sldId="289"/>
        </pc:sldMkLst>
        <pc:spChg chg="mod">
          <ac:chgData name="Ian Nabney" userId="d6603c99-5c95-4d2b-ba76-fe87db2f29c6" providerId="ADAL" clId="{70CB562C-8910-4A21-979B-D9C74C79F1F9}" dt="2021-02-01T18:02:49.088" v="3087" actId="20577"/>
          <ac:spMkLst>
            <pc:docMk/>
            <pc:sldMk cId="720595887" sldId="289"/>
            <ac:spMk id="32770" creationId="{73F05125-44B8-4492-8B46-7CAAC973D0F7}"/>
          </ac:spMkLst>
        </pc:spChg>
        <pc:spChg chg="mod">
          <ac:chgData name="Ian Nabney" userId="d6603c99-5c95-4d2b-ba76-fe87db2f29c6" providerId="ADAL" clId="{70CB562C-8910-4A21-979B-D9C74C79F1F9}" dt="2021-02-01T18:02:52.964" v="3088" actId="20577"/>
          <ac:spMkLst>
            <pc:docMk/>
            <pc:sldMk cId="720595887" sldId="289"/>
            <ac:spMk id="32771" creationId="{8674BF37-E827-4547-8249-5CE423AC6A24}"/>
          </ac:spMkLst>
        </pc:spChg>
      </pc:sldChg>
      <pc:sldChg chg="addSp modSp new mod modTransition">
        <pc:chgData name="Ian Nabney" userId="d6603c99-5c95-4d2b-ba76-fe87db2f29c6" providerId="ADAL" clId="{70CB562C-8910-4A21-979B-D9C74C79F1F9}" dt="2021-02-02T08:35:06.636" v="3113"/>
        <pc:sldMkLst>
          <pc:docMk/>
          <pc:sldMk cId="3884323360" sldId="290"/>
        </pc:sldMkLst>
        <pc:spChg chg="mod">
          <ac:chgData name="Ian Nabney" userId="d6603c99-5c95-4d2b-ba76-fe87db2f29c6" providerId="ADAL" clId="{70CB562C-8910-4A21-979B-D9C74C79F1F9}" dt="2021-02-01T18:03:17.240" v="3109" actId="20577"/>
          <ac:spMkLst>
            <pc:docMk/>
            <pc:sldMk cId="3884323360" sldId="290"/>
            <ac:spMk id="2" creationId="{95C7D0E5-0E5D-4D01-A91D-0CCE253B829E}"/>
          </ac:spMkLst>
        </pc:spChg>
        <pc:picChg chg="add">
          <ac:chgData name="Ian Nabney" userId="d6603c99-5c95-4d2b-ba76-fe87db2f29c6" providerId="ADAL" clId="{70CB562C-8910-4A21-979B-D9C74C79F1F9}" dt="2021-02-01T18:03:58.278" v="3110"/>
          <ac:picMkLst>
            <pc:docMk/>
            <pc:sldMk cId="3884323360" sldId="290"/>
            <ac:picMk id="6" creationId="{A3A791D2-76DA-4201-B2F6-EE50C4114D22}"/>
          </ac:picMkLst>
        </pc:picChg>
      </pc:sldChg>
    </pc:docChg>
  </pc:docChgLst>
  <pc:docChgLst>
    <pc:chgData name="Ian Nabney" userId="d6603c99-5c95-4d2b-ba76-fe87db2f29c6" providerId="ADAL" clId="{32D97667-7688-46DE-A8DF-19AF11069D74}"/>
    <pc:docChg chg="undo custSel addSld delSld modSld sldOrd">
      <pc:chgData name="Ian Nabney" userId="d6603c99-5c95-4d2b-ba76-fe87db2f29c6" providerId="ADAL" clId="{32D97667-7688-46DE-A8DF-19AF11069D74}" dt="2021-02-07T14:21:36.871" v="3231"/>
      <pc:docMkLst>
        <pc:docMk/>
      </pc:docMkLst>
      <pc:sldChg chg="modSp mod">
        <pc:chgData name="Ian Nabney" userId="d6603c99-5c95-4d2b-ba76-fe87db2f29c6" providerId="ADAL" clId="{32D97667-7688-46DE-A8DF-19AF11069D74}" dt="2021-02-05T01:55:12.547" v="9" actId="20577"/>
        <pc:sldMkLst>
          <pc:docMk/>
          <pc:sldMk cId="0" sldId="256"/>
        </pc:sldMkLst>
        <pc:spChg chg="mod">
          <ac:chgData name="Ian Nabney" userId="d6603c99-5c95-4d2b-ba76-fe87db2f29c6" providerId="ADAL" clId="{32D97667-7688-46DE-A8DF-19AF11069D74}" dt="2021-02-05T01:55:12.547" v="9" actId="20577"/>
          <ac:spMkLst>
            <pc:docMk/>
            <pc:sldMk cId="0" sldId="256"/>
            <ac:spMk id="30722" creationId="{1EFC9091-8354-444B-BB79-2B3E0582CEE3}"/>
          </ac:spMkLst>
        </pc:spChg>
      </pc:sldChg>
      <pc:sldChg chg="modSp mod">
        <pc:chgData name="Ian Nabney" userId="d6603c99-5c95-4d2b-ba76-fe87db2f29c6" providerId="ADAL" clId="{32D97667-7688-46DE-A8DF-19AF11069D74}" dt="2021-02-06T17:33:32.816" v="3225" actId="20577"/>
        <pc:sldMkLst>
          <pc:docMk/>
          <pc:sldMk cId="0" sldId="276"/>
        </pc:sldMkLst>
        <pc:spChg chg="mod">
          <ac:chgData name="Ian Nabney" userId="d6603c99-5c95-4d2b-ba76-fe87db2f29c6" providerId="ADAL" clId="{32D97667-7688-46DE-A8DF-19AF11069D74}" dt="2021-02-06T17:33:32.816" v="3225" actId="20577"/>
          <ac:spMkLst>
            <pc:docMk/>
            <pc:sldMk cId="0" sldId="276"/>
            <ac:spMk id="32771" creationId="{8674BF37-E827-4547-8249-5CE423AC6A24}"/>
          </ac:spMkLst>
        </pc:spChg>
      </pc:sldChg>
      <pc:sldChg chg="del">
        <pc:chgData name="Ian Nabney" userId="d6603c99-5c95-4d2b-ba76-fe87db2f29c6" providerId="ADAL" clId="{32D97667-7688-46DE-A8DF-19AF11069D74}" dt="2021-02-05T01:55:33.721" v="13" actId="47"/>
        <pc:sldMkLst>
          <pc:docMk/>
          <pc:sldMk cId="3169989393" sldId="277"/>
        </pc:sldMkLst>
      </pc:sldChg>
      <pc:sldChg chg="del">
        <pc:chgData name="Ian Nabney" userId="d6603c99-5c95-4d2b-ba76-fe87db2f29c6" providerId="ADAL" clId="{32D97667-7688-46DE-A8DF-19AF11069D74}" dt="2021-02-05T01:55:33.721" v="13" actId="47"/>
        <pc:sldMkLst>
          <pc:docMk/>
          <pc:sldMk cId="2930627902" sldId="278"/>
        </pc:sldMkLst>
      </pc:sldChg>
      <pc:sldChg chg="del">
        <pc:chgData name="Ian Nabney" userId="d6603c99-5c95-4d2b-ba76-fe87db2f29c6" providerId="ADAL" clId="{32D97667-7688-46DE-A8DF-19AF11069D74}" dt="2021-02-05T01:55:33.721" v="13" actId="47"/>
        <pc:sldMkLst>
          <pc:docMk/>
          <pc:sldMk cId="47276897" sldId="279"/>
        </pc:sldMkLst>
      </pc:sldChg>
      <pc:sldChg chg="del">
        <pc:chgData name="Ian Nabney" userId="d6603c99-5c95-4d2b-ba76-fe87db2f29c6" providerId="ADAL" clId="{32D97667-7688-46DE-A8DF-19AF11069D74}" dt="2021-02-05T01:55:33.721" v="13" actId="47"/>
        <pc:sldMkLst>
          <pc:docMk/>
          <pc:sldMk cId="770873270" sldId="280"/>
        </pc:sldMkLst>
      </pc:sldChg>
      <pc:sldChg chg="del">
        <pc:chgData name="Ian Nabney" userId="d6603c99-5c95-4d2b-ba76-fe87db2f29c6" providerId="ADAL" clId="{32D97667-7688-46DE-A8DF-19AF11069D74}" dt="2021-02-05T01:55:33.721" v="13" actId="47"/>
        <pc:sldMkLst>
          <pc:docMk/>
          <pc:sldMk cId="2412323828" sldId="281"/>
        </pc:sldMkLst>
      </pc:sldChg>
      <pc:sldChg chg="del">
        <pc:chgData name="Ian Nabney" userId="d6603c99-5c95-4d2b-ba76-fe87db2f29c6" providerId="ADAL" clId="{32D97667-7688-46DE-A8DF-19AF11069D74}" dt="2021-02-05T01:55:33.721" v="13" actId="47"/>
        <pc:sldMkLst>
          <pc:docMk/>
          <pc:sldMk cId="1146201459" sldId="282"/>
        </pc:sldMkLst>
      </pc:sldChg>
      <pc:sldChg chg="del">
        <pc:chgData name="Ian Nabney" userId="d6603c99-5c95-4d2b-ba76-fe87db2f29c6" providerId="ADAL" clId="{32D97667-7688-46DE-A8DF-19AF11069D74}" dt="2021-02-05T01:55:33.721" v="13" actId="47"/>
        <pc:sldMkLst>
          <pc:docMk/>
          <pc:sldMk cId="226570023" sldId="283"/>
        </pc:sldMkLst>
      </pc:sldChg>
      <pc:sldChg chg="del">
        <pc:chgData name="Ian Nabney" userId="d6603c99-5c95-4d2b-ba76-fe87db2f29c6" providerId="ADAL" clId="{32D97667-7688-46DE-A8DF-19AF11069D74}" dt="2021-02-05T01:55:33.721" v="13" actId="47"/>
        <pc:sldMkLst>
          <pc:docMk/>
          <pc:sldMk cId="4188508748" sldId="284"/>
        </pc:sldMkLst>
      </pc:sldChg>
      <pc:sldChg chg="del">
        <pc:chgData name="Ian Nabney" userId="d6603c99-5c95-4d2b-ba76-fe87db2f29c6" providerId="ADAL" clId="{32D97667-7688-46DE-A8DF-19AF11069D74}" dt="2021-02-05T01:55:33.721" v="13" actId="47"/>
        <pc:sldMkLst>
          <pc:docMk/>
          <pc:sldMk cId="1219929230" sldId="285"/>
        </pc:sldMkLst>
      </pc:sldChg>
      <pc:sldChg chg="del">
        <pc:chgData name="Ian Nabney" userId="d6603c99-5c95-4d2b-ba76-fe87db2f29c6" providerId="ADAL" clId="{32D97667-7688-46DE-A8DF-19AF11069D74}" dt="2021-02-05T01:55:33.721" v="13" actId="47"/>
        <pc:sldMkLst>
          <pc:docMk/>
          <pc:sldMk cId="3086907623" sldId="286"/>
        </pc:sldMkLst>
      </pc:sldChg>
      <pc:sldChg chg="del">
        <pc:chgData name="Ian Nabney" userId="d6603c99-5c95-4d2b-ba76-fe87db2f29c6" providerId="ADAL" clId="{32D97667-7688-46DE-A8DF-19AF11069D74}" dt="2021-02-05T01:55:33.721" v="13" actId="47"/>
        <pc:sldMkLst>
          <pc:docMk/>
          <pc:sldMk cId="4018879690" sldId="287"/>
        </pc:sldMkLst>
      </pc:sldChg>
      <pc:sldChg chg="del">
        <pc:chgData name="Ian Nabney" userId="d6603c99-5c95-4d2b-ba76-fe87db2f29c6" providerId="ADAL" clId="{32D97667-7688-46DE-A8DF-19AF11069D74}" dt="2021-02-05T01:55:33.721" v="13" actId="47"/>
        <pc:sldMkLst>
          <pc:docMk/>
          <pc:sldMk cId="3279875091" sldId="288"/>
        </pc:sldMkLst>
      </pc:sldChg>
      <pc:sldChg chg="modSp mod ord">
        <pc:chgData name="Ian Nabney" userId="d6603c99-5c95-4d2b-ba76-fe87db2f29c6" providerId="ADAL" clId="{32D97667-7688-46DE-A8DF-19AF11069D74}" dt="2021-02-07T14:21:36.871" v="3231"/>
        <pc:sldMkLst>
          <pc:docMk/>
          <pc:sldMk cId="720595887" sldId="289"/>
        </pc:sldMkLst>
        <pc:spChg chg="mod">
          <ac:chgData name="Ian Nabney" userId="d6603c99-5c95-4d2b-ba76-fe87db2f29c6" providerId="ADAL" clId="{32D97667-7688-46DE-A8DF-19AF11069D74}" dt="2021-02-07T14:21:36.871" v="3231"/>
          <ac:spMkLst>
            <pc:docMk/>
            <pc:sldMk cId="720595887" sldId="289"/>
            <ac:spMk id="32771" creationId="{8674BF37-E827-4547-8249-5CE423AC6A24}"/>
          </ac:spMkLst>
        </pc:spChg>
      </pc:sldChg>
      <pc:sldChg chg="del">
        <pc:chgData name="Ian Nabney" userId="d6603c99-5c95-4d2b-ba76-fe87db2f29c6" providerId="ADAL" clId="{32D97667-7688-46DE-A8DF-19AF11069D74}" dt="2021-02-05T01:55:33.721" v="13" actId="47"/>
        <pc:sldMkLst>
          <pc:docMk/>
          <pc:sldMk cId="3884323360" sldId="290"/>
        </pc:sldMkLst>
      </pc:sldChg>
      <pc:sldChg chg="addSp modSp new mod modTransition">
        <pc:chgData name="Ian Nabney" userId="d6603c99-5c95-4d2b-ba76-fe87db2f29c6" providerId="ADAL" clId="{32D97667-7688-46DE-A8DF-19AF11069D74}" dt="2021-02-07T13:57:38.622" v="3228"/>
        <pc:sldMkLst>
          <pc:docMk/>
          <pc:sldMk cId="4237289446" sldId="290"/>
        </pc:sldMkLst>
        <pc:spChg chg="mod">
          <ac:chgData name="Ian Nabney" userId="d6603c99-5c95-4d2b-ba76-fe87db2f29c6" providerId="ADAL" clId="{32D97667-7688-46DE-A8DF-19AF11069D74}" dt="2021-02-05T02:03:13.789" v="187" actId="20577"/>
          <ac:spMkLst>
            <pc:docMk/>
            <pc:sldMk cId="4237289446" sldId="290"/>
            <ac:spMk id="2" creationId="{984E12E7-43FA-416C-BB21-07A1767F690D}"/>
          </ac:spMkLst>
        </pc:spChg>
        <pc:spChg chg="add mod">
          <ac:chgData name="Ian Nabney" userId="d6603c99-5c95-4d2b-ba76-fe87db2f29c6" providerId="ADAL" clId="{32D97667-7688-46DE-A8DF-19AF11069D74}" dt="2021-02-06T14:29:23.039" v="530" actId="20577"/>
          <ac:spMkLst>
            <pc:docMk/>
            <pc:sldMk cId="4237289446" sldId="290"/>
            <ac:spMk id="6" creationId="{7E5C64DD-B589-4765-8977-91646E2F3EF6}"/>
          </ac:spMkLst>
        </pc:spChg>
      </pc:sldChg>
      <pc:sldChg chg="addSp modSp new mod modTransition">
        <pc:chgData name="Ian Nabney" userId="d6603c99-5c95-4d2b-ba76-fe87db2f29c6" providerId="ADAL" clId="{32D97667-7688-46DE-A8DF-19AF11069D74}" dt="2021-02-07T13:57:38.622" v="3228"/>
        <pc:sldMkLst>
          <pc:docMk/>
          <pc:sldMk cId="1294895777" sldId="291"/>
        </pc:sldMkLst>
        <pc:spChg chg="mod">
          <ac:chgData name="Ian Nabney" userId="d6603c99-5c95-4d2b-ba76-fe87db2f29c6" providerId="ADAL" clId="{32D97667-7688-46DE-A8DF-19AF11069D74}" dt="2021-02-05T02:15:23.268" v="306" actId="20577"/>
          <ac:spMkLst>
            <pc:docMk/>
            <pc:sldMk cId="1294895777" sldId="291"/>
            <ac:spMk id="2" creationId="{9C54EEB7-CC93-4A92-9C08-57FF71B7D958}"/>
          </ac:spMkLst>
        </pc:spChg>
        <pc:spChg chg="add mod">
          <ac:chgData name="Ian Nabney" userId="d6603c99-5c95-4d2b-ba76-fe87db2f29c6" providerId="ADAL" clId="{32D97667-7688-46DE-A8DF-19AF11069D74}" dt="2021-02-05T02:22:46.384" v="474" actId="207"/>
          <ac:spMkLst>
            <pc:docMk/>
            <pc:sldMk cId="1294895777" sldId="291"/>
            <ac:spMk id="7" creationId="{4A638C12-E722-4AED-9DD8-99A1C51CE206}"/>
          </ac:spMkLst>
        </pc:spChg>
        <pc:picChg chg="add mod">
          <ac:chgData name="Ian Nabney" userId="d6603c99-5c95-4d2b-ba76-fe87db2f29c6" providerId="ADAL" clId="{32D97667-7688-46DE-A8DF-19AF11069D74}" dt="2021-02-05T02:19:33.973" v="309" actId="14100"/>
          <ac:picMkLst>
            <pc:docMk/>
            <pc:sldMk cId="1294895777" sldId="291"/>
            <ac:picMk id="6" creationId="{600A0B45-53DE-4EC5-9863-F8C0121A326C}"/>
          </ac:picMkLst>
        </pc:picChg>
      </pc:sldChg>
      <pc:sldChg chg="addSp modSp new mod modTransition">
        <pc:chgData name="Ian Nabney" userId="d6603c99-5c95-4d2b-ba76-fe87db2f29c6" providerId="ADAL" clId="{32D97667-7688-46DE-A8DF-19AF11069D74}" dt="2021-02-07T13:57:38.622" v="3228"/>
        <pc:sldMkLst>
          <pc:docMk/>
          <pc:sldMk cId="824091130" sldId="292"/>
        </pc:sldMkLst>
        <pc:spChg chg="mod">
          <ac:chgData name="Ian Nabney" userId="d6603c99-5c95-4d2b-ba76-fe87db2f29c6" providerId="ADAL" clId="{32D97667-7688-46DE-A8DF-19AF11069D74}" dt="2021-02-06T14:30:54.681" v="548" actId="20577"/>
          <ac:spMkLst>
            <pc:docMk/>
            <pc:sldMk cId="824091130" sldId="292"/>
            <ac:spMk id="2" creationId="{DFC726FD-382C-464C-A84A-4570767B6A2F}"/>
          </ac:spMkLst>
        </pc:spChg>
        <pc:spChg chg="add mod">
          <ac:chgData name="Ian Nabney" userId="d6603c99-5c95-4d2b-ba76-fe87db2f29c6" providerId="ADAL" clId="{32D97667-7688-46DE-A8DF-19AF11069D74}" dt="2021-02-06T14:34:56.548" v="695" actId="20577"/>
          <ac:spMkLst>
            <pc:docMk/>
            <pc:sldMk cId="824091130" sldId="292"/>
            <ac:spMk id="6" creationId="{E851B05A-BEF4-4199-A847-3BE2BC4992BB}"/>
          </ac:spMkLst>
        </pc:spChg>
      </pc:sldChg>
      <pc:sldChg chg="addSp delSp modSp new mod modTransition">
        <pc:chgData name="Ian Nabney" userId="d6603c99-5c95-4d2b-ba76-fe87db2f29c6" providerId="ADAL" clId="{32D97667-7688-46DE-A8DF-19AF11069D74}" dt="2021-02-07T13:57:38.622" v="3228"/>
        <pc:sldMkLst>
          <pc:docMk/>
          <pc:sldMk cId="2431822236" sldId="293"/>
        </pc:sldMkLst>
        <pc:spChg chg="mod">
          <ac:chgData name="Ian Nabney" userId="d6603c99-5c95-4d2b-ba76-fe87db2f29c6" providerId="ADAL" clId="{32D97667-7688-46DE-A8DF-19AF11069D74}" dt="2021-02-06T14:51:25.428" v="721" actId="20577"/>
          <ac:spMkLst>
            <pc:docMk/>
            <pc:sldMk cId="2431822236" sldId="293"/>
            <ac:spMk id="2" creationId="{82035E3E-4F62-47E6-A77F-071F2F45DEA3}"/>
          </ac:spMkLst>
        </pc:spChg>
        <pc:spChg chg="add del mod">
          <ac:chgData name="Ian Nabney" userId="d6603c99-5c95-4d2b-ba76-fe87db2f29c6" providerId="ADAL" clId="{32D97667-7688-46DE-A8DF-19AF11069D74}" dt="2021-02-06T14:52:00.093" v="724" actId="21"/>
          <ac:spMkLst>
            <pc:docMk/>
            <pc:sldMk cId="2431822236" sldId="293"/>
            <ac:spMk id="6" creationId="{E59D9124-89A9-4479-9718-9FA986D0373B}"/>
          </ac:spMkLst>
        </pc:spChg>
        <pc:spChg chg="add mod">
          <ac:chgData name="Ian Nabney" userId="d6603c99-5c95-4d2b-ba76-fe87db2f29c6" providerId="ADAL" clId="{32D97667-7688-46DE-A8DF-19AF11069D74}" dt="2021-02-06T14:55:31.480" v="914" actId="20577"/>
          <ac:spMkLst>
            <pc:docMk/>
            <pc:sldMk cId="2431822236" sldId="293"/>
            <ac:spMk id="7" creationId="{E60E2512-8643-40F1-A7BA-DE1EE080FC91}"/>
          </ac:spMkLst>
        </pc:spChg>
      </pc:sldChg>
      <pc:sldChg chg="modTransition">
        <pc:chgData name="Ian Nabney" userId="d6603c99-5c95-4d2b-ba76-fe87db2f29c6" providerId="ADAL" clId="{32D97667-7688-46DE-A8DF-19AF11069D74}" dt="2021-02-07T13:57:38.622" v="3228"/>
        <pc:sldMkLst>
          <pc:docMk/>
          <pc:sldMk cId="92613839" sldId="294"/>
        </pc:sldMkLst>
        <pc:spChg chg="mod">
          <ac:chgData name="Ian Nabney" userId="d6603c99-5c95-4d2b-ba76-fe87db2f29c6" providerId="ADAL" clId="{32D97667-7688-46DE-A8DF-19AF11069D74}" dt="2021-02-06T15:15:14.497" v="961" actId="20577"/>
          <ac:spMkLst>
            <pc:docMk/>
            <pc:sldMk cId="92613839" sldId="294"/>
            <ac:spMk id="2" creationId="{676CFAAF-72E3-4C19-B24D-583690FE2408}"/>
          </ac:spMkLst>
        </pc:spChg>
        <pc:spChg chg="add mod">
          <ac:chgData name="Ian Nabney" userId="d6603c99-5c95-4d2b-ba76-fe87db2f29c6" providerId="ADAL" clId="{32D97667-7688-46DE-A8DF-19AF11069D74}" dt="2021-02-06T15:54:13.357" v="1678" actId="20577"/>
          <ac:spMkLst>
            <pc:docMk/>
            <pc:sldMk cId="92613839" sldId="294"/>
            <ac:spMk id="6" creationId="{44AB7143-26DA-487F-AF70-6FC992841DBE}"/>
          </ac:spMkLst>
        </pc:spChg>
      </pc:sldChg>
      <pc:sldChg chg="addSp modSp new mod modTransition">
        <pc:chgData name="Ian Nabney" userId="d6603c99-5c95-4d2b-ba76-fe87db2f29c6" providerId="ADAL" clId="{32D97667-7688-46DE-A8DF-19AF11069D74}" dt="2021-02-07T13:57:38.622" v="3228"/>
        <pc:sldMkLst>
          <pc:docMk/>
          <pc:sldMk cId="190260176" sldId="295"/>
        </pc:sldMkLst>
        <pc:spChg chg="mod">
          <ac:chgData name="Ian Nabney" userId="d6603c99-5c95-4d2b-ba76-fe87db2f29c6" providerId="ADAL" clId="{32D97667-7688-46DE-A8DF-19AF11069D74}" dt="2021-02-06T15:19:18.636" v="1264" actId="20577"/>
          <ac:spMkLst>
            <pc:docMk/>
            <pc:sldMk cId="190260176" sldId="295"/>
            <ac:spMk id="2" creationId="{48CAC8BB-B789-4056-B9E3-90D5BE8F01AF}"/>
          </ac:spMkLst>
        </pc:spChg>
        <pc:spChg chg="add mod">
          <ac:chgData name="Ian Nabney" userId="d6603c99-5c95-4d2b-ba76-fe87db2f29c6" providerId="ADAL" clId="{32D97667-7688-46DE-A8DF-19AF11069D74}" dt="2021-02-06T15:20:31.932" v="1290" actId="20577"/>
          <ac:spMkLst>
            <pc:docMk/>
            <pc:sldMk cId="190260176" sldId="295"/>
            <ac:spMk id="8" creationId="{6BE4AD2F-169A-4BC7-9B56-027B747D3B60}"/>
          </ac:spMkLst>
        </pc:spChg>
        <pc:picChg chg="add mod">
          <ac:chgData name="Ian Nabney" userId="d6603c99-5c95-4d2b-ba76-fe87db2f29c6" providerId="ADAL" clId="{32D97667-7688-46DE-A8DF-19AF11069D74}" dt="2021-02-06T15:19:10.826" v="1255" actId="1076"/>
          <ac:picMkLst>
            <pc:docMk/>
            <pc:sldMk cId="190260176" sldId="295"/>
            <ac:picMk id="7" creationId="{9FA00730-133E-483E-89F4-F0265D61BC2D}"/>
          </ac:picMkLst>
        </pc:picChg>
      </pc:sldChg>
      <pc:sldChg chg="addSp modSp new mod modTransition">
        <pc:chgData name="Ian Nabney" userId="d6603c99-5c95-4d2b-ba76-fe87db2f29c6" providerId="ADAL" clId="{32D97667-7688-46DE-A8DF-19AF11069D74}" dt="2021-02-07T13:57:38.622" v="3228"/>
        <pc:sldMkLst>
          <pc:docMk/>
          <pc:sldMk cId="4004696963" sldId="296"/>
        </pc:sldMkLst>
        <pc:spChg chg="mod">
          <ac:chgData name="Ian Nabney" userId="d6603c99-5c95-4d2b-ba76-fe87db2f29c6" providerId="ADAL" clId="{32D97667-7688-46DE-A8DF-19AF11069D74}" dt="2021-02-06T16:04:33.664" v="1689" actId="20577"/>
          <ac:spMkLst>
            <pc:docMk/>
            <pc:sldMk cId="4004696963" sldId="296"/>
            <ac:spMk id="2" creationId="{6BDEF70F-AEE9-415C-A8CF-3A7ECF4131A1}"/>
          </ac:spMkLst>
        </pc:spChg>
        <pc:spChg chg="add mod">
          <ac:chgData name="Ian Nabney" userId="d6603c99-5c95-4d2b-ba76-fe87db2f29c6" providerId="ADAL" clId="{32D97667-7688-46DE-A8DF-19AF11069D74}" dt="2021-02-06T16:07:27.309" v="2038" actId="20577"/>
          <ac:spMkLst>
            <pc:docMk/>
            <pc:sldMk cId="4004696963" sldId="296"/>
            <ac:spMk id="6" creationId="{FDC214AF-097C-416E-A6F1-2267E28B4037}"/>
          </ac:spMkLst>
        </pc:spChg>
      </pc:sldChg>
      <pc:sldChg chg="modTransition">
        <pc:chgData name="Ian Nabney" userId="d6603c99-5c95-4d2b-ba76-fe87db2f29c6" providerId="ADAL" clId="{32D97667-7688-46DE-A8DF-19AF11069D74}" dt="2021-02-07T13:57:38.622" v="3228"/>
        <pc:sldMkLst>
          <pc:docMk/>
          <pc:sldMk cId="2621091114" sldId="297"/>
        </pc:sldMkLst>
        <pc:spChg chg="mod">
          <ac:chgData name="Ian Nabney" userId="d6603c99-5c95-4d2b-ba76-fe87db2f29c6" providerId="ADAL" clId="{32D97667-7688-46DE-A8DF-19AF11069D74}" dt="2021-02-06T16:10:04.798" v="2062" actId="20577"/>
          <ac:spMkLst>
            <pc:docMk/>
            <pc:sldMk cId="2621091114" sldId="297"/>
            <ac:spMk id="2" creationId="{BF6DAEF8-02BB-4226-84B3-CBBBA1DF3188}"/>
          </ac:spMkLst>
        </pc:spChg>
        <pc:picChg chg="add mod">
          <ac:chgData name="Ian Nabney" userId="d6603c99-5c95-4d2b-ba76-fe87db2f29c6" providerId="ADAL" clId="{32D97667-7688-46DE-A8DF-19AF11069D74}" dt="2021-02-06T16:12:38.502" v="2068" actId="1076"/>
          <ac:picMkLst>
            <pc:docMk/>
            <pc:sldMk cId="2621091114" sldId="297"/>
            <ac:picMk id="6" creationId="{16D311AA-CE7B-4474-A550-93DCF314B494}"/>
          </ac:picMkLst>
        </pc:picChg>
      </pc:sldChg>
      <pc:sldChg chg="addSp delSp modSp new mod modTransition">
        <pc:chgData name="Ian Nabney" userId="d6603c99-5c95-4d2b-ba76-fe87db2f29c6" providerId="ADAL" clId="{32D97667-7688-46DE-A8DF-19AF11069D74}" dt="2021-02-07T13:57:38.622" v="3228"/>
        <pc:sldMkLst>
          <pc:docMk/>
          <pc:sldMk cId="1088836683" sldId="298"/>
        </pc:sldMkLst>
        <pc:spChg chg="mod">
          <ac:chgData name="Ian Nabney" userId="d6603c99-5c95-4d2b-ba76-fe87db2f29c6" providerId="ADAL" clId="{32D97667-7688-46DE-A8DF-19AF11069D74}" dt="2021-02-06T16:13:16.175" v="2097" actId="20577"/>
          <ac:spMkLst>
            <pc:docMk/>
            <pc:sldMk cId="1088836683" sldId="298"/>
            <ac:spMk id="2" creationId="{E33E81A5-D9AE-46DD-9B71-FF4B8CF2083B}"/>
          </ac:spMkLst>
        </pc:spChg>
        <pc:spChg chg="add del mod">
          <ac:chgData name="Ian Nabney" userId="d6603c99-5c95-4d2b-ba76-fe87db2f29c6" providerId="ADAL" clId="{32D97667-7688-46DE-A8DF-19AF11069D74}" dt="2021-02-06T16:16:07.760" v="2238"/>
          <ac:spMkLst>
            <pc:docMk/>
            <pc:sldMk cId="1088836683" sldId="298"/>
            <ac:spMk id="7" creationId="{4FEAB34B-78F9-4261-BA77-0B06521300B9}"/>
          </ac:spMkLst>
        </pc:spChg>
        <pc:spChg chg="add mod">
          <ac:chgData name="Ian Nabney" userId="d6603c99-5c95-4d2b-ba76-fe87db2f29c6" providerId="ADAL" clId="{32D97667-7688-46DE-A8DF-19AF11069D74}" dt="2021-02-06T16:16:04.893" v="2236" actId="313"/>
          <ac:spMkLst>
            <pc:docMk/>
            <pc:sldMk cId="1088836683" sldId="298"/>
            <ac:spMk id="8" creationId="{AFB5CD4A-264E-452E-9FB0-AC6FC219F8F4}"/>
          </ac:spMkLst>
        </pc:spChg>
        <pc:picChg chg="add mod">
          <ac:chgData name="Ian Nabney" userId="d6603c99-5c95-4d2b-ba76-fe87db2f29c6" providerId="ADAL" clId="{32D97667-7688-46DE-A8DF-19AF11069D74}" dt="2021-02-06T16:14:19.534" v="2100" actId="1076"/>
          <ac:picMkLst>
            <pc:docMk/>
            <pc:sldMk cId="1088836683" sldId="298"/>
            <ac:picMk id="6" creationId="{2B00F36F-E1EA-4CE8-9366-DDC61FB4ED2E}"/>
          </ac:picMkLst>
        </pc:picChg>
      </pc:sldChg>
      <pc:sldChg chg="addSp modSp new mod modTransition">
        <pc:chgData name="Ian Nabney" userId="d6603c99-5c95-4d2b-ba76-fe87db2f29c6" providerId="ADAL" clId="{32D97667-7688-46DE-A8DF-19AF11069D74}" dt="2021-02-07T13:57:38.622" v="3228"/>
        <pc:sldMkLst>
          <pc:docMk/>
          <pc:sldMk cId="933627576" sldId="299"/>
        </pc:sldMkLst>
        <pc:spChg chg="mod">
          <ac:chgData name="Ian Nabney" userId="d6603c99-5c95-4d2b-ba76-fe87db2f29c6" providerId="ADAL" clId="{32D97667-7688-46DE-A8DF-19AF11069D74}" dt="2021-02-06T16:17:39.279" v="2256" actId="20577"/>
          <ac:spMkLst>
            <pc:docMk/>
            <pc:sldMk cId="933627576" sldId="299"/>
            <ac:spMk id="2" creationId="{340D97C2-0736-41C6-92A4-201BFB922EAA}"/>
          </ac:spMkLst>
        </pc:spChg>
        <pc:spChg chg="add mod">
          <ac:chgData name="Ian Nabney" userId="d6603c99-5c95-4d2b-ba76-fe87db2f29c6" providerId="ADAL" clId="{32D97667-7688-46DE-A8DF-19AF11069D74}" dt="2021-02-06T16:30:41.504" v="2360" actId="20577"/>
          <ac:spMkLst>
            <pc:docMk/>
            <pc:sldMk cId="933627576" sldId="299"/>
            <ac:spMk id="6" creationId="{E55CA638-314E-4E1C-B4DD-0AF38F0D0491}"/>
          </ac:spMkLst>
        </pc:spChg>
      </pc:sldChg>
      <pc:sldChg chg="addSp modSp new mod modTransition">
        <pc:chgData name="Ian Nabney" userId="d6603c99-5c95-4d2b-ba76-fe87db2f29c6" providerId="ADAL" clId="{32D97667-7688-46DE-A8DF-19AF11069D74}" dt="2021-02-07T13:57:38.622" v="3228"/>
        <pc:sldMkLst>
          <pc:docMk/>
          <pc:sldMk cId="3668217247" sldId="300"/>
        </pc:sldMkLst>
        <pc:spChg chg="mod">
          <ac:chgData name="Ian Nabney" userId="d6603c99-5c95-4d2b-ba76-fe87db2f29c6" providerId="ADAL" clId="{32D97667-7688-46DE-A8DF-19AF11069D74}" dt="2021-02-06T16:41:24.177" v="2389" actId="20577"/>
          <ac:spMkLst>
            <pc:docMk/>
            <pc:sldMk cId="3668217247" sldId="300"/>
            <ac:spMk id="2" creationId="{32F7CEEC-3686-4637-B6B7-74AC2251696E}"/>
          </ac:spMkLst>
        </pc:spChg>
        <pc:spChg chg="add mod">
          <ac:chgData name="Ian Nabney" userId="d6603c99-5c95-4d2b-ba76-fe87db2f29c6" providerId="ADAL" clId="{32D97667-7688-46DE-A8DF-19AF11069D74}" dt="2021-02-06T16:46:21.220" v="2534" actId="20577"/>
          <ac:spMkLst>
            <pc:docMk/>
            <pc:sldMk cId="3668217247" sldId="300"/>
            <ac:spMk id="6" creationId="{0D536053-D158-4304-B84D-F11F1329E738}"/>
          </ac:spMkLst>
        </pc:spChg>
      </pc:sldChg>
      <pc:sldChg chg="addSp modSp new mod modTransition">
        <pc:chgData name="Ian Nabney" userId="d6603c99-5c95-4d2b-ba76-fe87db2f29c6" providerId="ADAL" clId="{32D97667-7688-46DE-A8DF-19AF11069D74}" dt="2021-02-07T13:57:38.622" v="3228"/>
        <pc:sldMkLst>
          <pc:docMk/>
          <pc:sldMk cId="2904356632" sldId="301"/>
        </pc:sldMkLst>
        <pc:spChg chg="mod">
          <ac:chgData name="Ian Nabney" userId="d6603c99-5c95-4d2b-ba76-fe87db2f29c6" providerId="ADAL" clId="{32D97667-7688-46DE-A8DF-19AF11069D74}" dt="2021-02-06T16:46:57.474" v="2552" actId="20577"/>
          <ac:spMkLst>
            <pc:docMk/>
            <pc:sldMk cId="2904356632" sldId="301"/>
            <ac:spMk id="2" creationId="{8EEC5E58-91D3-44A8-B4BF-D0A1042D68BA}"/>
          </ac:spMkLst>
        </pc:spChg>
        <pc:spChg chg="add mod">
          <ac:chgData name="Ian Nabney" userId="d6603c99-5c95-4d2b-ba76-fe87db2f29c6" providerId="ADAL" clId="{32D97667-7688-46DE-A8DF-19AF11069D74}" dt="2021-02-06T16:51:51.889" v="2702" actId="14100"/>
          <ac:spMkLst>
            <pc:docMk/>
            <pc:sldMk cId="2904356632" sldId="301"/>
            <ac:spMk id="6" creationId="{11C5D809-4972-467F-AAA4-046F53BFB56E}"/>
          </ac:spMkLst>
        </pc:spChg>
      </pc:sldChg>
      <pc:sldChg chg="addSp modSp new mod modTransition">
        <pc:chgData name="Ian Nabney" userId="d6603c99-5c95-4d2b-ba76-fe87db2f29c6" providerId="ADAL" clId="{32D97667-7688-46DE-A8DF-19AF11069D74}" dt="2021-02-07T13:57:38.622" v="3228"/>
        <pc:sldMkLst>
          <pc:docMk/>
          <pc:sldMk cId="490021754" sldId="302"/>
        </pc:sldMkLst>
        <pc:spChg chg="mod">
          <ac:chgData name="Ian Nabney" userId="d6603c99-5c95-4d2b-ba76-fe87db2f29c6" providerId="ADAL" clId="{32D97667-7688-46DE-A8DF-19AF11069D74}" dt="2021-02-06T16:52:24.928" v="2723" actId="20577"/>
          <ac:spMkLst>
            <pc:docMk/>
            <pc:sldMk cId="490021754" sldId="302"/>
            <ac:spMk id="2" creationId="{CFDE8D15-E0E9-441C-8AAD-829404194E7B}"/>
          </ac:spMkLst>
        </pc:spChg>
        <pc:spChg chg="add mod">
          <ac:chgData name="Ian Nabney" userId="d6603c99-5c95-4d2b-ba76-fe87db2f29c6" providerId="ADAL" clId="{32D97667-7688-46DE-A8DF-19AF11069D74}" dt="2021-02-06T16:54:08.181" v="2800" actId="20577"/>
          <ac:spMkLst>
            <pc:docMk/>
            <pc:sldMk cId="490021754" sldId="302"/>
            <ac:spMk id="6" creationId="{048DBD5D-6487-47A7-AE46-2D913E1249D0}"/>
          </ac:spMkLst>
        </pc:spChg>
      </pc:sldChg>
      <pc:sldChg chg="addSp modSp new mod modTransition">
        <pc:chgData name="Ian Nabney" userId="d6603c99-5c95-4d2b-ba76-fe87db2f29c6" providerId="ADAL" clId="{32D97667-7688-46DE-A8DF-19AF11069D74}" dt="2021-02-07T13:57:38.622" v="3228"/>
        <pc:sldMkLst>
          <pc:docMk/>
          <pc:sldMk cId="796334900" sldId="303"/>
        </pc:sldMkLst>
        <pc:spChg chg="mod">
          <ac:chgData name="Ian Nabney" userId="d6603c99-5c95-4d2b-ba76-fe87db2f29c6" providerId="ADAL" clId="{32D97667-7688-46DE-A8DF-19AF11069D74}" dt="2021-02-06T16:56:24.207" v="2840" actId="20577"/>
          <ac:spMkLst>
            <pc:docMk/>
            <pc:sldMk cId="796334900" sldId="303"/>
            <ac:spMk id="2" creationId="{DD9C6EF8-E3B0-479E-8BEF-DA53BE13BD9F}"/>
          </ac:spMkLst>
        </pc:spChg>
        <pc:spChg chg="mod">
          <ac:chgData name="Ian Nabney" userId="d6603c99-5c95-4d2b-ba76-fe87db2f29c6" providerId="ADAL" clId="{32D97667-7688-46DE-A8DF-19AF11069D74}" dt="2021-02-06T17:07:54.474" v="3110" actId="20577"/>
          <ac:spMkLst>
            <pc:docMk/>
            <pc:sldMk cId="796334900" sldId="303"/>
            <ac:spMk id="4" creationId="{D518DAF9-539E-4873-8D44-A70DE6C8C61B}"/>
          </ac:spMkLst>
        </pc:spChg>
        <pc:spChg chg="add mod">
          <ac:chgData name="Ian Nabney" userId="d6603c99-5c95-4d2b-ba76-fe87db2f29c6" providerId="ADAL" clId="{32D97667-7688-46DE-A8DF-19AF11069D74}" dt="2021-02-06T17:05:48.471" v="2862" actId="6549"/>
          <ac:spMkLst>
            <pc:docMk/>
            <pc:sldMk cId="796334900" sldId="303"/>
            <ac:spMk id="8" creationId="{0D959824-8C4B-4587-99FE-55EFB37A321B}"/>
          </ac:spMkLst>
        </pc:spChg>
        <pc:picChg chg="add mod">
          <ac:chgData name="Ian Nabney" userId="d6603c99-5c95-4d2b-ba76-fe87db2f29c6" providerId="ADAL" clId="{32D97667-7688-46DE-A8DF-19AF11069D74}" dt="2021-02-06T16:56:44.891" v="2843" actId="1076"/>
          <ac:picMkLst>
            <pc:docMk/>
            <pc:sldMk cId="796334900" sldId="303"/>
            <ac:picMk id="7" creationId="{D6C147BC-69EE-4792-B012-B52DC7E983DE}"/>
          </ac:picMkLst>
        </pc:picChg>
      </pc:sldChg>
      <pc:sldChg chg="addSp delSp modSp new mod modTransition">
        <pc:chgData name="Ian Nabney" userId="d6603c99-5c95-4d2b-ba76-fe87db2f29c6" providerId="ADAL" clId="{32D97667-7688-46DE-A8DF-19AF11069D74}" dt="2021-02-07T13:57:38.622" v="3228"/>
        <pc:sldMkLst>
          <pc:docMk/>
          <pc:sldMk cId="339783814" sldId="304"/>
        </pc:sldMkLst>
        <pc:spChg chg="mod">
          <ac:chgData name="Ian Nabney" userId="d6603c99-5c95-4d2b-ba76-fe87db2f29c6" providerId="ADAL" clId="{32D97667-7688-46DE-A8DF-19AF11069D74}" dt="2021-02-06T17:08:59.478" v="3129" actId="20577"/>
          <ac:spMkLst>
            <pc:docMk/>
            <pc:sldMk cId="339783814" sldId="304"/>
            <ac:spMk id="2" creationId="{D97D2EFE-9829-43F6-856F-35546EA6DC3A}"/>
          </ac:spMkLst>
        </pc:spChg>
        <pc:spChg chg="add del">
          <ac:chgData name="Ian Nabney" userId="d6603c99-5c95-4d2b-ba76-fe87db2f29c6" providerId="ADAL" clId="{32D97667-7688-46DE-A8DF-19AF11069D74}" dt="2021-02-06T17:08:47.187" v="3115"/>
          <ac:spMkLst>
            <pc:docMk/>
            <pc:sldMk cId="339783814" sldId="304"/>
            <ac:spMk id="6" creationId="{F0EA6ADD-C2D1-41AD-8987-D905E22A675B}"/>
          </ac:spMkLst>
        </pc:spChg>
        <pc:spChg chg="add mod">
          <ac:chgData name="Ian Nabney" userId="d6603c99-5c95-4d2b-ba76-fe87db2f29c6" providerId="ADAL" clId="{32D97667-7688-46DE-A8DF-19AF11069D74}" dt="2021-02-06T17:14:54.719" v="3222" actId="1076"/>
          <ac:spMkLst>
            <pc:docMk/>
            <pc:sldMk cId="339783814" sldId="304"/>
            <ac:spMk id="8" creationId="{7AE250D2-EB76-42FB-888F-CE8A03C8A13A}"/>
          </ac:spMkLst>
        </pc:spChg>
        <pc:spChg chg="add mod">
          <ac:chgData name="Ian Nabney" userId="d6603c99-5c95-4d2b-ba76-fe87db2f29c6" providerId="ADAL" clId="{32D97667-7688-46DE-A8DF-19AF11069D74}" dt="2021-02-06T17:14:49.491" v="3221" actId="14100"/>
          <ac:spMkLst>
            <pc:docMk/>
            <pc:sldMk cId="339783814" sldId="304"/>
            <ac:spMk id="9" creationId="{B2BADF8F-9DA6-4174-BEE8-FA1FA7843363}"/>
          </ac:spMkLst>
        </pc:spChg>
        <pc:picChg chg="add mod">
          <ac:chgData name="Ian Nabney" userId="d6603c99-5c95-4d2b-ba76-fe87db2f29c6" providerId="ADAL" clId="{32D97667-7688-46DE-A8DF-19AF11069D74}" dt="2021-02-06T17:08:55.658" v="3119" actId="14100"/>
          <ac:picMkLst>
            <pc:docMk/>
            <pc:sldMk cId="339783814" sldId="304"/>
            <ac:picMk id="7" creationId="{5B0B0EF3-BAF7-45B0-A111-688B13FAA66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5BCFC34-8750-4489-9C8C-2DC2F19DE997}"/>
              </a:ext>
            </a:extLst>
          </p:cNvPr>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a:latin typeface="Arial" charset="0"/>
              </a:defRPr>
            </a:lvl1pPr>
          </a:lstStyle>
          <a:p>
            <a:pPr>
              <a:defRPr/>
            </a:pPr>
            <a:endParaRPr lang="en-GB"/>
          </a:p>
        </p:txBody>
      </p:sp>
      <p:sp>
        <p:nvSpPr>
          <p:cNvPr id="25603" name="Rectangle 3">
            <a:extLst>
              <a:ext uri="{FF2B5EF4-FFF2-40B4-BE49-F238E27FC236}">
                <a16:creationId xmlns:a16="http://schemas.microsoft.com/office/drawing/2014/main" id="{C9987EC7-12E5-406B-81B1-7CABBBE4C172}"/>
              </a:ext>
            </a:extLst>
          </p:cNvPr>
          <p:cNvSpPr>
            <a:spLocks noGrp="1" noChangeArrowheads="1"/>
          </p:cNvSpPr>
          <p:nvPr>
            <p:ph type="dt"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i="0">
                <a:latin typeface="Arial" charset="0"/>
              </a:defRPr>
            </a:lvl1pPr>
          </a:lstStyle>
          <a:p>
            <a:pPr>
              <a:defRPr/>
            </a:pPr>
            <a:endParaRPr lang="en-GB"/>
          </a:p>
        </p:txBody>
      </p:sp>
      <p:sp>
        <p:nvSpPr>
          <p:cNvPr id="29700" name="Rectangle 4">
            <a:extLst>
              <a:ext uri="{FF2B5EF4-FFF2-40B4-BE49-F238E27FC236}">
                <a16:creationId xmlns:a16="http://schemas.microsoft.com/office/drawing/2014/main" id="{E0DE5983-F28B-4E82-BE33-9648D9DB6BE8}"/>
              </a:ext>
            </a:extLst>
          </p:cNvPr>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a:extLst>
              <a:ext uri="{FF2B5EF4-FFF2-40B4-BE49-F238E27FC236}">
                <a16:creationId xmlns:a16="http://schemas.microsoft.com/office/drawing/2014/main" id="{E0C60CA2-BCC8-4896-9C76-79F8DBA0A871}"/>
              </a:ext>
            </a:extLst>
          </p:cNvPr>
          <p:cNvSpPr>
            <a:spLocks noGrp="1" noChangeArrowheads="1"/>
          </p:cNvSpPr>
          <p:nvPr>
            <p:ph type="body" sz="quarter" idx="3"/>
          </p:nvPr>
        </p:nvSpPr>
        <p:spPr bwMode="auto">
          <a:xfrm>
            <a:off x="677863" y="4711700"/>
            <a:ext cx="5426075"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5606" name="Rectangle 6">
            <a:extLst>
              <a:ext uri="{FF2B5EF4-FFF2-40B4-BE49-F238E27FC236}">
                <a16:creationId xmlns:a16="http://schemas.microsoft.com/office/drawing/2014/main" id="{5573DB28-BA47-40FB-A5AC-F5298FC1E3B0}"/>
              </a:ext>
            </a:extLst>
          </p:cNvPr>
          <p:cNvSpPr>
            <a:spLocks noGrp="1" noChangeArrowheads="1"/>
          </p:cNvSpPr>
          <p:nvPr>
            <p:ph type="ftr" sz="quarter" idx="4"/>
          </p:nvPr>
        </p:nvSpPr>
        <p:spPr bwMode="auto">
          <a:xfrm>
            <a:off x="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latin typeface="Arial" charset="0"/>
              </a:defRPr>
            </a:lvl1pPr>
          </a:lstStyle>
          <a:p>
            <a:pPr>
              <a:defRPr/>
            </a:pPr>
            <a:endParaRPr lang="en-GB"/>
          </a:p>
        </p:txBody>
      </p:sp>
      <p:sp>
        <p:nvSpPr>
          <p:cNvPr id="25607" name="Rectangle 7">
            <a:extLst>
              <a:ext uri="{FF2B5EF4-FFF2-40B4-BE49-F238E27FC236}">
                <a16:creationId xmlns:a16="http://schemas.microsoft.com/office/drawing/2014/main" id="{6DE33CC7-25BE-4110-8539-2768A448F410}"/>
              </a:ext>
            </a:extLst>
          </p:cNvPr>
          <p:cNvSpPr>
            <a:spLocks noGrp="1" noChangeArrowheads="1"/>
          </p:cNvSpPr>
          <p:nvPr>
            <p:ph type="sldNum" sz="quarter" idx="5"/>
          </p:nvPr>
        </p:nvSpPr>
        <p:spPr bwMode="auto">
          <a:xfrm>
            <a:off x="384175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i="0"/>
            </a:lvl1pPr>
          </a:lstStyle>
          <a:p>
            <a:pPr>
              <a:defRPr/>
            </a:pPr>
            <a:fld id="{87B37559-3438-4E1F-9E1E-68290CDDA7E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900CA96-0D7B-4796-B1E3-99791A50DA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AEF74C-9C64-4BE1-92F3-E13CA949700F}" type="slidenum">
              <a:rPr lang="en-GB" altLang="en-US" smtClean="0"/>
              <a:pPr>
                <a:spcBef>
                  <a:spcPct val="0"/>
                </a:spcBef>
              </a:pPr>
              <a:t>1</a:t>
            </a:fld>
            <a:endParaRPr lang="en-GB" altLang="en-US"/>
          </a:p>
        </p:txBody>
      </p:sp>
      <p:sp>
        <p:nvSpPr>
          <p:cNvPr id="31747" name="Rectangle 2">
            <a:extLst>
              <a:ext uri="{FF2B5EF4-FFF2-40B4-BE49-F238E27FC236}">
                <a16:creationId xmlns:a16="http://schemas.microsoft.com/office/drawing/2014/main" id="{B98F949B-DBE9-40FE-8A73-E48E0C125D3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BD47B140-F82A-4D2D-B625-00D585F5B4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MyriadPro-Cond"/>
              </a:rPr>
              <a:t>The human eye actually contains four different receptor types, three cone types and rods. However, because rods function mainly only at low light levels, in our modern, brightly lit world we can for all practical purposes treat the eye as a three-receptor system. It is because of this that we need only three different wavelength receptors in digital cameras.</a:t>
            </a:r>
            <a:endParaRPr lang="en-GB" dirty="0"/>
          </a:p>
        </p:txBody>
      </p:sp>
      <p:sp>
        <p:nvSpPr>
          <p:cNvPr id="4" name="Slide Number Placeholder 3"/>
          <p:cNvSpPr>
            <a:spLocks noGrp="1"/>
          </p:cNvSpPr>
          <p:nvPr>
            <p:ph type="sldNum" sz="quarter" idx="5"/>
          </p:nvPr>
        </p:nvSpPr>
        <p:spPr/>
        <p:txBody>
          <a:bodyPr/>
          <a:lstStyle/>
          <a:p>
            <a:pPr>
              <a:defRPr/>
            </a:pPr>
            <a:fld id="{87B37559-3438-4E1F-9E1E-68290CDDA7EA}" type="slidenum">
              <a:rPr lang="en-GB" altLang="en-US" smtClean="0"/>
              <a:pPr>
                <a:defRPr/>
              </a:pPr>
              <a:t>7</a:t>
            </a:fld>
            <a:endParaRPr lang="en-GB" altLang="en-US"/>
          </a:p>
        </p:txBody>
      </p:sp>
    </p:spTree>
    <p:extLst>
      <p:ext uri="{BB962C8B-B14F-4D97-AF65-F5344CB8AC3E}">
        <p14:creationId xmlns:p14="http://schemas.microsoft.com/office/powerpoint/2010/main" val="51404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WarnockPro-Regular"/>
              </a:rPr>
              <a:t>The goal of information design must be to design displays so </a:t>
            </a:r>
            <a:r>
              <a:rPr lang="en-GB" sz="1800" b="0" i="1" u="none" strike="noStrike" baseline="0" dirty="0">
                <a:latin typeface="WarnockPro-It"/>
              </a:rPr>
              <a:t>that visual queries are processed both rapidly and correctly for every important cognitive task the</a:t>
            </a:r>
          </a:p>
          <a:p>
            <a:pPr algn="l"/>
            <a:r>
              <a:rPr lang="en-GB" sz="1800" b="0" i="1" u="none" strike="noStrike" baseline="0" dirty="0">
                <a:latin typeface="WarnockPro-It"/>
              </a:rPr>
              <a:t>display is intended to support</a:t>
            </a:r>
            <a:r>
              <a:rPr lang="en-GB" sz="1800" b="0" i="0" u="none" strike="noStrike" baseline="0" dirty="0">
                <a:latin typeface="WarnockPro-Regular"/>
              </a:rPr>
              <a:t>. This has a number of important ramifications for graphic design. The first is that in order to do successful design we must understand the cognitive tasks and visual queries a graphic is intended to support. This normally done somewhat intuitively, but it can also be made explicit.</a:t>
            </a:r>
            <a:endParaRPr lang="en-GB" dirty="0"/>
          </a:p>
        </p:txBody>
      </p:sp>
      <p:sp>
        <p:nvSpPr>
          <p:cNvPr id="4" name="Slide Number Placeholder 3"/>
          <p:cNvSpPr>
            <a:spLocks noGrp="1"/>
          </p:cNvSpPr>
          <p:nvPr>
            <p:ph type="sldNum" sz="quarter" idx="5"/>
          </p:nvPr>
        </p:nvSpPr>
        <p:spPr/>
        <p:txBody>
          <a:bodyPr/>
          <a:lstStyle/>
          <a:p>
            <a:pPr>
              <a:defRPr/>
            </a:pPr>
            <a:fld id="{87B37559-3438-4E1F-9E1E-68290CDDA7EA}" type="slidenum">
              <a:rPr lang="en-GB" altLang="en-US" smtClean="0"/>
              <a:pPr>
                <a:defRPr/>
              </a:pPr>
              <a:t>12</a:t>
            </a:fld>
            <a:endParaRPr lang="en-GB" altLang="en-US"/>
          </a:p>
        </p:txBody>
      </p:sp>
    </p:spTree>
    <p:extLst>
      <p:ext uri="{BB962C8B-B14F-4D97-AF65-F5344CB8AC3E}">
        <p14:creationId xmlns:p14="http://schemas.microsoft.com/office/powerpoint/2010/main" val="1035666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3.xml"/><Relationship Id="rId4"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5.xml"/><Relationship Id="rId4" Type="http://schemas.openxmlformats.org/officeDocument/2006/relationships/image" Target="../media/image11.jpe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a:extLst>
              <a:ext uri="{FF2B5EF4-FFF2-40B4-BE49-F238E27FC236}">
                <a16:creationId xmlns:a16="http://schemas.microsoft.com/office/drawing/2014/main" id="{19698FD5-0416-4583-ACF9-D5A79A279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8"/>
            <a:ext cx="9148763" cy="686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a:extLst>
              <a:ext uri="{FF2B5EF4-FFF2-40B4-BE49-F238E27FC236}">
                <a16:creationId xmlns:a16="http://schemas.microsoft.com/office/drawing/2014/main" id="{96D0B0E9-600A-4711-BDE7-0D6638150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399718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51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3563"/>
            <a:ext cx="1890713"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54088" y="563563"/>
            <a:ext cx="55229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833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954088" y="2093913"/>
            <a:ext cx="3706812"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045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able Placeholder 2"/>
          <p:cNvSpPr>
            <a:spLocks noGrp="1"/>
          </p:cNvSpPr>
          <p:nvPr>
            <p:ph type="tbl" idx="1"/>
          </p:nvPr>
        </p:nvSpPr>
        <p:spPr>
          <a:xfrm>
            <a:off x="954088" y="2093913"/>
            <a:ext cx="7566025" cy="4024312"/>
          </a:xfrm>
        </p:spPr>
        <p:txBody>
          <a:bodyPr/>
          <a:lstStyle/>
          <a:p>
            <a:pPr lvl="0"/>
            <a:endParaRPr lang="en-GB" noProof="0"/>
          </a:p>
        </p:txBody>
      </p:sp>
    </p:spTree>
    <p:extLst>
      <p:ext uri="{BB962C8B-B14F-4D97-AF65-F5344CB8AC3E}">
        <p14:creationId xmlns:p14="http://schemas.microsoft.com/office/powerpoint/2010/main" val="1029448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EC5C2A8C-9507-479A-8A37-E313EC26C145}"/>
              </a:ext>
            </a:extLst>
          </p:cNvPr>
          <p:cNvSpPr>
            <a:spLocks noChangeArrowheads="1"/>
          </p:cNvSpPr>
          <p:nvPr/>
        </p:nvSpPr>
        <p:spPr bwMode="auto">
          <a:xfrm>
            <a:off x="0" y="1143000"/>
            <a:ext cx="9144000" cy="5715000"/>
          </a:xfrm>
          <a:prstGeom prst="rect">
            <a:avLst/>
          </a:prstGeom>
          <a:solidFill>
            <a:srgbClr val="69923A"/>
          </a:solidFill>
          <a:ln w="9525">
            <a:solidFill>
              <a:schemeClr val="tx1"/>
            </a:solidFill>
            <a:miter lim="800000"/>
            <a:headEnd/>
            <a:tailEnd/>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4" name="AutoShape 8">
            <a:extLst>
              <a:ext uri="{FF2B5EF4-FFF2-40B4-BE49-F238E27FC236}">
                <a16:creationId xmlns:a16="http://schemas.microsoft.com/office/drawing/2014/main" id="{6EC211D4-7C34-4A57-BB39-F466DA76087E}"/>
              </a:ext>
            </a:extLst>
          </p:cNvPr>
          <p:cNvSpPr>
            <a:spLocks noChangeArrowheads="1"/>
          </p:cNvSpPr>
          <p:nvPr/>
        </p:nvSpPr>
        <p:spPr bwMode="auto">
          <a:xfrm rot="10800000">
            <a:off x="8423275" y="1341438"/>
            <a:ext cx="720725" cy="863600"/>
          </a:xfrm>
          <a:prstGeom prst="rtTriangle">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5" name="Rectangle 9">
            <a:extLst>
              <a:ext uri="{FF2B5EF4-FFF2-40B4-BE49-F238E27FC236}">
                <a16:creationId xmlns:a16="http://schemas.microsoft.com/office/drawing/2014/main" id="{EBC02B59-2B14-4FF7-81D2-636FC28735C3}"/>
              </a:ext>
            </a:extLst>
          </p:cNvPr>
          <p:cNvSpPr>
            <a:spLocks noChangeArrowheads="1"/>
          </p:cNvSpPr>
          <p:nvPr/>
        </p:nvSpPr>
        <p:spPr bwMode="auto">
          <a:xfrm>
            <a:off x="0" y="0"/>
            <a:ext cx="9144000" cy="1447800"/>
          </a:xfrm>
          <a:prstGeom prst="rect">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pic>
        <p:nvPicPr>
          <p:cNvPr id="6" name="Picture 11">
            <a:extLst>
              <a:ext uri="{FF2B5EF4-FFF2-40B4-BE49-F238E27FC236}">
                <a16:creationId xmlns:a16="http://schemas.microsoft.com/office/drawing/2014/main" id="{B6B1A404-77D3-4013-BFA2-CEAAEDC98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subTitle" idx="1"/>
          </p:nvPr>
        </p:nvSpPr>
        <p:spPr>
          <a:xfrm>
            <a:off x="665163" y="2427288"/>
            <a:ext cx="7851775" cy="1258887"/>
          </a:xfrm>
        </p:spPr>
        <p:txBody>
          <a:bodyPr/>
          <a:lstStyle>
            <a:lvl1pPr marL="0" indent="0">
              <a:lnSpc>
                <a:spcPct val="100000"/>
              </a:lnSpc>
              <a:buFontTx/>
              <a:buNone/>
              <a:defRPr sz="4000" b="1">
                <a:solidFill>
                  <a:schemeClr val="tx2"/>
                </a:solidFill>
              </a:defRPr>
            </a:lvl1pPr>
          </a:lstStyle>
          <a:p>
            <a:r>
              <a:rPr lang="en-GB"/>
              <a:t>Click to edit Master subtitle style</a:t>
            </a:r>
          </a:p>
        </p:txBody>
      </p:sp>
    </p:spTree>
    <p:extLst>
      <p:ext uri="{BB962C8B-B14F-4D97-AF65-F5344CB8AC3E}">
        <p14:creationId xmlns:p14="http://schemas.microsoft.com/office/powerpoint/2010/main" val="3627202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38989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62172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65163"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68838"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7992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81241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3133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82473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965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3075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8391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45454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6375" y="563563"/>
            <a:ext cx="1963738"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5163" y="563563"/>
            <a:ext cx="57388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87171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CF0BB9-D681-44B7-B6F3-924C9EA9CA19}"/>
              </a:ext>
            </a:extLst>
          </p:cNvPr>
          <p:cNvSpPr>
            <a:spLocks noGrp="1"/>
          </p:cNvSpPr>
          <p:nvPr>
            <p:ph type="dt" sz="half" idx="10"/>
          </p:nvPr>
        </p:nvSpPr>
        <p:spPr/>
        <p:txBody>
          <a:bodyPr/>
          <a:lstStyle>
            <a:lvl1pPr>
              <a:defRPr/>
            </a:lvl1pPr>
          </a:lstStyle>
          <a:p>
            <a:pPr>
              <a:defRPr/>
            </a:pPr>
            <a:fld id="{1A664DDB-F7B8-4340-8B36-54D02D5F8AE9}" type="datetime1">
              <a:rPr lang="en-GB"/>
              <a:pPr>
                <a:defRPr/>
              </a:pPr>
              <a:t>29/01/2022</a:t>
            </a:fld>
            <a:endParaRPr lang="en-GB"/>
          </a:p>
        </p:txBody>
      </p:sp>
      <p:sp>
        <p:nvSpPr>
          <p:cNvPr id="5" name="Footer Placeholder 4">
            <a:extLst>
              <a:ext uri="{FF2B5EF4-FFF2-40B4-BE49-F238E27FC236}">
                <a16:creationId xmlns:a16="http://schemas.microsoft.com/office/drawing/2014/main" id="{68521D5C-AB0C-47C1-8F65-615BA69C1659}"/>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ECBF9EAA-E700-4516-9C43-7C7FE5C36A72}"/>
              </a:ext>
            </a:extLst>
          </p:cNvPr>
          <p:cNvSpPr>
            <a:spLocks noGrp="1"/>
          </p:cNvSpPr>
          <p:nvPr>
            <p:ph type="sldNum" sz="quarter" idx="12"/>
          </p:nvPr>
        </p:nvSpPr>
        <p:spPr/>
        <p:txBody>
          <a:bodyPr/>
          <a:lstStyle>
            <a:lvl1pPr>
              <a:defRPr/>
            </a:lvl1pPr>
          </a:lstStyle>
          <a:p>
            <a:pPr>
              <a:defRPr/>
            </a:pPr>
            <a:fld id="{891A6810-17DA-4D25-BA09-1C747B0198C0}" type="slidenum">
              <a:rPr lang="en-GB"/>
              <a:pPr>
                <a:defRPr/>
              </a:pPr>
              <a:t>‹#›</a:t>
            </a:fld>
            <a:endParaRPr lang="en-GB"/>
          </a:p>
        </p:txBody>
      </p:sp>
    </p:spTree>
    <p:extLst>
      <p:ext uri="{BB962C8B-B14F-4D97-AF65-F5344CB8AC3E}">
        <p14:creationId xmlns:p14="http://schemas.microsoft.com/office/powerpoint/2010/main" val="4251113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A06DE7-362D-4742-9986-ED8DC2CBE551}"/>
              </a:ext>
            </a:extLst>
          </p:cNvPr>
          <p:cNvSpPr>
            <a:spLocks noGrp="1"/>
          </p:cNvSpPr>
          <p:nvPr>
            <p:ph type="dt" sz="half" idx="10"/>
          </p:nvPr>
        </p:nvSpPr>
        <p:spPr/>
        <p:txBody>
          <a:bodyPr/>
          <a:lstStyle>
            <a:lvl1pPr>
              <a:defRPr/>
            </a:lvl1pPr>
          </a:lstStyle>
          <a:p>
            <a:pPr>
              <a:defRPr/>
            </a:pPr>
            <a:fld id="{DAAAA4AC-602A-489F-BEB3-E8E14B25FF32}" type="datetime1">
              <a:rPr lang="en-GB"/>
              <a:pPr>
                <a:defRPr/>
              </a:pPr>
              <a:t>29/01/2022</a:t>
            </a:fld>
            <a:endParaRPr lang="en-GB"/>
          </a:p>
        </p:txBody>
      </p:sp>
      <p:sp>
        <p:nvSpPr>
          <p:cNvPr id="5" name="Footer Placeholder 4">
            <a:extLst>
              <a:ext uri="{FF2B5EF4-FFF2-40B4-BE49-F238E27FC236}">
                <a16:creationId xmlns:a16="http://schemas.microsoft.com/office/drawing/2014/main" id="{FABB3DC4-58DF-4F4A-B5D0-682CBEB26D32}"/>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A667443-38D6-4B82-A6A1-18E017D6544A}"/>
              </a:ext>
            </a:extLst>
          </p:cNvPr>
          <p:cNvSpPr>
            <a:spLocks noGrp="1"/>
          </p:cNvSpPr>
          <p:nvPr>
            <p:ph type="sldNum" sz="quarter" idx="12"/>
          </p:nvPr>
        </p:nvSpPr>
        <p:spPr/>
        <p:txBody>
          <a:bodyPr/>
          <a:lstStyle>
            <a:lvl1pPr>
              <a:defRPr/>
            </a:lvl1pPr>
          </a:lstStyle>
          <a:p>
            <a:pPr>
              <a:defRPr/>
            </a:pPr>
            <a:fld id="{3322C9D7-BD7A-4D33-88F9-70928F3A8B73}" type="slidenum">
              <a:rPr lang="en-GB"/>
              <a:pPr>
                <a:defRPr/>
              </a:pPr>
              <a:t>‹#›</a:t>
            </a:fld>
            <a:endParaRPr lang="en-GB"/>
          </a:p>
        </p:txBody>
      </p:sp>
    </p:spTree>
    <p:extLst>
      <p:ext uri="{BB962C8B-B14F-4D97-AF65-F5344CB8AC3E}">
        <p14:creationId xmlns:p14="http://schemas.microsoft.com/office/powerpoint/2010/main" val="4202665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BC58589-4EBF-4210-89A7-DCB530E4593A}"/>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9B01C1AE-EA67-4AB3-9690-B2A32C0D9AAD}"/>
              </a:ext>
            </a:extLst>
          </p:cNvPr>
          <p:cNvSpPr>
            <a:spLocks noGrp="1"/>
          </p:cNvSpPr>
          <p:nvPr>
            <p:ph type="dt" sz="half" idx="10"/>
          </p:nvPr>
        </p:nvSpPr>
        <p:spPr/>
        <p:txBody>
          <a:bodyPr/>
          <a:lstStyle>
            <a:lvl1pPr>
              <a:defRPr/>
            </a:lvl1pPr>
          </a:lstStyle>
          <a:p>
            <a:pPr>
              <a:defRPr/>
            </a:pPr>
            <a:fld id="{943D9F2D-9932-4726-8DBE-481141DB0BE1}" type="datetime1">
              <a:rPr lang="en-GB"/>
              <a:pPr>
                <a:defRPr/>
              </a:pPr>
              <a:t>29/01/2022</a:t>
            </a:fld>
            <a:endParaRPr lang="en-GB"/>
          </a:p>
        </p:txBody>
      </p:sp>
      <p:sp>
        <p:nvSpPr>
          <p:cNvPr id="6" name="Footer Placeholder 4">
            <a:extLst>
              <a:ext uri="{FF2B5EF4-FFF2-40B4-BE49-F238E27FC236}">
                <a16:creationId xmlns:a16="http://schemas.microsoft.com/office/drawing/2014/main" id="{0549AC14-AFE5-4EAC-A9E3-964A2CDAB98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E95661F-19D0-42E7-9D36-C3414B34F139}"/>
              </a:ext>
            </a:extLst>
          </p:cNvPr>
          <p:cNvSpPr>
            <a:spLocks noGrp="1"/>
          </p:cNvSpPr>
          <p:nvPr>
            <p:ph type="sldNum" sz="quarter" idx="12"/>
          </p:nvPr>
        </p:nvSpPr>
        <p:spPr/>
        <p:txBody>
          <a:bodyPr/>
          <a:lstStyle>
            <a:lvl1pPr>
              <a:defRPr/>
            </a:lvl1pPr>
          </a:lstStyle>
          <a:p>
            <a:pPr>
              <a:defRPr/>
            </a:pPr>
            <a:fld id="{1D6EEAA7-D1B8-4D95-8668-AAE1EF902115}" type="slidenum">
              <a:rPr lang="en-GB"/>
              <a:pPr>
                <a:defRPr/>
              </a:pPr>
              <a:t>‹#›</a:t>
            </a:fld>
            <a:endParaRPr lang="en-GB"/>
          </a:p>
        </p:txBody>
      </p:sp>
    </p:spTree>
    <p:extLst>
      <p:ext uri="{BB962C8B-B14F-4D97-AF65-F5344CB8AC3E}">
        <p14:creationId xmlns:p14="http://schemas.microsoft.com/office/powerpoint/2010/main" val="3633859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7ACCC50D-F4FD-4CA9-8F16-72D19D8B6218}"/>
              </a:ext>
            </a:extLst>
          </p:cNvPr>
          <p:cNvSpPr>
            <a:spLocks noGrp="1"/>
          </p:cNvSpPr>
          <p:nvPr>
            <p:ph type="dt" sz="half" idx="14"/>
          </p:nvPr>
        </p:nvSpPr>
        <p:spPr/>
        <p:txBody>
          <a:bodyPr/>
          <a:lstStyle>
            <a:lvl1pPr>
              <a:defRPr/>
            </a:lvl1pPr>
          </a:lstStyle>
          <a:p>
            <a:pPr>
              <a:defRPr/>
            </a:pPr>
            <a:fld id="{05912846-7A06-4B40-9C58-4B42233C3544}" type="datetime1">
              <a:rPr lang="en-GB"/>
              <a:pPr>
                <a:defRPr/>
              </a:pPr>
              <a:t>29/01/2022</a:t>
            </a:fld>
            <a:endParaRPr lang="en-GB"/>
          </a:p>
        </p:txBody>
      </p:sp>
      <p:sp>
        <p:nvSpPr>
          <p:cNvPr id="6" name="Footer Placeholder 4">
            <a:extLst>
              <a:ext uri="{FF2B5EF4-FFF2-40B4-BE49-F238E27FC236}">
                <a16:creationId xmlns:a16="http://schemas.microsoft.com/office/drawing/2014/main" id="{E088710A-9C82-4797-BBCE-DDBE3EFA964E}"/>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F1F5AB60-4A32-4AA5-AFB5-F2282DDD005B}"/>
              </a:ext>
            </a:extLst>
          </p:cNvPr>
          <p:cNvSpPr>
            <a:spLocks noGrp="1"/>
          </p:cNvSpPr>
          <p:nvPr>
            <p:ph type="sldNum" sz="quarter" idx="16"/>
          </p:nvPr>
        </p:nvSpPr>
        <p:spPr/>
        <p:txBody>
          <a:bodyPr/>
          <a:lstStyle>
            <a:lvl1pPr>
              <a:defRPr/>
            </a:lvl1pPr>
          </a:lstStyle>
          <a:p>
            <a:pPr>
              <a:defRPr/>
            </a:pPr>
            <a:fld id="{EED1C3A3-733D-4E03-8BBA-57428344C856}" type="slidenum">
              <a:rPr lang="en-GB"/>
              <a:pPr>
                <a:defRPr/>
              </a:pPr>
              <a:t>‹#›</a:t>
            </a:fld>
            <a:endParaRPr lang="en-GB"/>
          </a:p>
        </p:txBody>
      </p:sp>
    </p:spTree>
    <p:extLst>
      <p:ext uri="{BB962C8B-B14F-4D97-AF65-F5344CB8AC3E}">
        <p14:creationId xmlns:p14="http://schemas.microsoft.com/office/powerpoint/2010/main" val="1555792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24BB02B-312F-4F64-894A-8B77BE68B99E}"/>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5" name="Picture 7">
            <a:extLst>
              <a:ext uri="{FF2B5EF4-FFF2-40B4-BE49-F238E27FC236}">
                <a16:creationId xmlns:a16="http://schemas.microsoft.com/office/drawing/2014/main" id="{37316F30-8E9A-4AB2-BED1-6E3EC7CAA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6" name="Date Placeholder 3">
            <a:extLst>
              <a:ext uri="{FF2B5EF4-FFF2-40B4-BE49-F238E27FC236}">
                <a16:creationId xmlns:a16="http://schemas.microsoft.com/office/drawing/2014/main" id="{94BE894D-40D6-44FC-A3D5-B0127346900B}"/>
              </a:ext>
            </a:extLst>
          </p:cNvPr>
          <p:cNvSpPr>
            <a:spLocks noGrp="1"/>
          </p:cNvSpPr>
          <p:nvPr>
            <p:ph type="dt" sz="half" idx="10"/>
          </p:nvPr>
        </p:nvSpPr>
        <p:spPr/>
        <p:txBody>
          <a:bodyPr/>
          <a:lstStyle>
            <a:lvl1pPr>
              <a:defRPr smtClean="0">
                <a:solidFill>
                  <a:schemeClr val="bg1"/>
                </a:solidFill>
              </a:defRPr>
            </a:lvl1pPr>
          </a:lstStyle>
          <a:p>
            <a:pPr>
              <a:defRPr/>
            </a:pPr>
            <a:fld id="{85338417-3E6F-4BFF-9057-0066DE782A8A}" type="datetime1">
              <a:rPr lang="en-GB"/>
              <a:pPr>
                <a:defRPr/>
              </a:pPr>
              <a:t>29/01/2022</a:t>
            </a:fld>
            <a:endParaRPr lang="en-GB"/>
          </a:p>
        </p:txBody>
      </p:sp>
      <p:sp>
        <p:nvSpPr>
          <p:cNvPr id="7" name="Footer Placeholder 4">
            <a:extLst>
              <a:ext uri="{FF2B5EF4-FFF2-40B4-BE49-F238E27FC236}">
                <a16:creationId xmlns:a16="http://schemas.microsoft.com/office/drawing/2014/main" id="{EFE55132-C60A-4B29-B914-03808639C337}"/>
              </a:ext>
            </a:extLst>
          </p:cNvPr>
          <p:cNvSpPr>
            <a:spLocks noGrp="1"/>
          </p:cNvSpPr>
          <p:nvPr>
            <p:ph type="ftr" sz="quarter" idx="11"/>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B6DDBB29-5B96-470C-AE52-DE7AB427CEA0}"/>
              </a:ext>
            </a:extLst>
          </p:cNvPr>
          <p:cNvSpPr>
            <a:spLocks noGrp="1"/>
          </p:cNvSpPr>
          <p:nvPr>
            <p:ph type="sldNum" sz="quarter" idx="12"/>
          </p:nvPr>
        </p:nvSpPr>
        <p:spPr/>
        <p:txBody>
          <a:bodyPr/>
          <a:lstStyle>
            <a:lvl1pPr>
              <a:defRPr smtClean="0">
                <a:solidFill>
                  <a:schemeClr val="bg1"/>
                </a:solidFill>
              </a:defRPr>
            </a:lvl1pPr>
          </a:lstStyle>
          <a:p>
            <a:pPr>
              <a:defRPr/>
            </a:pPr>
            <a:fld id="{C67D9B06-E0D3-482C-8B23-B369CDD28B6D}" type="slidenum">
              <a:rPr lang="en-GB"/>
              <a:pPr>
                <a:defRPr/>
              </a:pPr>
              <a:t>‹#›</a:t>
            </a:fld>
            <a:endParaRPr lang="en-GB"/>
          </a:p>
        </p:txBody>
      </p:sp>
    </p:spTree>
    <p:extLst>
      <p:ext uri="{BB962C8B-B14F-4D97-AF65-F5344CB8AC3E}">
        <p14:creationId xmlns:p14="http://schemas.microsoft.com/office/powerpoint/2010/main" val="123415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612905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65787D98-0122-4F28-95DF-41FFB1688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6" name="Date Placeholder 3">
            <a:extLst>
              <a:ext uri="{FF2B5EF4-FFF2-40B4-BE49-F238E27FC236}">
                <a16:creationId xmlns:a16="http://schemas.microsoft.com/office/drawing/2014/main" id="{895AF3E1-D41F-4308-BA14-5AC580C58B1C}"/>
              </a:ext>
            </a:extLst>
          </p:cNvPr>
          <p:cNvSpPr>
            <a:spLocks noGrp="1"/>
          </p:cNvSpPr>
          <p:nvPr>
            <p:ph type="dt" sz="half" idx="14"/>
          </p:nvPr>
        </p:nvSpPr>
        <p:spPr/>
        <p:txBody>
          <a:bodyPr/>
          <a:lstStyle>
            <a:lvl1pPr>
              <a:defRPr smtClean="0">
                <a:solidFill>
                  <a:schemeClr val="bg1"/>
                </a:solidFill>
              </a:defRPr>
            </a:lvl1pPr>
          </a:lstStyle>
          <a:p>
            <a:pPr>
              <a:defRPr/>
            </a:pPr>
            <a:fld id="{3BB8CA39-6DA6-43AC-B080-DCCFD77D534A}" type="datetime1">
              <a:rPr lang="en-GB"/>
              <a:pPr>
                <a:defRPr/>
              </a:pPr>
              <a:t>29/01/2022</a:t>
            </a:fld>
            <a:endParaRPr lang="en-GB"/>
          </a:p>
        </p:txBody>
      </p:sp>
      <p:sp>
        <p:nvSpPr>
          <p:cNvPr id="8" name="Footer Placeholder 4">
            <a:extLst>
              <a:ext uri="{FF2B5EF4-FFF2-40B4-BE49-F238E27FC236}">
                <a16:creationId xmlns:a16="http://schemas.microsoft.com/office/drawing/2014/main" id="{FA5E0505-F02F-44F5-87A5-25CD29EB32E2}"/>
              </a:ext>
            </a:extLst>
          </p:cNvPr>
          <p:cNvSpPr>
            <a:spLocks noGrp="1"/>
          </p:cNvSpPr>
          <p:nvPr>
            <p:ph type="ftr" sz="quarter" idx="15"/>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E4229167-FF59-4A30-B511-E3CB7FE0315A}"/>
              </a:ext>
            </a:extLst>
          </p:cNvPr>
          <p:cNvSpPr>
            <a:spLocks noGrp="1"/>
          </p:cNvSpPr>
          <p:nvPr>
            <p:ph type="sldNum" sz="quarter" idx="16"/>
          </p:nvPr>
        </p:nvSpPr>
        <p:spPr/>
        <p:txBody>
          <a:bodyPr/>
          <a:lstStyle>
            <a:lvl1pPr>
              <a:defRPr smtClean="0">
                <a:solidFill>
                  <a:schemeClr val="bg1"/>
                </a:solidFill>
              </a:defRPr>
            </a:lvl1pPr>
          </a:lstStyle>
          <a:p>
            <a:pPr>
              <a:defRPr/>
            </a:pPr>
            <a:fld id="{B878F02F-C488-4E89-A041-182781D9BBDB}" type="slidenum">
              <a:rPr lang="en-GB"/>
              <a:pPr>
                <a:defRPr/>
              </a:pPr>
              <a:t>‹#›</a:t>
            </a:fld>
            <a:endParaRPr lang="en-GB"/>
          </a:p>
        </p:txBody>
      </p:sp>
    </p:spTree>
    <p:extLst>
      <p:ext uri="{BB962C8B-B14F-4D97-AF65-F5344CB8AC3E}">
        <p14:creationId xmlns:p14="http://schemas.microsoft.com/office/powerpoint/2010/main" val="804321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B94BB099-003D-4E6A-96EA-8A08451144EA}"/>
              </a:ext>
            </a:extLst>
          </p:cNvPr>
          <p:cNvSpPr>
            <a:spLocks noGrp="1"/>
          </p:cNvSpPr>
          <p:nvPr>
            <p:ph type="dt" sz="half" idx="14"/>
          </p:nvPr>
        </p:nvSpPr>
        <p:spPr/>
        <p:txBody>
          <a:bodyPr/>
          <a:lstStyle>
            <a:lvl1pPr>
              <a:defRPr/>
            </a:lvl1pPr>
          </a:lstStyle>
          <a:p>
            <a:pPr>
              <a:defRPr/>
            </a:pPr>
            <a:fld id="{F4EB1B16-47AC-4D2E-99C1-B92EA25D7546}" type="datetime1">
              <a:rPr lang="en-GB"/>
              <a:pPr>
                <a:defRPr/>
              </a:pPr>
              <a:t>29/01/2022</a:t>
            </a:fld>
            <a:endParaRPr lang="en-GB"/>
          </a:p>
        </p:txBody>
      </p:sp>
      <p:sp>
        <p:nvSpPr>
          <p:cNvPr id="6" name="Footer Placeholder 4">
            <a:extLst>
              <a:ext uri="{FF2B5EF4-FFF2-40B4-BE49-F238E27FC236}">
                <a16:creationId xmlns:a16="http://schemas.microsoft.com/office/drawing/2014/main" id="{CB5AFA87-E345-4CA5-8F9E-A61D06BD42A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C9F77067-B4CF-4127-8FAA-C02A3E95EBA8}"/>
              </a:ext>
            </a:extLst>
          </p:cNvPr>
          <p:cNvSpPr>
            <a:spLocks noGrp="1"/>
          </p:cNvSpPr>
          <p:nvPr>
            <p:ph type="sldNum" sz="quarter" idx="16"/>
          </p:nvPr>
        </p:nvSpPr>
        <p:spPr/>
        <p:txBody>
          <a:bodyPr/>
          <a:lstStyle>
            <a:lvl1pPr>
              <a:defRPr/>
            </a:lvl1pPr>
          </a:lstStyle>
          <a:p>
            <a:pPr>
              <a:defRPr/>
            </a:pPr>
            <a:fld id="{135877E6-CFA9-460C-AD53-BE61A6308504}" type="slidenum">
              <a:rPr lang="en-GB"/>
              <a:pPr>
                <a:defRPr/>
              </a:pPr>
              <a:t>‹#›</a:t>
            </a:fld>
            <a:endParaRPr lang="en-GB"/>
          </a:p>
        </p:txBody>
      </p:sp>
    </p:spTree>
    <p:extLst>
      <p:ext uri="{BB962C8B-B14F-4D97-AF65-F5344CB8AC3E}">
        <p14:creationId xmlns:p14="http://schemas.microsoft.com/office/powerpoint/2010/main" val="3250624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CD42EC-D67E-4769-BCD6-6853A1314718}"/>
              </a:ext>
            </a:extLst>
          </p:cNvPr>
          <p:cNvSpPr>
            <a:spLocks noGrp="1"/>
          </p:cNvSpPr>
          <p:nvPr>
            <p:ph type="dt" sz="half" idx="10"/>
          </p:nvPr>
        </p:nvSpPr>
        <p:spPr/>
        <p:txBody>
          <a:bodyPr/>
          <a:lstStyle>
            <a:lvl1pPr>
              <a:defRPr/>
            </a:lvl1pPr>
          </a:lstStyle>
          <a:p>
            <a:pPr>
              <a:defRPr/>
            </a:pPr>
            <a:fld id="{C11B097B-E4DF-49E1-B374-2855245427A4}" type="datetime1">
              <a:rPr lang="en-GB"/>
              <a:pPr>
                <a:defRPr/>
              </a:pPr>
              <a:t>29/01/2022</a:t>
            </a:fld>
            <a:endParaRPr lang="en-GB"/>
          </a:p>
        </p:txBody>
      </p:sp>
      <p:sp>
        <p:nvSpPr>
          <p:cNvPr id="6" name="Footer Placeholder 5">
            <a:extLst>
              <a:ext uri="{FF2B5EF4-FFF2-40B4-BE49-F238E27FC236}">
                <a16:creationId xmlns:a16="http://schemas.microsoft.com/office/drawing/2014/main" id="{41D32AC5-2C74-4E6B-A329-7D2AC17C6AFE}"/>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D4949BA-C7D8-4533-A33A-FA4FDCCBF5AB}"/>
              </a:ext>
            </a:extLst>
          </p:cNvPr>
          <p:cNvSpPr>
            <a:spLocks noGrp="1"/>
          </p:cNvSpPr>
          <p:nvPr>
            <p:ph type="sldNum" sz="quarter" idx="12"/>
          </p:nvPr>
        </p:nvSpPr>
        <p:spPr/>
        <p:txBody>
          <a:bodyPr/>
          <a:lstStyle>
            <a:lvl1pPr>
              <a:defRPr/>
            </a:lvl1pPr>
          </a:lstStyle>
          <a:p>
            <a:pPr>
              <a:defRPr/>
            </a:pPr>
            <a:fld id="{BF2B9201-5EC8-4A99-AE8D-33B2CDA1DBFD}" type="slidenum">
              <a:rPr lang="en-GB"/>
              <a:pPr>
                <a:defRPr/>
              </a:pPr>
              <a:t>‹#›</a:t>
            </a:fld>
            <a:endParaRPr lang="en-GB"/>
          </a:p>
        </p:txBody>
      </p:sp>
    </p:spTree>
    <p:extLst>
      <p:ext uri="{BB962C8B-B14F-4D97-AF65-F5344CB8AC3E}">
        <p14:creationId xmlns:p14="http://schemas.microsoft.com/office/powerpoint/2010/main" val="2171042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pPr lvl="0"/>
            <a:r>
              <a:rPr lang="en-US" noProof="0"/>
              <a:t>Click icon to add picture</a:t>
            </a:r>
            <a:endParaRPr lang="en-GB" noProof="0"/>
          </a:p>
        </p:txBody>
      </p:sp>
      <p:sp>
        <p:nvSpPr>
          <p:cNvPr id="5" name="Date Placeholder 4">
            <a:extLst>
              <a:ext uri="{FF2B5EF4-FFF2-40B4-BE49-F238E27FC236}">
                <a16:creationId xmlns:a16="http://schemas.microsoft.com/office/drawing/2014/main" id="{9CA4AB38-72E8-4EF6-86AE-E57C16D3700E}"/>
              </a:ext>
            </a:extLst>
          </p:cNvPr>
          <p:cNvSpPr>
            <a:spLocks noGrp="1"/>
          </p:cNvSpPr>
          <p:nvPr>
            <p:ph type="dt" sz="half" idx="14"/>
          </p:nvPr>
        </p:nvSpPr>
        <p:spPr/>
        <p:txBody>
          <a:bodyPr/>
          <a:lstStyle>
            <a:lvl1pPr>
              <a:defRPr/>
            </a:lvl1pPr>
          </a:lstStyle>
          <a:p>
            <a:pPr>
              <a:defRPr/>
            </a:pPr>
            <a:fld id="{6CE2869F-F472-45FC-943D-A79C8190976D}" type="datetime1">
              <a:rPr lang="en-GB"/>
              <a:pPr>
                <a:defRPr/>
              </a:pPr>
              <a:t>29/01/2022</a:t>
            </a:fld>
            <a:endParaRPr lang="en-GB"/>
          </a:p>
        </p:txBody>
      </p:sp>
      <p:sp>
        <p:nvSpPr>
          <p:cNvPr id="6" name="Footer Placeholder 5">
            <a:extLst>
              <a:ext uri="{FF2B5EF4-FFF2-40B4-BE49-F238E27FC236}">
                <a16:creationId xmlns:a16="http://schemas.microsoft.com/office/drawing/2014/main" id="{E06DAE7F-C0D3-4540-AC78-5D4E188A0790}"/>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67D26BF-432E-4C86-8331-C1345B599187}"/>
              </a:ext>
            </a:extLst>
          </p:cNvPr>
          <p:cNvSpPr>
            <a:spLocks noGrp="1"/>
          </p:cNvSpPr>
          <p:nvPr>
            <p:ph type="sldNum" sz="quarter" idx="16"/>
          </p:nvPr>
        </p:nvSpPr>
        <p:spPr/>
        <p:txBody>
          <a:bodyPr/>
          <a:lstStyle>
            <a:lvl1pPr>
              <a:defRPr/>
            </a:lvl1pPr>
          </a:lstStyle>
          <a:p>
            <a:pPr>
              <a:defRPr/>
            </a:pPr>
            <a:fld id="{E2187135-3C6A-4087-ACD3-911A6D361F8E}" type="slidenum">
              <a:rPr lang="en-GB"/>
              <a:pPr>
                <a:defRPr/>
              </a:pPr>
              <a:t>‹#›</a:t>
            </a:fld>
            <a:endParaRPr lang="en-GB"/>
          </a:p>
        </p:txBody>
      </p:sp>
    </p:spTree>
    <p:extLst>
      <p:ext uri="{BB962C8B-B14F-4D97-AF65-F5344CB8AC3E}">
        <p14:creationId xmlns:p14="http://schemas.microsoft.com/office/powerpoint/2010/main" val="37301332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66A58D-B396-42C3-A446-062954CF9B77}"/>
              </a:ext>
            </a:extLst>
          </p:cNvPr>
          <p:cNvSpPr/>
          <p:nvPr/>
        </p:nvSpPr>
        <p:spPr>
          <a:xfrm>
            <a:off x="0" y="0"/>
            <a:ext cx="9144000" cy="56324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pPr lvl="0"/>
            <a:r>
              <a:rPr lang="en-US" noProof="0"/>
              <a:t>Click icon to add picture</a:t>
            </a:r>
          </a:p>
        </p:txBody>
      </p:sp>
      <p:sp>
        <p:nvSpPr>
          <p:cNvPr id="9" name="Title 1">
            <a:extLst>
              <a:ext uri="{FF2B5EF4-FFF2-40B4-BE49-F238E27FC236}">
                <a16:creationId xmlns:a16="http://schemas.microsoft.com/office/drawing/2014/main" id="{E5AB8804-944C-44FE-AC90-21977F1B78F3}"/>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5" name="Date Placeholder 2">
            <a:extLst>
              <a:ext uri="{FF2B5EF4-FFF2-40B4-BE49-F238E27FC236}">
                <a16:creationId xmlns:a16="http://schemas.microsoft.com/office/drawing/2014/main" id="{F96EE377-27A5-4D9F-9F29-FCA7B3086870}"/>
              </a:ext>
            </a:extLst>
          </p:cNvPr>
          <p:cNvSpPr>
            <a:spLocks noGrp="1"/>
          </p:cNvSpPr>
          <p:nvPr>
            <p:ph type="dt" sz="half" idx="14"/>
          </p:nvPr>
        </p:nvSpPr>
        <p:spPr/>
        <p:txBody>
          <a:bodyPr/>
          <a:lstStyle>
            <a:lvl1pPr>
              <a:defRPr/>
            </a:lvl1pPr>
          </a:lstStyle>
          <a:p>
            <a:pPr>
              <a:defRPr/>
            </a:pPr>
            <a:fld id="{2344F369-CAD3-4818-9564-EF163E89707B}" type="datetime1">
              <a:rPr lang="en-GB"/>
              <a:pPr>
                <a:defRPr/>
              </a:pPr>
              <a:t>29/01/2022</a:t>
            </a:fld>
            <a:endParaRPr lang="en-GB"/>
          </a:p>
        </p:txBody>
      </p:sp>
      <p:sp>
        <p:nvSpPr>
          <p:cNvPr id="7" name="Footer Placeholder 3">
            <a:extLst>
              <a:ext uri="{FF2B5EF4-FFF2-40B4-BE49-F238E27FC236}">
                <a16:creationId xmlns:a16="http://schemas.microsoft.com/office/drawing/2014/main" id="{E42783E8-983A-49E7-8F46-3379DBB4CB7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4">
            <a:extLst>
              <a:ext uri="{FF2B5EF4-FFF2-40B4-BE49-F238E27FC236}">
                <a16:creationId xmlns:a16="http://schemas.microsoft.com/office/drawing/2014/main" id="{B5FDFADE-E8C6-42A5-8E98-F27EDC3F28BA}"/>
              </a:ext>
            </a:extLst>
          </p:cNvPr>
          <p:cNvSpPr>
            <a:spLocks noGrp="1"/>
          </p:cNvSpPr>
          <p:nvPr>
            <p:ph type="sldNum" sz="quarter" idx="16"/>
          </p:nvPr>
        </p:nvSpPr>
        <p:spPr/>
        <p:txBody>
          <a:bodyPr/>
          <a:lstStyle>
            <a:lvl1pPr>
              <a:defRPr/>
            </a:lvl1pPr>
          </a:lstStyle>
          <a:p>
            <a:pPr>
              <a:defRPr/>
            </a:pPr>
            <a:fld id="{27ED585F-DF48-42F9-ACBA-3B0DA106ABCE}" type="slidenum">
              <a:rPr lang="en-GB"/>
              <a:pPr>
                <a:defRPr/>
              </a:pPr>
              <a:t>‹#›</a:t>
            </a:fld>
            <a:endParaRPr lang="en-GB"/>
          </a:p>
        </p:txBody>
      </p:sp>
    </p:spTree>
    <p:extLst>
      <p:ext uri="{BB962C8B-B14F-4D97-AF65-F5344CB8AC3E}">
        <p14:creationId xmlns:p14="http://schemas.microsoft.com/office/powerpoint/2010/main" val="324079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p:nvPr>
        </p:nvSpPr>
        <p:spPr>
          <a:xfrm>
            <a:off x="0" y="0"/>
            <a:ext cx="9144000" cy="5689600"/>
          </a:xfrm>
          <a:prstGeom prst="rect">
            <a:avLst/>
          </a:prstGeom>
        </p:spPr>
        <p:txBody>
          <a:bodyPr/>
          <a:lstStyle>
            <a:lvl1pPr>
              <a:defRPr/>
            </a:lvl1pPr>
          </a:lstStyle>
          <a:p>
            <a:pPr lvl="0"/>
            <a:r>
              <a:rPr lang="en-US" noProof="0"/>
              <a:t>Click icon to add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4" name="Date Placeholder 2">
            <a:extLst>
              <a:ext uri="{FF2B5EF4-FFF2-40B4-BE49-F238E27FC236}">
                <a16:creationId xmlns:a16="http://schemas.microsoft.com/office/drawing/2014/main" id="{F6F9ADFD-16F6-4241-872B-7E5F486CF54E}"/>
              </a:ext>
            </a:extLst>
          </p:cNvPr>
          <p:cNvSpPr>
            <a:spLocks noGrp="1"/>
          </p:cNvSpPr>
          <p:nvPr>
            <p:ph type="dt" sz="half" idx="14"/>
          </p:nvPr>
        </p:nvSpPr>
        <p:spPr/>
        <p:txBody>
          <a:bodyPr/>
          <a:lstStyle>
            <a:lvl1pPr>
              <a:defRPr/>
            </a:lvl1pPr>
          </a:lstStyle>
          <a:p>
            <a:pPr>
              <a:defRPr/>
            </a:pPr>
            <a:fld id="{84B89B2E-8B73-46F8-AF95-17249E246D86}" type="datetime1">
              <a:rPr lang="en-GB"/>
              <a:pPr>
                <a:defRPr/>
              </a:pPr>
              <a:t>29/01/2022</a:t>
            </a:fld>
            <a:endParaRPr lang="en-GB"/>
          </a:p>
        </p:txBody>
      </p:sp>
      <p:sp>
        <p:nvSpPr>
          <p:cNvPr id="5" name="Footer Placeholder 3">
            <a:extLst>
              <a:ext uri="{FF2B5EF4-FFF2-40B4-BE49-F238E27FC236}">
                <a16:creationId xmlns:a16="http://schemas.microsoft.com/office/drawing/2014/main" id="{EC78599B-A145-4B2D-AA41-72A52C28EB7F}"/>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4">
            <a:extLst>
              <a:ext uri="{FF2B5EF4-FFF2-40B4-BE49-F238E27FC236}">
                <a16:creationId xmlns:a16="http://schemas.microsoft.com/office/drawing/2014/main" id="{19C5473B-821B-4642-AB8D-2DB9153728D7}"/>
              </a:ext>
            </a:extLst>
          </p:cNvPr>
          <p:cNvSpPr>
            <a:spLocks noGrp="1"/>
          </p:cNvSpPr>
          <p:nvPr>
            <p:ph type="sldNum" sz="quarter" idx="16"/>
          </p:nvPr>
        </p:nvSpPr>
        <p:spPr/>
        <p:txBody>
          <a:bodyPr/>
          <a:lstStyle>
            <a:lvl1pPr>
              <a:defRPr/>
            </a:lvl1pPr>
          </a:lstStyle>
          <a:p>
            <a:pPr>
              <a:defRPr/>
            </a:pPr>
            <a:fld id="{00DFE09A-49D6-4A62-B4AA-BD55395534F5}" type="slidenum">
              <a:rPr lang="en-GB"/>
              <a:pPr>
                <a:defRPr/>
              </a:pPr>
              <a:t>‹#›</a:t>
            </a:fld>
            <a:endParaRPr lang="en-GB"/>
          </a:p>
        </p:txBody>
      </p:sp>
    </p:spTree>
    <p:extLst>
      <p:ext uri="{BB962C8B-B14F-4D97-AF65-F5344CB8AC3E}">
        <p14:creationId xmlns:p14="http://schemas.microsoft.com/office/powerpoint/2010/main" val="31041832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C48F8E-3C8E-45C7-9C5C-DBA7BBEF4D61}"/>
              </a:ext>
            </a:extLst>
          </p:cNvPr>
          <p:cNvSpPr>
            <a:spLocks noGrp="1"/>
          </p:cNvSpPr>
          <p:nvPr>
            <p:ph type="dt" sz="half" idx="10"/>
          </p:nvPr>
        </p:nvSpPr>
        <p:spPr/>
        <p:txBody>
          <a:bodyPr/>
          <a:lstStyle>
            <a:lvl1pPr>
              <a:defRPr/>
            </a:lvl1pPr>
          </a:lstStyle>
          <a:p>
            <a:pPr>
              <a:defRPr/>
            </a:pPr>
            <a:fld id="{7369C7AC-9293-42D1-9E05-A19086982E44}" type="datetime1">
              <a:rPr lang="en-GB"/>
              <a:pPr>
                <a:defRPr/>
              </a:pPr>
              <a:t>29/01/2022</a:t>
            </a:fld>
            <a:endParaRPr lang="en-GB"/>
          </a:p>
        </p:txBody>
      </p:sp>
      <p:sp>
        <p:nvSpPr>
          <p:cNvPr id="4" name="Footer Placeholder 3">
            <a:extLst>
              <a:ext uri="{FF2B5EF4-FFF2-40B4-BE49-F238E27FC236}">
                <a16:creationId xmlns:a16="http://schemas.microsoft.com/office/drawing/2014/main" id="{B879EBD9-BAAC-4038-BEBC-7D2E983483E4}"/>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4">
            <a:extLst>
              <a:ext uri="{FF2B5EF4-FFF2-40B4-BE49-F238E27FC236}">
                <a16:creationId xmlns:a16="http://schemas.microsoft.com/office/drawing/2014/main" id="{FF6A7F8A-D798-4C76-9F5F-9919DE0EE38B}"/>
              </a:ext>
            </a:extLst>
          </p:cNvPr>
          <p:cNvSpPr>
            <a:spLocks noGrp="1"/>
          </p:cNvSpPr>
          <p:nvPr>
            <p:ph type="sldNum" sz="quarter" idx="12"/>
          </p:nvPr>
        </p:nvSpPr>
        <p:spPr/>
        <p:txBody>
          <a:bodyPr/>
          <a:lstStyle>
            <a:lvl1pPr>
              <a:defRPr/>
            </a:lvl1pPr>
          </a:lstStyle>
          <a:p>
            <a:pPr>
              <a:defRPr/>
            </a:pPr>
            <a:fld id="{E2A8EE50-6068-4827-B651-6F9B5B0487E3}" type="slidenum">
              <a:rPr lang="en-GB"/>
              <a:pPr>
                <a:defRPr/>
              </a:pPr>
              <a:t>‹#›</a:t>
            </a:fld>
            <a:endParaRPr lang="en-GB"/>
          </a:p>
        </p:txBody>
      </p:sp>
    </p:spTree>
    <p:extLst>
      <p:ext uri="{BB962C8B-B14F-4D97-AF65-F5344CB8AC3E}">
        <p14:creationId xmlns:p14="http://schemas.microsoft.com/office/powerpoint/2010/main" val="18246931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640DC-E041-40D6-9DDB-740E2BFC31EB}"/>
              </a:ext>
            </a:extLst>
          </p:cNvPr>
          <p:cNvSpPr>
            <a:spLocks noGrp="1"/>
          </p:cNvSpPr>
          <p:nvPr>
            <p:ph type="dt" sz="half" idx="10"/>
          </p:nvPr>
        </p:nvSpPr>
        <p:spPr/>
        <p:txBody>
          <a:bodyPr/>
          <a:lstStyle>
            <a:lvl1pPr>
              <a:defRPr/>
            </a:lvl1pPr>
          </a:lstStyle>
          <a:p>
            <a:pPr>
              <a:defRPr/>
            </a:pPr>
            <a:fld id="{09B709EE-233D-4379-A7DA-B5504C3CAFFC}" type="datetime1">
              <a:rPr lang="en-GB"/>
              <a:pPr>
                <a:defRPr/>
              </a:pPr>
              <a:t>29/01/2022</a:t>
            </a:fld>
            <a:endParaRPr lang="en-GB"/>
          </a:p>
        </p:txBody>
      </p:sp>
      <p:sp>
        <p:nvSpPr>
          <p:cNvPr id="3" name="Footer Placeholder 2">
            <a:extLst>
              <a:ext uri="{FF2B5EF4-FFF2-40B4-BE49-F238E27FC236}">
                <a16:creationId xmlns:a16="http://schemas.microsoft.com/office/drawing/2014/main" id="{4C3B89F3-DEAE-4E61-9A35-C774EAE32C58}"/>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3">
            <a:extLst>
              <a:ext uri="{FF2B5EF4-FFF2-40B4-BE49-F238E27FC236}">
                <a16:creationId xmlns:a16="http://schemas.microsoft.com/office/drawing/2014/main" id="{22538F62-7902-4236-8585-C47EE118DC1F}"/>
              </a:ext>
            </a:extLst>
          </p:cNvPr>
          <p:cNvSpPr>
            <a:spLocks noGrp="1"/>
          </p:cNvSpPr>
          <p:nvPr>
            <p:ph type="sldNum" sz="quarter" idx="12"/>
          </p:nvPr>
        </p:nvSpPr>
        <p:spPr/>
        <p:txBody>
          <a:bodyPr/>
          <a:lstStyle>
            <a:lvl1pPr>
              <a:defRPr/>
            </a:lvl1pPr>
          </a:lstStyle>
          <a:p>
            <a:pPr>
              <a:defRPr/>
            </a:pPr>
            <a:fld id="{98437914-C2B2-4ECE-B1A4-B638D880D97A}" type="slidenum">
              <a:rPr lang="en-GB"/>
              <a:pPr>
                <a:defRPr/>
              </a:pPr>
              <a:t>‹#›</a:t>
            </a:fld>
            <a:endParaRPr lang="en-GB"/>
          </a:p>
        </p:txBody>
      </p:sp>
    </p:spTree>
    <p:extLst>
      <p:ext uri="{BB962C8B-B14F-4D97-AF65-F5344CB8AC3E}">
        <p14:creationId xmlns:p14="http://schemas.microsoft.com/office/powerpoint/2010/main" val="39760736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Edit Master text styles</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
            <a:extLst>
              <a:ext uri="{FF2B5EF4-FFF2-40B4-BE49-F238E27FC236}">
                <a16:creationId xmlns:a16="http://schemas.microsoft.com/office/drawing/2014/main" id="{AF351A20-3A9E-49E7-A28B-82E0BE7C06E3}"/>
              </a:ext>
            </a:extLst>
          </p:cNvPr>
          <p:cNvSpPr>
            <a:spLocks noGrp="1"/>
          </p:cNvSpPr>
          <p:nvPr>
            <p:ph type="sldNum" sz="quarter" idx="13"/>
          </p:nvPr>
        </p:nvSpPr>
        <p:spPr/>
        <p:txBody>
          <a:bodyPr/>
          <a:lstStyle>
            <a:lvl1pPr>
              <a:defRPr/>
            </a:lvl1pPr>
          </a:lstStyle>
          <a:p>
            <a:pPr>
              <a:defRPr/>
            </a:pPr>
            <a:fld id="{06A260EA-B344-4EA9-92A2-EB281764C70A}" type="slidenum">
              <a:rPr lang="en-US"/>
              <a:pPr>
                <a:defRPr/>
              </a:pPr>
              <a:t>‹#›</a:t>
            </a:fld>
            <a:endParaRPr lang="en-US"/>
          </a:p>
        </p:txBody>
      </p:sp>
    </p:spTree>
    <p:extLst>
      <p:ext uri="{BB962C8B-B14F-4D97-AF65-F5344CB8AC3E}">
        <p14:creationId xmlns:p14="http://schemas.microsoft.com/office/powerpoint/2010/main" val="5247443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11581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54088" y="2093913"/>
            <a:ext cx="3706812"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480217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B7CFCE3D-D608-49AB-97F2-267F3F7D630B}"/>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8C4637C2-F7C4-43C4-9C13-61A873A3C14F}"/>
              </a:ext>
            </a:extLst>
          </p:cNvPr>
          <p:cNvSpPr>
            <a:spLocks noGrp="1"/>
          </p:cNvSpPr>
          <p:nvPr>
            <p:ph type="sldNum" sz="quarter" idx="11"/>
          </p:nvPr>
        </p:nvSpPr>
        <p:spPr/>
        <p:txBody>
          <a:bodyPr/>
          <a:lstStyle>
            <a:lvl1pPr>
              <a:defRPr/>
            </a:lvl1pPr>
          </a:lstStyle>
          <a:p>
            <a:pPr>
              <a:defRPr/>
            </a:pPr>
            <a:fld id="{649B172B-8142-4EA9-B039-A9FB78958D4B}" type="slidenum">
              <a:rPr lang="en-GB" altLang="en-US"/>
              <a:pPr>
                <a:defRPr/>
              </a:pPr>
              <a:t>‹#›</a:t>
            </a:fld>
            <a:endParaRPr lang="en-GB" altLang="en-US"/>
          </a:p>
        </p:txBody>
      </p:sp>
    </p:spTree>
    <p:extLst>
      <p:ext uri="{BB962C8B-B14F-4D97-AF65-F5344CB8AC3E}">
        <p14:creationId xmlns:p14="http://schemas.microsoft.com/office/powerpoint/2010/main" val="3324547262"/>
      </p:ext>
    </p:extLst>
  </p:cSld>
  <p:clrMapOvr>
    <a:masterClrMapping/>
  </p:clrMapOvr>
  <p:transition spd="slow">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B3E06AC9-FFB9-4DF8-9E72-91DDBE389CC3}"/>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4DAC9DF6-A66B-403C-BF5B-C8CA4F5E570F}"/>
              </a:ext>
            </a:extLst>
          </p:cNvPr>
          <p:cNvSpPr>
            <a:spLocks noGrp="1"/>
          </p:cNvSpPr>
          <p:nvPr>
            <p:ph type="sldNum" sz="quarter" idx="11"/>
          </p:nvPr>
        </p:nvSpPr>
        <p:spPr/>
        <p:txBody>
          <a:bodyPr/>
          <a:lstStyle>
            <a:lvl1pPr>
              <a:defRPr/>
            </a:lvl1pPr>
          </a:lstStyle>
          <a:p>
            <a:pPr>
              <a:defRPr/>
            </a:pPr>
            <a:fld id="{9D451D62-6805-4223-B81B-940E9811E7B0}" type="slidenum">
              <a:rPr lang="en-GB" altLang="en-US"/>
              <a:pPr>
                <a:defRPr/>
              </a:pPr>
              <a:t>‹#›</a:t>
            </a:fld>
            <a:endParaRPr lang="en-GB" altLang="en-US"/>
          </a:p>
        </p:txBody>
      </p:sp>
    </p:spTree>
    <p:extLst>
      <p:ext uri="{BB962C8B-B14F-4D97-AF65-F5344CB8AC3E}">
        <p14:creationId xmlns:p14="http://schemas.microsoft.com/office/powerpoint/2010/main" val="2938734558"/>
      </p:ext>
    </p:extLst>
  </p:cSld>
  <p:clrMapOvr>
    <a:masterClrMapping/>
  </p:clrMapOvr>
  <p:transition spd="slow">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D18405C1-CA45-4A92-92B4-C6835950759C}"/>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224218A3-11CE-4CB7-92F1-0A80077B54EB}"/>
              </a:ext>
            </a:extLst>
          </p:cNvPr>
          <p:cNvSpPr>
            <a:spLocks noGrp="1"/>
          </p:cNvSpPr>
          <p:nvPr>
            <p:ph type="sldNum" sz="quarter" idx="11"/>
          </p:nvPr>
        </p:nvSpPr>
        <p:spPr/>
        <p:txBody>
          <a:bodyPr/>
          <a:lstStyle>
            <a:lvl1pPr>
              <a:defRPr/>
            </a:lvl1pPr>
          </a:lstStyle>
          <a:p>
            <a:pPr>
              <a:defRPr/>
            </a:pPr>
            <a:fld id="{11D1D24A-799B-4099-83ED-0178F7BBE71A}" type="slidenum">
              <a:rPr lang="en-GB" altLang="en-US"/>
              <a:pPr>
                <a:defRPr/>
              </a:pPr>
              <a:t>‹#›</a:t>
            </a:fld>
            <a:endParaRPr lang="en-GB" altLang="en-US"/>
          </a:p>
        </p:txBody>
      </p:sp>
    </p:spTree>
    <p:extLst>
      <p:ext uri="{BB962C8B-B14F-4D97-AF65-F5344CB8AC3E}">
        <p14:creationId xmlns:p14="http://schemas.microsoft.com/office/powerpoint/2010/main" val="3673446585"/>
      </p:ext>
    </p:extLst>
  </p:cSld>
  <p:clrMapOvr>
    <a:masterClrMapping/>
  </p:clrMapOvr>
  <p:transition spd="slow">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565ED20-6A88-4F69-A08A-AF128C49D38A}"/>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796AC20D-3812-4F5D-ADF6-B3A3BEAA2608}"/>
              </a:ext>
            </a:extLst>
          </p:cNvPr>
          <p:cNvSpPr>
            <a:spLocks noGrp="1"/>
          </p:cNvSpPr>
          <p:nvPr>
            <p:ph type="sldNum" sz="quarter" idx="11"/>
          </p:nvPr>
        </p:nvSpPr>
        <p:spPr/>
        <p:txBody>
          <a:bodyPr/>
          <a:lstStyle>
            <a:lvl1pPr>
              <a:defRPr/>
            </a:lvl1pPr>
          </a:lstStyle>
          <a:p>
            <a:pPr>
              <a:defRPr/>
            </a:pPr>
            <a:fld id="{7BC94B8C-0411-4F7B-ABF1-ED14D8F91183}" type="slidenum">
              <a:rPr lang="en-GB" altLang="en-US"/>
              <a:pPr>
                <a:defRPr/>
              </a:pPr>
              <a:t>‹#›</a:t>
            </a:fld>
            <a:endParaRPr lang="en-GB" altLang="en-US"/>
          </a:p>
        </p:txBody>
      </p:sp>
    </p:spTree>
    <p:extLst>
      <p:ext uri="{BB962C8B-B14F-4D97-AF65-F5344CB8AC3E}">
        <p14:creationId xmlns:p14="http://schemas.microsoft.com/office/powerpoint/2010/main" val="2169373733"/>
      </p:ext>
    </p:extLst>
  </p:cSld>
  <p:clrMapOvr>
    <a:masterClrMapping/>
  </p:clrMapOvr>
  <p:transition spd="slow">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0EB3975E-2102-4050-BB91-C426AF32250E}"/>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AB2EBF8-6262-4D53-BBC4-2F7AD32CD765}"/>
              </a:ext>
            </a:extLst>
          </p:cNvPr>
          <p:cNvSpPr>
            <a:spLocks noGrp="1"/>
          </p:cNvSpPr>
          <p:nvPr>
            <p:ph type="sldNum" sz="quarter" idx="11"/>
          </p:nvPr>
        </p:nvSpPr>
        <p:spPr/>
        <p:txBody>
          <a:bodyPr/>
          <a:lstStyle>
            <a:lvl1pPr>
              <a:defRPr/>
            </a:lvl1pPr>
          </a:lstStyle>
          <a:p>
            <a:pPr>
              <a:defRPr/>
            </a:pPr>
            <a:fld id="{96BA5600-C79B-4C34-941B-1F3A793B1630}" type="slidenum">
              <a:rPr lang="en-GB" altLang="en-US"/>
              <a:pPr>
                <a:defRPr/>
              </a:pPr>
              <a:t>‹#›</a:t>
            </a:fld>
            <a:endParaRPr lang="en-GB" altLang="en-US"/>
          </a:p>
        </p:txBody>
      </p:sp>
    </p:spTree>
    <p:extLst>
      <p:ext uri="{BB962C8B-B14F-4D97-AF65-F5344CB8AC3E}">
        <p14:creationId xmlns:p14="http://schemas.microsoft.com/office/powerpoint/2010/main" val="1231048898"/>
      </p:ext>
    </p:extLst>
  </p:cSld>
  <p:clrMapOvr>
    <a:masterClrMapping/>
  </p:clrMapOvr>
  <p:transition spd="slow">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5CCEAFE-99CD-4768-8DA7-DB905249212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F277C64A-09E6-4B4B-BFB1-FC82A4C6271E}"/>
              </a:ext>
            </a:extLst>
          </p:cNvPr>
          <p:cNvSpPr>
            <a:spLocks noGrp="1"/>
          </p:cNvSpPr>
          <p:nvPr>
            <p:ph type="sldNum" sz="quarter" idx="11"/>
          </p:nvPr>
        </p:nvSpPr>
        <p:spPr/>
        <p:txBody>
          <a:bodyPr/>
          <a:lstStyle>
            <a:lvl1pPr>
              <a:defRPr/>
            </a:lvl1pPr>
          </a:lstStyle>
          <a:p>
            <a:pPr>
              <a:defRPr/>
            </a:pPr>
            <a:fld id="{BBD04078-E3B0-45BF-861A-91E93D1B7673}" type="slidenum">
              <a:rPr lang="en-GB" altLang="en-US"/>
              <a:pPr>
                <a:defRPr/>
              </a:pPr>
              <a:t>‹#›</a:t>
            </a:fld>
            <a:endParaRPr lang="en-GB" altLang="en-US"/>
          </a:p>
        </p:txBody>
      </p:sp>
    </p:spTree>
    <p:extLst>
      <p:ext uri="{BB962C8B-B14F-4D97-AF65-F5344CB8AC3E}">
        <p14:creationId xmlns:p14="http://schemas.microsoft.com/office/powerpoint/2010/main" val="710363823"/>
      </p:ext>
    </p:extLst>
  </p:cSld>
  <p:clrMapOvr>
    <a:masterClrMapping/>
  </p:clrMapOvr>
  <p:transition spd="slow">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0437ECE6-DA77-41A8-91E6-10EFA3B6B78A}"/>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29/01/2022</a:t>
            </a:fld>
            <a:endParaRPr lang="en-GB" altLang="en-GB"/>
          </a:p>
        </p:txBody>
      </p:sp>
      <p:sp>
        <p:nvSpPr>
          <p:cNvPr id="4" name="Footer Placeholder 3">
            <a:extLst>
              <a:ext uri="{FF2B5EF4-FFF2-40B4-BE49-F238E27FC236}">
                <a16:creationId xmlns:a16="http://schemas.microsoft.com/office/drawing/2014/main" id="{DD5587FB-3B41-4AD3-A1FC-D2E8E83F04DB}"/>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98F98B3D-1A49-4658-972A-0893DA948851}"/>
              </a:ext>
            </a:extLst>
          </p:cNvPr>
          <p:cNvSpPr>
            <a:spLocks noGrp="1"/>
          </p:cNvSpPr>
          <p:nvPr>
            <p:ph type="sldNum" sz="quarter" idx="12"/>
          </p:nvPr>
        </p:nvSpPr>
        <p:spPr/>
        <p:txBody>
          <a:bodyPr/>
          <a:lstStyle>
            <a:lvl1pPr>
              <a:defRPr/>
            </a:lvl1pPr>
          </a:lstStyle>
          <a:p>
            <a:pPr>
              <a:defRPr/>
            </a:pPr>
            <a:fld id="{D3C66268-5293-43B7-916F-5DE445C617B7}" type="slidenum">
              <a:rPr lang="en-GB" altLang="en-GB"/>
              <a:pPr>
                <a:defRPr/>
              </a:pPr>
              <a:t>‹#›</a:t>
            </a:fld>
            <a:endParaRPr lang="en-GB" altLang="en-GB"/>
          </a:p>
        </p:txBody>
      </p:sp>
    </p:spTree>
    <p:extLst>
      <p:ext uri="{BB962C8B-B14F-4D97-AF65-F5344CB8AC3E}">
        <p14:creationId xmlns:p14="http://schemas.microsoft.com/office/powerpoint/2010/main" val="5390092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1A664DDB-F7B8-4340-8B36-54D02D5F8AE9}" type="datetime1">
              <a:rPr lang="en-GB" smtClean="0"/>
              <a:pPr>
                <a:defRPr/>
              </a:pPr>
              <a:t>29/01/2022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891A6810-17DA-4D25-BA09-1C747B0198C0}" type="slidenum">
              <a:rPr lang="en-GB" smtClean="0"/>
              <a:pPr>
                <a:defRPr/>
              </a:pPr>
              <a:t>‹#›</a:t>
            </a:fld>
            <a:endParaRPr lang="en-GB"/>
          </a:p>
        </p:txBody>
      </p:sp>
    </p:spTree>
    <p:extLst>
      <p:ext uri="{BB962C8B-B14F-4D97-AF65-F5344CB8AC3E}">
        <p14:creationId xmlns:p14="http://schemas.microsoft.com/office/powerpoint/2010/main" val="772834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DAAAA4AC-602A-489F-BEB3-E8E14B25FF32}" type="datetime1">
              <a:rPr lang="en-GB" smtClean="0"/>
              <a:pPr>
                <a:defRPr/>
              </a:pPr>
              <a:t>29/01/2022</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a:xfrm>
            <a:off x="6715800" y="5814791"/>
            <a:ext cx="2057400" cy="365125"/>
          </a:xfrm>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3322C9D7-BD7A-4D33-88F9-70928F3A8B73}" type="slidenum">
              <a:rPr lang="en-GB" smtClean="0"/>
              <a:pPr>
                <a:defRPr/>
              </a:pPr>
              <a:t>‹#›</a:t>
            </a:fld>
            <a:endParaRPr lang="en-GB"/>
          </a:p>
        </p:txBody>
      </p:sp>
    </p:spTree>
    <p:extLst>
      <p:ext uri="{BB962C8B-B14F-4D97-AF65-F5344CB8AC3E}">
        <p14:creationId xmlns:p14="http://schemas.microsoft.com/office/powerpoint/2010/main" val="34123384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EC0E44-31DD-4789-86DE-B6E31155F116}"/>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943D9F2D-9932-4726-8DBE-481141DB0BE1}" type="datetime1">
              <a:rPr lang="en-GB" smtClean="0"/>
              <a:pPr>
                <a:defRPr/>
              </a:pPr>
              <a:t>29/01/2022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1D6EEAA7-D1B8-4D95-8668-AAE1EF902115}" type="slidenum">
              <a:rPr lang="en-GB" smtClean="0"/>
              <a:pPr>
                <a:defRPr/>
              </a:pPr>
              <a:t>‹#›</a:t>
            </a:fld>
            <a:endParaRPr lang="en-GB"/>
          </a:p>
        </p:txBody>
      </p:sp>
    </p:spTree>
    <p:extLst>
      <p:ext uri="{BB962C8B-B14F-4D97-AF65-F5344CB8AC3E}">
        <p14:creationId xmlns:p14="http://schemas.microsoft.com/office/powerpoint/2010/main" val="210627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550772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05912846-7A06-4B40-9C58-4B42233C3544}" type="datetime1">
              <a:rPr lang="en-GB" smtClean="0"/>
              <a:pPr>
                <a:defRPr/>
              </a:pPr>
              <a:t>29/01/2022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EED1C3A3-733D-4E03-8BBA-57428344C856}" type="slidenum">
              <a:rPr lang="en-GB" smtClean="0"/>
              <a:pPr>
                <a:defRPr/>
              </a:pPr>
              <a:t>‹#›</a:t>
            </a:fld>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spTree>
    <p:extLst>
      <p:ext uri="{BB962C8B-B14F-4D97-AF65-F5344CB8AC3E}">
        <p14:creationId xmlns:p14="http://schemas.microsoft.com/office/powerpoint/2010/main" val="36726995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A903D7F4-2AD2-4C9C-9330-C03E0E70D3F1}"/>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85338417-3E6F-4BFF-9057-0066DE782A8A}" type="datetime1">
              <a:rPr lang="en-GB" smtClean="0"/>
              <a:pPr>
                <a:defRPr/>
              </a:pPr>
              <a:t>29/01/2022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C67D9B06-E0D3-482C-8B23-B369CDD28B6D}" type="slidenum">
              <a:rPr lang="en-GB" smtClean="0"/>
              <a:pPr>
                <a:defRPr/>
              </a:pPr>
              <a:t>‹#›</a:t>
            </a:fld>
            <a:endParaRPr lang="en-GB"/>
          </a:p>
        </p:txBody>
      </p:sp>
      <p:pic>
        <p:nvPicPr>
          <p:cNvPr id="8" name="Picture 7">
            <a:extLst>
              <a:ext uri="{FF2B5EF4-FFF2-40B4-BE49-F238E27FC236}">
                <a16:creationId xmlns:a16="http://schemas.microsoft.com/office/drawing/2014/main" id="{CE37D3FD-F294-4C0B-BF90-C02FC97CE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28008089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3BB8CA39-6DA6-43AC-B080-DCCFD77D534A}" type="datetime1">
              <a:rPr lang="en-GB" smtClean="0"/>
              <a:pPr>
                <a:defRPr/>
              </a:pPr>
              <a:t>29/01/2022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B878F02F-C488-4E89-A041-182781D9BBDB}" type="slidenum">
              <a:rPr lang="en-GB" smtClean="0"/>
              <a:pPr>
                <a:defRPr/>
              </a:pPr>
              <a:t>‹#›</a:t>
            </a:fld>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pic>
        <p:nvPicPr>
          <p:cNvPr id="8" name="Picture 7">
            <a:extLst>
              <a:ext uri="{FF2B5EF4-FFF2-40B4-BE49-F238E27FC236}">
                <a16:creationId xmlns:a16="http://schemas.microsoft.com/office/drawing/2014/main" id="{7908FF1C-CECD-4AD8-B7A9-F4B8A1C02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41040750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F4EB1B16-47AC-4D2E-99C1-B92EA25D7546}" type="datetime1">
              <a:rPr lang="en-GB" smtClean="0"/>
              <a:pPr>
                <a:defRPr/>
              </a:pPr>
              <a:t>29/01/2022</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135877E6-CFA9-460C-AD53-BE61A6308504}" type="slidenum">
              <a:rPr lang="en-GB" smtClean="0"/>
              <a:pPr>
                <a:defRPr/>
              </a:pPr>
              <a:t>‹#›</a:t>
            </a:fld>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r>
              <a:rPr lang="en-US"/>
              <a:t>Click icon to add picture</a:t>
            </a:r>
          </a:p>
        </p:txBody>
      </p:sp>
    </p:spTree>
    <p:extLst>
      <p:ext uri="{BB962C8B-B14F-4D97-AF65-F5344CB8AC3E}">
        <p14:creationId xmlns:p14="http://schemas.microsoft.com/office/powerpoint/2010/main" val="15903320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C11B097B-E4DF-49E1-B374-2855245427A4}" type="datetime1">
              <a:rPr lang="en-GB" smtClean="0"/>
              <a:pPr>
                <a:defRPr/>
              </a:pPr>
              <a:t>29/01/2022</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BF2B9201-5EC8-4A99-AE8D-33B2CDA1DBFD}" type="slidenum">
              <a:rPr lang="en-GB" smtClean="0"/>
              <a:pPr>
                <a:defRPr/>
              </a:pPr>
              <a:t>‹#›</a:t>
            </a:fld>
            <a:endParaRPr lang="en-GB"/>
          </a:p>
        </p:txBody>
      </p:sp>
    </p:spTree>
    <p:extLst>
      <p:ext uri="{BB962C8B-B14F-4D97-AF65-F5344CB8AC3E}">
        <p14:creationId xmlns:p14="http://schemas.microsoft.com/office/powerpoint/2010/main" val="41965150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6CE2869F-F472-45FC-943D-A79C8190976D}" type="datetime1">
              <a:rPr lang="en-GB" smtClean="0"/>
              <a:pPr>
                <a:defRPr/>
              </a:pPr>
              <a:t>29/01/2022</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E2187135-3C6A-4087-ACD3-911A6D361F8E}" type="slidenum">
              <a:rPr lang="en-GB" smtClean="0"/>
              <a:pPr>
                <a:defRPr/>
              </a:pPr>
              <a:t>‹#›</a:t>
            </a:fld>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r>
              <a:rPr lang="en-US"/>
              <a:t>Click icon to add picture</a:t>
            </a:r>
            <a:endParaRPr lang="en-GB"/>
          </a:p>
        </p:txBody>
      </p:sp>
    </p:spTree>
    <p:extLst>
      <p:ext uri="{BB962C8B-B14F-4D97-AF65-F5344CB8AC3E}">
        <p14:creationId xmlns:p14="http://schemas.microsoft.com/office/powerpoint/2010/main" val="25719820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C913EE-2727-4AD5-A4F4-2BB171BD1452}"/>
              </a:ext>
            </a:extLst>
          </p:cNvPr>
          <p:cNvSpPr/>
          <p:nvPr/>
        </p:nvSpPr>
        <p:spPr>
          <a:xfrm>
            <a:off x="0" y="1"/>
            <a:ext cx="9144000" cy="56324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r>
              <a:rPr lang="en-US"/>
              <a:t>Click icon to add picture</a:t>
            </a:r>
          </a:p>
        </p:txBody>
      </p:sp>
      <p:sp>
        <p:nvSpPr>
          <p:cNvPr id="3" name="Date Placeholder 2">
            <a:extLst>
              <a:ext uri="{FF2B5EF4-FFF2-40B4-BE49-F238E27FC236}">
                <a16:creationId xmlns:a16="http://schemas.microsoft.com/office/drawing/2014/main" id="{E10179F0-3632-4679-B6A5-46A0CB570E33}"/>
              </a:ext>
            </a:extLst>
          </p:cNvPr>
          <p:cNvSpPr>
            <a:spLocks noGrp="1"/>
          </p:cNvSpPr>
          <p:nvPr>
            <p:ph type="dt" sz="half" idx="10"/>
          </p:nvPr>
        </p:nvSpPr>
        <p:spPr/>
        <p:txBody>
          <a:bodyPr/>
          <a:lstStyle/>
          <a:p>
            <a:pPr>
              <a:defRPr/>
            </a:pPr>
            <a:fld id="{2344F369-CAD3-4818-9564-EF163E89707B}" type="datetime1">
              <a:rPr lang="en-GB" smtClean="0"/>
              <a:pPr>
                <a:defRPr/>
              </a:pPr>
              <a:t>29/01/2022</a:t>
            </a:fld>
            <a:endParaRPr lang="en-GB"/>
          </a:p>
        </p:txBody>
      </p:sp>
      <p:sp>
        <p:nvSpPr>
          <p:cNvPr id="4" name="Footer Placeholder 3">
            <a:extLst>
              <a:ext uri="{FF2B5EF4-FFF2-40B4-BE49-F238E27FC236}">
                <a16:creationId xmlns:a16="http://schemas.microsoft.com/office/drawing/2014/main" id="{DD3D66F0-0409-41B5-8F0F-17515FC29F6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DA2F6746-0473-414F-B00B-B98335701938}"/>
              </a:ext>
            </a:extLst>
          </p:cNvPr>
          <p:cNvSpPr>
            <a:spLocks noGrp="1"/>
          </p:cNvSpPr>
          <p:nvPr>
            <p:ph type="sldNum" sz="quarter" idx="12"/>
          </p:nvPr>
        </p:nvSpPr>
        <p:spPr/>
        <p:txBody>
          <a:bodyPr/>
          <a:lstStyle/>
          <a:p>
            <a:pPr>
              <a:defRPr/>
            </a:pPr>
            <a:fld id="{27ED585F-DF48-42F9-ACBA-3B0DA106ABCE}" type="slidenum">
              <a:rPr lang="en-GB" smtClean="0"/>
              <a:pPr>
                <a:defRPr/>
              </a:pPr>
              <a:t>‹#›</a:t>
            </a:fld>
            <a:endParaRPr lang="en-GB"/>
          </a:p>
        </p:txBody>
      </p:sp>
      <p:sp>
        <p:nvSpPr>
          <p:cNvPr id="9" name="Title 1">
            <a:extLst>
              <a:ext uri="{FF2B5EF4-FFF2-40B4-BE49-F238E27FC236}">
                <a16:creationId xmlns:a16="http://schemas.microsoft.com/office/drawing/2014/main" id="{E5AB8804-944C-44FE-AC90-21977F1B78F3}"/>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228371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E666FB1-7EB8-48D4-BBC6-25C76E69EA69}"/>
              </a:ext>
            </a:extLst>
          </p:cNvPr>
          <p:cNvSpPr>
            <a:spLocks noGrp="1"/>
          </p:cNvSpPr>
          <p:nvPr>
            <p:ph type="dt" sz="half" idx="10"/>
          </p:nvPr>
        </p:nvSpPr>
        <p:spPr/>
        <p:txBody>
          <a:bodyPr/>
          <a:lstStyle/>
          <a:p>
            <a:pPr>
              <a:defRPr/>
            </a:pPr>
            <a:fld id="{84B89B2E-8B73-46F8-AF95-17249E246D86}" type="datetime1">
              <a:rPr lang="en-GB" smtClean="0"/>
              <a:pPr>
                <a:defRPr/>
              </a:pPr>
              <a:t>29/01/2022</a:t>
            </a:fld>
            <a:endParaRPr lang="en-GB"/>
          </a:p>
        </p:txBody>
      </p:sp>
      <p:sp>
        <p:nvSpPr>
          <p:cNvPr id="4" name="Footer Placeholder 3">
            <a:extLst>
              <a:ext uri="{FF2B5EF4-FFF2-40B4-BE49-F238E27FC236}">
                <a16:creationId xmlns:a16="http://schemas.microsoft.com/office/drawing/2014/main" id="{6808E062-8FFD-4BEA-9E4D-0665BABE60B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26FD1732-3E34-49BE-8B77-1A0F750E24F4}"/>
              </a:ext>
            </a:extLst>
          </p:cNvPr>
          <p:cNvSpPr>
            <a:spLocks noGrp="1"/>
          </p:cNvSpPr>
          <p:nvPr>
            <p:ph type="sldNum" sz="quarter" idx="12"/>
          </p:nvPr>
        </p:nvSpPr>
        <p:spPr/>
        <p:txBody>
          <a:bodyPr/>
          <a:lstStyle/>
          <a:p>
            <a:pPr>
              <a:defRPr/>
            </a:pPr>
            <a:fld id="{00DFE09A-49D6-4A62-B4AA-BD55395534F5}" type="slidenum">
              <a:rPr lang="en-GB" smtClean="0"/>
              <a:pPr>
                <a:defRPr/>
              </a:pPr>
              <a:t>‹#›</a:t>
            </a:fld>
            <a:endParaRPr lang="en-GB"/>
          </a:p>
        </p:txBody>
      </p:sp>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hasCustomPrompt="1"/>
          </p:nvPr>
        </p:nvSpPr>
        <p:spPr>
          <a:xfrm>
            <a:off x="0" y="0"/>
            <a:ext cx="9144000" cy="5689600"/>
          </a:xfrm>
          <a:prstGeom prst="rect">
            <a:avLst/>
          </a:prstGeom>
        </p:spPr>
        <p:txBody>
          <a:bodyPr/>
          <a:lstStyle>
            <a:lvl1pPr>
              <a:defRPr/>
            </a:lvl1pPr>
          </a:lstStyle>
          <a:p>
            <a:r>
              <a:rPr lang="en-US"/>
              <a:t>Click icon to add full bleed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38748799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21212D-E935-40DA-A8C3-8B44174E606C}"/>
              </a:ext>
            </a:extLst>
          </p:cNvPr>
          <p:cNvSpPr>
            <a:spLocks noGrp="1"/>
          </p:cNvSpPr>
          <p:nvPr>
            <p:ph type="dt" sz="half" idx="10"/>
          </p:nvPr>
        </p:nvSpPr>
        <p:spPr/>
        <p:txBody>
          <a:bodyPr/>
          <a:lstStyle/>
          <a:p>
            <a:pPr>
              <a:defRPr/>
            </a:pPr>
            <a:fld id="{7369C7AC-9293-42D1-9E05-A19086982E44}" type="datetime1">
              <a:rPr lang="en-GB" smtClean="0"/>
              <a:pPr>
                <a:defRPr/>
              </a:pPr>
              <a:t>29/01/2022</a:t>
            </a:fld>
            <a:endParaRPr lang="en-GB"/>
          </a:p>
        </p:txBody>
      </p:sp>
      <p:sp>
        <p:nvSpPr>
          <p:cNvPr id="4" name="Footer Placeholder 3">
            <a:extLst>
              <a:ext uri="{FF2B5EF4-FFF2-40B4-BE49-F238E27FC236}">
                <a16:creationId xmlns:a16="http://schemas.microsoft.com/office/drawing/2014/main" id="{32684AF7-63FF-4F17-8CEC-05F9D0F11F10}"/>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32C3E4AC-67E3-4249-9DF5-A4C70E5F12DF}"/>
              </a:ext>
            </a:extLst>
          </p:cNvPr>
          <p:cNvSpPr>
            <a:spLocks noGrp="1"/>
          </p:cNvSpPr>
          <p:nvPr>
            <p:ph type="sldNum" sz="quarter" idx="12"/>
          </p:nvPr>
        </p:nvSpPr>
        <p:spPr/>
        <p:txBody>
          <a:bodyPr/>
          <a:lstStyle/>
          <a:p>
            <a:pPr>
              <a:defRPr/>
            </a:pPr>
            <a:fld id="{E2A8EE50-6068-4827-B651-6F9B5B0487E3}" type="slidenum">
              <a:rPr lang="en-GB" smtClean="0"/>
              <a:pPr>
                <a:defRPr/>
              </a:pPr>
              <a:t>‹#›</a:t>
            </a:fld>
            <a:endParaRPr lang="en-GB"/>
          </a:p>
        </p:txBody>
      </p:sp>
    </p:spTree>
    <p:extLst>
      <p:ext uri="{BB962C8B-B14F-4D97-AF65-F5344CB8AC3E}">
        <p14:creationId xmlns:p14="http://schemas.microsoft.com/office/powerpoint/2010/main" val="23310407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926B6-9036-4126-AE1F-8A37EA538A2C}"/>
              </a:ext>
            </a:extLst>
          </p:cNvPr>
          <p:cNvSpPr>
            <a:spLocks noGrp="1"/>
          </p:cNvSpPr>
          <p:nvPr>
            <p:ph type="dt" sz="half" idx="10"/>
          </p:nvPr>
        </p:nvSpPr>
        <p:spPr/>
        <p:txBody>
          <a:bodyPr/>
          <a:lstStyle/>
          <a:p>
            <a:pPr>
              <a:defRPr/>
            </a:pPr>
            <a:fld id="{09B709EE-233D-4379-A7DA-B5504C3CAFFC}" type="datetime1">
              <a:rPr lang="en-GB" smtClean="0"/>
              <a:pPr>
                <a:defRPr/>
              </a:pPr>
              <a:t>29/01/2022</a:t>
            </a:fld>
            <a:endParaRPr lang="en-GB"/>
          </a:p>
        </p:txBody>
      </p:sp>
      <p:sp>
        <p:nvSpPr>
          <p:cNvPr id="3" name="Footer Placeholder 2">
            <a:extLst>
              <a:ext uri="{FF2B5EF4-FFF2-40B4-BE49-F238E27FC236}">
                <a16:creationId xmlns:a16="http://schemas.microsoft.com/office/drawing/2014/main" id="{889A293D-86F4-467C-A6B2-024611FA1E23}"/>
              </a:ext>
            </a:extLst>
          </p:cNvPr>
          <p:cNvSpPr>
            <a:spLocks noGrp="1"/>
          </p:cNvSpPr>
          <p:nvPr>
            <p:ph type="ftr" sz="quarter" idx="11"/>
          </p:nvPr>
        </p:nvSpPr>
        <p:spPr/>
        <p:txBody>
          <a:bodyPr/>
          <a:lstStyle/>
          <a:p>
            <a:pPr>
              <a:defRPr/>
            </a:pPr>
            <a:endParaRPr lang="en-GB"/>
          </a:p>
        </p:txBody>
      </p:sp>
      <p:sp>
        <p:nvSpPr>
          <p:cNvPr id="4" name="Slide Number Placeholder 3">
            <a:extLst>
              <a:ext uri="{FF2B5EF4-FFF2-40B4-BE49-F238E27FC236}">
                <a16:creationId xmlns:a16="http://schemas.microsoft.com/office/drawing/2014/main" id="{C8759A11-3108-4192-81AD-C415E05429B6}"/>
              </a:ext>
            </a:extLst>
          </p:cNvPr>
          <p:cNvSpPr>
            <a:spLocks noGrp="1"/>
          </p:cNvSpPr>
          <p:nvPr>
            <p:ph type="sldNum" sz="quarter" idx="12"/>
          </p:nvPr>
        </p:nvSpPr>
        <p:spPr/>
        <p:txBody>
          <a:bodyPr/>
          <a:lstStyle/>
          <a:p>
            <a:pPr>
              <a:defRPr/>
            </a:pPr>
            <a:fld id="{98437914-C2B2-4ECE-B1A4-B638D880D97A}" type="slidenum">
              <a:rPr lang="en-GB" smtClean="0"/>
              <a:pPr>
                <a:defRPr/>
              </a:pPr>
              <a:t>‹#›</a:t>
            </a:fld>
            <a:endParaRPr lang="en-GB"/>
          </a:p>
        </p:txBody>
      </p:sp>
    </p:spTree>
    <p:extLst>
      <p:ext uri="{BB962C8B-B14F-4D97-AF65-F5344CB8AC3E}">
        <p14:creationId xmlns:p14="http://schemas.microsoft.com/office/powerpoint/2010/main" val="231852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036424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6A260EA-B344-4EA9-92A2-EB281764C70A}" type="slidenum">
              <a:rPr lang="en-US" smtClean="0"/>
              <a:pPr>
                <a:defRPr/>
              </a:pPr>
              <a:t>‹#›</a:t>
            </a:fld>
            <a:endParaRPr lang="en-US"/>
          </a:p>
        </p:txBody>
      </p:sp>
      <p:sp>
        <p:nvSpPr>
          <p:cNvPr id="5" name="Text Placeholder 4"/>
          <p:cNvSpPr>
            <a:spLocks noGrp="1"/>
          </p:cNvSpPr>
          <p:nvPr>
            <p:ph type="body" sz="quarter" idx="11" hasCustomPrompt="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Click to add title</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85870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4599C82D-45D6-4B62-B630-2F29A980F875}"/>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E094E819-6E97-41E3-A5AB-33DA755203A0}"/>
              </a:ext>
            </a:extLst>
          </p:cNvPr>
          <p:cNvSpPr>
            <a:spLocks noGrp="1"/>
          </p:cNvSpPr>
          <p:nvPr>
            <p:ph type="sldNum" sz="quarter" idx="11"/>
          </p:nvPr>
        </p:nvSpPr>
        <p:spPr/>
        <p:txBody>
          <a:bodyPr/>
          <a:lstStyle>
            <a:lvl1pPr>
              <a:defRPr/>
            </a:lvl1pPr>
          </a:lstStyle>
          <a:p>
            <a:pPr>
              <a:defRPr/>
            </a:pPr>
            <a:fld id="{9B1713BD-5732-46D6-B92A-504D994A0206}" type="slidenum">
              <a:rPr lang="en-GB" altLang="en-US"/>
              <a:pPr>
                <a:defRPr/>
              </a:pPr>
              <a:t>‹#›</a:t>
            </a:fld>
            <a:endParaRPr lang="en-GB" altLang="en-US"/>
          </a:p>
        </p:txBody>
      </p:sp>
    </p:spTree>
    <p:extLst>
      <p:ext uri="{BB962C8B-B14F-4D97-AF65-F5344CB8AC3E}">
        <p14:creationId xmlns:p14="http://schemas.microsoft.com/office/powerpoint/2010/main" val="2978632086"/>
      </p:ext>
    </p:extLst>
  </p:cSld>
  <p:clrMapOvr>
    <a:masterClrMapping/>
  </p:clrMapOvr>
  <p:transition spd="slow">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C95784C7-F0E9-473B-870E-41E11C68F119}"/>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5CB22BC8-C1D2-4926-BD4E-C6084A1D6FE7}"/>
              </a:ext>
            </a:extLst>
          </p:cNvPr>
          <p:cNvSpPr>
            <a:spLocks noGrp="1"/>
          </p:cNvSpPr>
          <p:nvPr>
            <p:ph type="sldNum" sz="quarter" idx="11"/>
          </p:nvPr>
        </p:nvSpPr>
        <p:spPr/>
        <p:txBody>
          <a:bodyPr/>
          <a:lstStyle>
            <a:lvl1pPr>
              <a:defRPr/>
            </a:lvl1pPr>
          </a:lstStyle>
          <a:p>
            <a:pPr>
              <a:defRPr/>
            </a:pPr>
            <a:fld id="{BEA79A8C-B65E-4DAA-86B8-FD464A11D487}" type="slidenum">
              <a:rPr lang="en-GB" altLang="en-US"/>
              <a:pPr>
                <a:defRPr/>
              </a:pPr>
              <a:t>‹#›</a:t>
            </a:fld>
            <a:endParaRPr lang="en-GB" altLang="en-US"/>
          </a:p>
        </p:txBody>
      </p:sp>
    </p:spTree>
    <p:extLst>
      <p:ext uri="{BB962C8B-B14F-4D97-AF65-F5344CB8AC3E}">
        <p14:creationId xmlns:p14="http://schemas.microsoft.com/office/powerpoint/2010/main" val="3532772395"/>
      </p:ext>
    </p:extLst>
  </p:cSld>
  <p:clrMapOvr>
    <a:masterClrMapping/>
  </p:clrMapOvr>
  <p:transition spd="slow">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A900831C-36FF-444B-A747-0C274140F566}"/>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27F60C-8C87-4A02-81D1-EF3CAC59B5A7}"/>
              </a:ext>
            </a:extLst>
          </p:cNvPr>
          <p:cNvSpPr>
            <a:spLocks noGrp="1"/>
          </p:cNvSpPr>
          <p:nvPr>
            <p:ph type="sldNum" sz="quarter" idx="11"/>
          </p:nvPr>
        </p:nvSpPr>
        <p:spPr/>
        <p:txBody>
          <a:bodyPr/>
          <a:lstStyle>
            <a:lvl1pPr>
              <a:defRPr/>
            </a:lvl1pPr>
          </a:lstStyle>
          <a:p>
            <a:pPr>
              <a:defRPr/>
            </a:pPr>
            <a:fld id="{22DDB8B0-D9FE-4E33-AF2E-ED5DB9179984}" type="slidenum">
              <a:rPr lang="en-GB" altLang="en-US"/>
              <a:pPr>
                <a:defRPr/>
              </a:pPr>
              <a:t>‹#›</a:t>
            </a:fld>
            <a:endParaRPr lang="en-GB" altLang="en-US"/>
          </a:p>
        </p:txBody>
      </p:sp>
    </p:spTree>
    <p:extLst>
      <p:ext uri="{BB962C8B-B14F-4D97-AF65-F5344CB8AC3E}">
        <p14:creationId xmlns:p14="http://schemas.microsoft.com/office/powerpoint/2010/main" val="2051209638"/>
      </p:ext>
    </p:extLst>
  </p:cSld>
  <p:clrMapOvr>
    <a:masterClrMapping/>
  </p:clrMapOvr>
  <p:transition spd="slow">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CAAB7ABF-5032-43D1-A21C-55D74F27BE25}"/>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8FC7B0A9-0A63-4842-B340-B9F4C3973463}"/>
              </a:ext>
            </a:extLst>
          </p:cNvPr>
          <p:cNvSpPr>
            <a:spLocks noGrp="1"/>
          </p:cNvSpPr>
          <p:nvPr>
            <p:ph type="sldNum" sz="quarter" idx="11"/>
          </p:nvPr>
        </p:nvSpPr>
        <p:spPr/>
        <p:txBody>
          <a:bodyPr/>
          <a:lstStyle>
            <a:lvl1pPr>
              <a:defRPr/>
            </a:lvl1pPr>
          </a:lstStyle>
          <a:p>
            <a:pPr>
              <a:defRPr/>
            </a:pPr>
            <a:fld id="{2EB024EF-40F1-4600-831C-506787B3EEDA}" type="slidenum">
              <a:rPr lang="en-GB" altLang="en-US"/>
              <a:pPr>
                <a:defRPr/>
              </a:pPr>
              <a:t>‹#›</a:t>
            </a:fld>
            <a:endParaRPr lang="en-GB" altLang="en-US"/>
          </a:p>
        </p:txBody>
      </p:sp>
    </p:spTree>
    <p:extLst>
      <p:ext uri="{BB962C8B-B14F-4D97-AF65-F5344CB8AC3E}">
        <p14:creationId xmlns:p14="http://schemas.microsoft.com/office/powerpoint/2010/main" val="936017276"/>
      </p:ext>
    </p:extLst>
  </p:cSld>
  <p:clrMapOvr>
    <a:masterClrMapping/>
  </p:clrMapOvr>
  <p:transition spd="slow">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1A928CBE-BC65-4471-AEDB-53D4E16BFD67}"/>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F5DB0D3-21E4-4FF6-A77A-6F108C617A90}"/>
              </a:ext>
            </a:extLst>
          </p:cNvPr>
          <p:cNvSpPr>
            <a:spLocks noGrp="1"/>
          </p:cNvSpPr>
          <p:nvPr>
            <p:ph type="sldNum" sz="quarter" idx="11"/>
          </p:nvPr>
        </p:nvSpPr>
        <p:spPr/>
        <p:txBody>
          <a:bodyPr/>
          <a:lstStyle>
            <a:lvl1pPr>
              <a:defRPr/>
            </a:lvl1pPr>
          </a:lstStyle>
          <a:p>
            <a:pPr>
              <a:defRPr/>
            </a:pPr>
            <a:fld id="{4E926449-4E13-4375-8070-C4ACF405F5D0}" type="slidenum">
              <a:rPr lang="en-GB" altLang="en-US"/>
              <a:pPr>
                <a:defRPr/>
              </a:pPr>
              <a:t>‹#›</a:t>
            </a:fld>
            <a:endParaRPr lang="en-GB" altLang="en-US"/>
          </a:p>
        </p:txBody>
      </p:sp>
    </p:spTree>
    <p:extLst>
      <p:ext uri="{BB962C8B-B14F-4D97-AF65-F5344CB8AC3E}">
        <p14:creationId xmlns:p14="http://schemas.microsoft.com/office/powerpoint/2010/main" val="1654715136"/>
      </p:ext>
    </p:extLst>
  </p:cSld>
  <p:clrMapOvr>
    <a:masterClrMapping/>
  </p:clrMapOvr>
  <p:transition spd="slow">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0FB32CC8-D6EA-42F9-A09A-048BC8384BE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E781A16C-A710-4604-9EE7-D385D16A635F}"/>
              </a:ext>
            </a:extLst>
          </p:cNvPr>
          <p:cNvSpPr>
            <a:spLocks noGrp="1"/>
          </p:cNvSpPr>
          <p:nvPr>
            <p:ph type="sldNum" sz="quarter" idx="11"/>
          </p:nvPr>
        </p:nvSpPr>
        <p:spPr/>
        <p:txBody>
          <a:bodyPr/>
          <a:lstStyle>
            <a:lvl1pPr>
              <a:defRPr/>
            </a:lvl1pPr>
          </a:lstStyle>
          <a:p>
            <a:pPr>
              <a:defRPr/>
            </a:pPr>
            <a:fld id="{A8D85F92-AE9D-466D-9E61-2B986232D598}" type="slidenum">
              <a:rPr lang="en-GB" altLang="en-US"/>
              <a:pPr>
                <a:defRPr/>
              </a:pPr>
              <a:t>‹#›</a:t>
            </a:fld>
            <a:endParaRPr lang="en-GB" altLang="en-US"/>
          </a:p>
        </p:txBody>
      </p:sp>
    </p:spTree>
    <p:extLst>
      <p:ext uri="{BB962C8B-B14F-4D97-AF65-F5344CB8AC3E}">
        <p14:creationId xmlns:p14="http://schemas.microsoft.com/office/powerpoint/2010/main" val="3364456047"/>
      </p:ext>
    </p:extLst>
  </p:cSld>
  <p:clrMapOvr>
    <a:masterClrMapping/>
  </p:clrMapOvr>
  <p:transition spd="slow">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2EB97CDE-0B63-44EB-A947-8525ED0B9972}"/>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29/01/2022</a:t>
            </a:fld>
            <a:endParaRPr lang="en-GB" altLang="en-GB"/>
          </a:p>
        </p:txBody>
      </p:sp>
      <p:sp>
        <p:nvSpPr>
          <p:cNvPr id="4" name="Footer Placeholder 3">
            <a:extLst>
              <a:ext uri="{FF2B5EF4-FFF2-40B4-BE49-F238E27FC236}">
                <a16:creationId xmlns:a16="http://schemas.microsoft.com/office/drawing/2014/main" id="{56DE0576-26B8-4938-B4E0-188EC4CFF724}"/>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62347746-C79B-44E4-A420-325896332060}"/>
              </a:ext>
            </a:extLst>
          </p:cNvPr>
          <p:cNvSpPr>
            <a:spLocks noGrp="1"/>
          </p:cNvSpPr>
          <p:nvPr>
            <p:ph type="sldNum" sz="quarter" idx="12"/>
          </p:nvPr>
        </p:nvSpPr>
        <p:spPr/>
        <p:txBody>
          <a:bodyPr/>
          <a:lstStyle>
            <a:lvl1pPr>
              <a:defRPr/>
            </a:lvl1pPr>
          </a:lstStyle>
          <a:p>
            <a:pPr>
              <a:defRPr/>
            </a:pPr>
            <a:fld id="{774C7798-4690-44F7-8BD5-F3F898FCA55B}" type="slidenum">
              <a:rPr lang="en-GB" altLang="en-GB"/>
              <a:pPr>
                <a:defRPr/>
              </a:pPr>
              <a:t>‹#›</a:t>
            </a:fld>
            <a:endParaRPr lang="en-GB" altLang="en-GB"/>
          </a:p>
        </p:txBody>
      </p:sp>
    </p:spTree>
    <p:extLst>
      <p:ext uri="{BB962C8B-B14F-4D97-AF65-F5344CB8AC3E}">
        <p14:creationId xmlns:p14="http://schemas.microsoft.com/office/powerpoint/2010/main" val="1593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5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78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966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11.jpeg"/><Relationship Id="rId5" Type="http://schemas.openxmlformats.org/officeDocument/2006/relationships/slideLayout" Target="../slideLayouts/slideLayout44.xml"/><Relationship Id="rId10" Type="http://schemas.openxmlformats.org/officeDocument/2006/relationships/image" Target="../media/image14.png"/><Relationship Id="rId4" Type="http://schemas.openxmlformats.org/officeDocument/2006/relationships/slideLayout" Target="../slideLayouts/slideLayout43.xml"/><Relationship Id="rId9" Type="http://schemas.openxmlformats.org/officeDocument/2006/relationships/image" Target="../media/image1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5.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10" Type="http://schemas.openxmlformats.org/officeDocument/2006/relationships/image" Target="../media/image14.png"/><Relationship Id="rId4" Type="http://schemas.openxmlformats.org/officeDocument/2006/relationships/slideLayout" Target="../slideLayouts/slideLayout64.xml"/><Relationship Id="rId9"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8">
            <a:extLst>
              <a:ext uri="{FF2B5EF4-FFF2-40B4-BE49-F238E27FC236}">
                <a16:creationId xmlns:a16="http://schemas.microsoft.com/office/drawing/2014/main" id="{5A348F47-054D-45C5-BAF4-2FB6D36E0805}"/>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1027" name="Rectangle 9">
            <a:extLst>
              <a:ext uri="{FF2B5EF4-FFF2-40B4-BE49-F238E27FC236}">
                <a16:creationId xmlns:a16="http://schemas.microsoft.com/office/drawing/2014/main" id="{9EA61B3C-68BA-479C-AF65-5BDE21493E74}"/>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1028" name="Rectangle 2">
            <a:extLst>
              <a:ext uri="{FF2B5EF4-FFF2-40B4-BE49-F238E27FC236}">
                <a16:creationId xmlns:a16="http://schemas.microsoft.com/office/drawing/2014/main" id="{F48E811A-73BF-4432-88AA-774382EBBC83}"/>
              </a:ext>
            </a:extLst>
          </p:cNvPr>
          <p:cNvSpPr>
            <a:spLocks noGrp="1" noChangeArrowheads="1"/>
          </p:cNvSpPr>
          <p:nvPr>
            <p:ph type="title"/>
          </p:nvPr>
        </p:nvSpPr>
        <p:spPr bwMode="auto">
          <a:xfrm>
            <a:off x="954088" y="563563"/>
            <a:ext cx="7566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9" name="Rectangle 3">
            <a:extLst>
              <a:ext uri="{FF2B5EF4-FFF2-40B4-BE49-F238E27FC236}">
                <a16:creationId xmlns:a16="http://schemas.microsoft.com/office/drawing/2014/main" id="{81758E0B-8675-4916-AA0B-8887986E7574}"/>
              </a:ext>
            </a:extLst>
          </p:cNvPr>
          <p:cNvSpPr>
            <a:spLocks noGrp="1" noChangeArrowheads="1"/>
          </p:cNvSpPr>
          <p:nvPr>
            <p:ph type="body" idx="1"/>
          </p:nvPr>
        </p:nvSpPr>
        <p:spPr bwMode="auto">
          <a:xfrm>
            <a:off x="954088" y="2093913"/>
            <a:ext cx="7566025"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30" name="Picture 10">
            <a:extLst>
              <a:ext uri="{FF2B5EF4-FFF2-40B4-BE49-F238E27FC236}">
                <a16:creationId xmlns:a16="http://schemas.microsoft.com/office/drawing/2014/main" id="{6F30961C-4928-4DD7-9EF4-512F3D26735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038" y="6165850"/>
            <a:ext cx="13747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2"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6"/>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6"/>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6"/>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6"/>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6"/>
        </a:buBlip>
        <a:defRPr sz="2000">
          <a:solidFill>
            <a:srgbClr val="000000"/>
          </a:solidFill>
          <a:latin typeface="+mn-lt"/>
        </a:defRPr>
      </a:lvl5pPr>
      <a:lvl6pPr marL="2514600" indent="-228600" algn="l" rtl="0" fontAlgn="base">
        <a:lnSpc>
          <a:spcPct val="108000"/>
        </a:lnSpc>
        <a:spcBef>
          <a:spcPct val="0"/>
        </a:spcBef>
        <a:spcAft>
          <a:spcPct val="0"/>
        </a:spcAft>
        <a:buBlip>
          <a:blip r:embed="rId17"/>
        </a:buBlip>
        <a:defRPr sz="2000">
          <a:solidFill>
            <a:srgbClr val="000000"/>
          </a:solidFill>
          <a:latin typeface="+mn-lt"/>
        </a:defRPr>
      </a:lvl6pPr>
      <a:lvl7pPr marL="2971800" indent="-228600" algn="l" rtl="0" fontAlgn="base">
        <a:lnSpc>
          <a:spcPct val="108000"/>
        </a:lnSpc>
        <a:spcBef>
          <a:spcPct val="0"/>
        </a:spcBef>
        <a:spcAft>
          <a:spcPct val="0"/>
        </a:spcAft>
        <a:buBlip>
          <a:blip r:embed="rId17"/>
        </a:buBlip>
        <a:defRPr sz="2000">
          <a:solidFill>
            <a:srgbClr val="000000"/>
          </a:solidFill>
          <a:latin typeface="+mn-lt"/>
        </a:defRPr>
      </a:lvl7pPr>
      <a:lvl8pPr marL="3429000" indent="-228600" algn="l" rtl="0" fontAlgn="base">
        <a:lnSpc>
          <a:spcPct val="108000"/>
        </a:lnSpc>
        <a:spcBef>
          <a:spcPct val="0"/>
        </a:spcBef>
        <a:spcAft>
          <a:spcPct val="0"/>
        </a:spcAft>
        <a:buBlip>
          <a:blip r:embed="rId17"/>
        </a:buBlip>
        <a:defRPr sz="2000">
          <a:solidFill>
            <a:srgbClr val="000000"/>
          </a:solidFill>
          <a:latin typeface="+mn-lt"/>
        </a:defRPr>
      </a:lvl8pPr>
      <a:lvl9pPr marL="3886200" indent="-228600" algn="l" rtl="0" fontAlgn="base">
        <a:lnSpc>
          <a:spcPct val="108000"/>
        </a:lnSpc>
        <a:spcBef>
          <a:spcPct val="0"/>
        </a:spcBef>
        <a:spcAft>
          <a:spcPct val="0"/>
        </a:spcAft>
        <a:buBlip>
          <a:blip r:embed="rId17"/>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AutoShape 4">
            <a:extLst>
              <a:ext uri="{FF2B5EF4-FFF2-40B4-BE49-F238E27FC236}">
                <a16:creationId xmlns:a16="http://schemas.microsoft.com/office/drawing/2014/main" id="{E8C1DAE6-6B38-48D0-83B4-5F0FB6F563B6}"/>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2051" name="Rectangle 5">
            <a:extLst>
              <a:ext uri="{FF2B5EF4-FFF2-40B4-BE49-F238E27FC236}">
                <a16:creationId xmlns:a16="http://schemas.microsoft.com/office/drawing/2014/main" id="{B19C6EC3-E220-4B22-A97E-44C601523EBB}"/>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2052" name="Rectangle 2">
            <a:extLst>
              <a:ext uri="{FF2B5EF4-FFF2-40B4-BE49-F238E27FC236}">
                <a16:creationId xmlns:a16="http://schemas.microsoft.com/office/drawing/2014/main" id="{8BEC16B8-7011-4C84-AE5F-163F7496B4CE}"/>
              </a:ext>
            </a:extLst>
          </p:cNvPr>
          <p:cNvSpPr>
            <a:spLocks noGrp="1" noChangeArrowheads="1"/>
          </p:cNvSpPr>
          <p:nvPr>
            <p:ph type="title"/>
          </p:nvPr>
        </p:nvSpPr>
        <p:spPr bwMode="auto">
          <a:xfrm>
            <a:off x="665163" y="563563"/>
            <a:ext cx="78549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2053" name="Rectangle 3">
            <a:extLst>
              <a:ext uri="{FF2B5EF4-FFF2-40B4-BE49-F238E27FC236}">
                <a16:creationId xmlns:a16="http://schemas.microsoft.com/office/drawing/2014/main" id="{BE564F28-2304-4301-A6E6-9D4E8E940458}"/>
              </a:ext>
            </a:extLst>
          </p:cNvPr>
          <p:cNvSpPr>
            <a:spLocks noGrp="1" noChangeArrowheads="1"/>
          </p:cNvSpPr>
          <p:nvPr>
            <p:ph type="body" idx="1"/>
          </p:nvPr>
        </p:nvSpPr>
        <p:spPr bwMode="auto">
          <a:xfrm>
            <a:off x="665163" y="2093913"/>
            <a:ext cx="7854950"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cSld>
  <p:clrMap bg1="lt1" tx1="dk1" bg2="lt2" tx2="dk2" accent1="accent1" accent2="accent2" accent3="accent3" accent4="accent4" accent5="accent5" accent6="accent6" hlink="hlink" folHlink="folHlink"/>
  <p:sldLayoutIdLst>
    <p:sldLayoutId id="2147484083"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3"/>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3"/>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3"/>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3"/>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3"/>
        </a:buBlip>
        <a:defRPr sz="2000">
          <a:solidFill>
            <a:srgbClr val="000000"/>
          </a:solidFill>
          <a:latin typeface="+mn-lt"/>
        </a:defRPr>
      </a:lvl5pPr>
      <a:lvl6pPr marL="2514600" indent="-228600" algn="l" rtl="0" fontAlgn="base">
        <a:lnSpc>
          <a:spcPct val="108000"/>
        </a:lnSpc>
        <a:spcBef>
          <a:spcPct val="0"/>
        </a:spcBef>
        <a:spcAft>
          <a:spcPct val="0"/>
        </a:spcAft>
        <a:buBlip>
          <a:blip r:embed="rId14"/>
        </a:buBlip>
        <a:defRPr sz="2000">
          <a:solidFill>
            <a:srgbClr val="000000"/>
          </a:solidFill>
          <a:latin typeface="+mn-lt"/>
        </a:defRPr>
      </a:lvl6pPr>
      <a:lvl7pPr marL="2971800" indent="-228600" algn="l" rtl="0" fontAlgn="base">
        <a:lnSpc>
          <a:spcPct val="108000"/>
        </a:lnSpc>
        <a:spcBef>
          <a:spcPct val="0"/>
        </a:spcBef>
        <a:spcAft>
          <a:spcPct val="0"/>
        </a:spcAft>
        <a:buBlip>
          <a:blip r:embed="rId14"/>
        </a:buBlip>
        <a:defRPr sz="2000">
          <a:solidFill>
            <a:srgbClr val="000000"/>
          </a:solidFill>
          <a:latin typeface="+mn-lt"/>
        </a:defRPr>
      </a:lvl7pPr>
      <a:lvl8pPr marL="3429000" indent="-228600" algn="l" rtl="0" fontAlgn="base">
        <a:lnSpc>
          <a:spcPct val="108000"/>
        </a:lnSpc>
        <a:spcBef>
          <a:spcPct val="0"/>
        </a:spcBef>
        <a:spcAft>
          <a:spcPct val="0"/>
        </a:spcAft>
        <a:buBlip>
          <a:blip r:embed="rId14"/>
        </a:buBlip>
        <a:defRPr sz="2000">
          <a:solidFill>
            <a:srgbClr val="000000"/>
          </a:solidFill>
          <a:latin typeface="+mn-lt"/>
        </a:defRPr>
      </a:lvl8pPr>
      <a:lvl9pPr marL="3886200" indent="-228600" algn="l" rtl="0" fontAlgn="base">
        <a:lnSpc>
          <a:spcPct val="108000"/>
        </a:lnSpc>
        <a:spcBef>
          <a:spcPct val="0"/>
        </a:spcBef>
        <a:spcAft>
          <a:spcPct val="0"/>
        </a:spcAft>
        <a:buBlip>
          <a:blip r:embed="rId14"/>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1322B390-2BD2-4B95-A90E-06525AD9932D}"/>
              </a:ext>
            </a:extLst>
          </p:cNvPr>
          <p:cNvSpPr>
            <a:spLocks noGrp="1" noChangeArrowheads="1"/>
          </p:cNvSpPr>
          <p:nvPr>
            <p:ph type="title"/>
          </p:nvPr>
        </p:nvSpPr>
        <p:spPr bwMode="auto">
          <a:xfrm>
            <a:off x="371475" y="365125"/>
            <a:ext cx="840105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1475" y="1825625"/>
            <a:ext cx="8401050" cy="38592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1475" y="5815013"/>
            <a:ext cx="2057400" cy="365125"/>
          </a:xfrm>
          <a:prstGeom prst="rect">
            <a:avLst/>
          </a:prstGeom>
        </p:spPr>
        <p:txBody>
          <a:bodyPr vert="horz" lIns="91440" tIns="45720" rIns="91440" bIns="45720" rtlCol="0" anchor="ctr"/>
          <a:lstStyle>
            <a:lvl1pPr algn="l">
              <a:defRPr sz="1200" b="0" smtClean="0">
                <a:solidFill>
                  <a:schemeClr val="tx1"/>
                </a:solidFill>
                <a:latin typeface="Arial" panose="020B0604020202020204" pitchFamily="34" charset="0"/>
                <a:cs typeface="Arial" panose="020B0604020202020204" pitchFamily="34" charset="0"/>
              </a:defRPr>
            </a:lvl1pPr>
          </a:lstStyle>
          <a:p>
            <a:pPr>
              <a:defRPr/>
            </a:pPr>
            <a:fld id="{EC46710A-AD77-4489-BE9B-4671AE0391BC}" type="datetime1">
              <a:rPr lang="en-GB"/>
              <a:pPr>
                <a:defRPr/>
              </a:pPr>
              <a:t>29/01/2022</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125" y="5815013"/>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pPr>
              <a:defRPr/>
            </a:pPr>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175" y="6362700"/>
            <a:ext cx="539750" cy="365125"/>
          </a:xfrm>
          <a:prstGeom prst="rect">
            <a:avLst/>
          </a:prstGeom>
        </p:spPr>
        <p:txBody>
          <a:bodyPr vert="horz" lIns="91440" tIns="45720" rIns="91440" bIns="45720" rtlCol="0" anchor="ctr"/>
          <a:lstStyle>
            <a:lvl1pPr algn="ctr">
              <a:defRPr sz="1200" b="0" smtClean="0">
                <a:solidFill>
                  <a:schemeClr val="tx1"/>
                </a:solidFill>
                <a:latin typeface="Arial" panose="020B0604020202020204" pitchFamily="34" charset="0"/>
                <a:cs typeface="Arial" panose="020B0604020202020204" pitchFamily="34" charset="0"/>
              </a:defRPr>
            </a:lvl1pPr>
          </a:lstStyle>
          <a:p>
            <a:pPr>
              <a:defRPr/>
            </a:pPr>
            <a:fld id="{9533C99A-DD17-4AFC-BC41-73805C8BC5F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096" r:id="rId13"/>
    <p:sldLayoutId id="2147484097" r:id="rId14"/>
    <p:sldLayoutId id="2147484098" r:id="rId15"/>
  </p:sldLayoutIdLst>
  <p:txStyles>
    <p:titleStyle>
      <a:lvl1pPr algn="l" defTabSz="684213" rtl="0" fontAlgn="base">
        <a:lnSpc>
          <a:spcPct val="90000"/>
        </a:lnSpc>
        <a:spcBef>
          <a:spcPct val="0"/>
        </a:spcBef>
        <a:spcAft>
          <a:spcPct val="0"/>
        </a:spcAft>
        <a:defRPr sz="3200" kern="1200">
          <a:solidFill>
            <a:schemeClr val="tx1"/>
          </a:solidFill>
          <a:latin typeface="Sanchez Regular" panose="02000000000000000000" pitchFamily="50" charset="0"/>
          <a:ea typeface="+mj-ea"/>
          <a:cs typeface="+mj-cs"/>
        </a:defRPr>
      </a:lvl1pPr>
      <a:lvl2pPr algn="l" defTabSz="684213" rtl="0" fontAlgn="base">
        <a:lnSpc>
          <a:spcPct val="90000"/>
        </a:lnSpc>
        <a:spcBef>
          <a:spcPct val="0"/>
        </a:spcBef>
        <a:spcAft>
          <a:spcPct val="0"/>
        </a:spcAft>
        <a:defRPr sz="3200">
          <a:solidFill>
            <a:schemeClr val="tx1"/>
          </a:solidFill>
          <a:latin typeface="Sanchez Regular"/>
        </a:defRPr>
      </a:lvl2pPr>
      <a:lvl3pPr algn="l" defTabSz="684213" rtl="0" fontAlgn="base">
        <a:lnSpc>
          <a:spcPct val="90000"/>
        </a:lnSpc>
        <a:spcBef>
          <a:spcPct val="0"/>
        </a:spcBef>
        <a:spcAft>
          <a:spcPct val="0"/>
        </a:spcAft>
        <a:defRPr sz="3200">
          <a:solidFill>
            <a:schemeClr val="tx1"/>
          </a:solidFill>
          <a:latin typeface="Sanchez Regular"/>
        </a:defRPr>
      </a:lvl3pPr>
      <a:lvl4pPr algn="l" defTabSz="684213" rtl="0" fontAlgn="base">
        <a:lnSpc>
          <a:spcPct val="90000"/>
        </a:lnSpc>
        <a:spcBef>
          <a:spcPct val="0"/>
        </a:spcBef>
        <a:spcAft>
          <a:spcPct val="0"/>
        </a:spcAft>
        <a:defRPr sz="3200">
          <a:solidFill>
            <a:schemeClr val="tx1"/>
          </a:solidFill>
          <a:latin typeface="Sanchez Regular"/>
        </a:defRPr>
      </a:lvl4pPr>
      <a:lvl5pPr algn="l" defTabSz="684213" rtl="0" fontAlgn="base">
        <a:lnSpc>
          <a:spcPct val="90000"/>
        </a:lnSpc>
        <a:spcBef>
          <a:spcPct val="0"/>
        </a:spcBef>
        <a:spcAft>
          <a:spcPct val="0"/>
        </a:spcAft>
        <a:defRPr sz="3200">
          <a:solidFill>
            <a:schemeClr val="tx1"/>
          </a:solidFill>
          <a:latin typeface="Sanchez Regular"/>
        </a:defRPr>
      </a:lvl5pPr>
      <a:lvl6pPr marL="457200" algn="l" defTabSz="684213" rtl="0" fontAlgn="base">
        <a:lnSpc>
          <a:spcPct val="90000"/>
        </a:lnSpc>
        <a:spcBef>
          <a:spcPct val="0"/>
        </a:spcBef>
        <a:spcAft>
          <a:spcPct val="0"/>
        </a:spcAft>
        <a:defRPr sz="3200">
          <a:solidFill>
            <a:schemeClr val="tx1"/>
          </a:solidFill>
          <a:latin typeface="Sanchez Regular"/>
        </a:defRPr>
      </a:lvl6pPr>
      <a:lvl7pPr marL="914400" algn="l" defTabSz="684213" rtl="0" fontAlgn="base">
        <a:lnSpc>
          <a:spcPct val="90000"/>
        </a:lnSpc>
        <a:spcBef>
          <a:spcPct val="0"/>
        </a:spcBef>
        <a:spcAft>
          <a:spcPct val="0"/>
        </a:spcAft>
        <a:defRPr sz="3200">
          <a:solidFill>
            <a:schemeClr val="tx1"/>
          </a:solidFill>
          <a:latin typeface="Sanchez Regular"/>
        </a:defRPr>
      </a:lvl7pPr>
      <a:lvl8pPr marL="1371600" algn="l" defTabSz="684213" rtl="0" fontAlgn="base">
        <a:lnSpc>
          <a:spcPct val="90000"/>
        </a:lnSpc>
        <a:spcBef>
          <a:spcPct val="0"/>
        </a:spcBef>
        <a:spcAft>
          <a:spcPct val="0"/>
        </a:spcAft>
        <a:defRPr sz="3200">
          <a:solidFill>
            <a:schemeClr val="tx1"/>
          </a:solidFill>
          <a:latin typeface="Sanchez Regular"/>
        </a:defRPr>
      </a:lvl8pPr>
      <a:lvl9pPr marL="1828800" algn="l" defTabSz="684213" rtl="0" fontAlgn="base">
        <a:lnSpc>
          <a:spcPct val="90000"/>
        </a:lnSpc>
        <a:spcBef>
          <a:spcPct val="0"/>
        </a:spcBef>
        <a:spcAft>
          <a:spcPct val="0"/>
        </a:spcAft>
        <a:defRPr sz="3200">
          <a:solidFill>
            <a:schemeClr val="tx1"/>
          </a:solidFill>
          <a:latin typeface="Sanchez Regular"/>
        </a:defRPr>
      </a:lvl9pPr>
    </p:titleStyle>
    <p:bodyStyle>
      <a:lvl1pPr marL="169863" indent="-169863" algn="l" defTabSz="684213" rtl="0" fontAlgn="base">
        <a:lnSpc>
          <a:spcPct val="90000"/>
        </a:lnSpc>
        <a:spcBef>
          <a:spcPts val="750"/>
        </a:spcBef>
        <a:spcAft>
          <a:spcPct val="0"/>
        </a:spcAft>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2763" indent="-169863" algn="l" defTabSz="684213" rtl="0" fontAlgn="base">
        <a:lnSpc>
          <a:spcPct val="90000"/>
        </a:lnSpc>
        <a:spcBef>
          <a:spcPts val="375"/>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2pPr>
      <a:lvl3pPr marL="855663" indent="-169863" algn="l" defTabSz="684213" rtl="0" fontAlgn="base">
        <a:lnSpc>
          <a:spcPct val="90000"/>
        </a:lnSpc>
        <a:spcBef>
          <a:spcPts val="375"/>
        </a:spcBef>
        <a:spcAft>
          <a:spcPct val="0"/>
        </a:spcAft>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198563" indent="-169863" algn="l" defTabSz="684213" rtl="0" fontAlgn="base">
        <a:lnSpc>
          <a:spcPct val="90000"/>
        </a:lnSpc>
        <a:spcBef>
          <a:spcPts val="375"/>
        </a:spcBef>
        <a:spcAft>
          <a:spcPct val="0"/>
        </a:spcAft>
        <a:buFont typeface="Arial" panose="020B0604020202020204" pitchFamily="34" charset="0"/>
        <a:buChar char="•"/>
        <a:defRPr sz="1300" kern="1200">
          <a:solidFill>
            <a:schemeClr val="tx1"/>
          </a:solidFill>
          <a:latin typeface="Arial" panose="020B0604020202020204" pitchFamily="34" charset="0"/>
          <a:ea typeface="+mn-ea"/>
          <a:cs typeface="Arial" panose="020B0604020202020204" pitchFamily="34" charset="0"/>
        </a:defRPr>
      </a:lvl4pPr>
      <a:lvl5pPr marL="1541463" indent="-169863" algn="l" defTabSz="684213" rtl="0" fontAlgn="base">
        <a:lnSpc>
          <a:spcPct val="90000"/>
        </a:lnSpc>
        <a:spcBef>
          <a:spcPts val="375"/>
        </a:spcBef>
        <a:spcAft>
          <a:spcPct val="0"/>
        </a:spcAft>
        <a:buFont typeface="Courier New" panose="02070309020205020404" pitchFamily="49" charset="0"/>
        <a:buChar char="o"/>
        <a:defRPr sz="130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2DF0FA2E-810A-4825-97C1-9726920BEFC4}"/>
              </a:ext>
            </a:extLst>
          </p:cNvPr>
          <p:cNvSpPr>
            <a:spLocks noGrp="1"/>
          </p:cNvSpPr>
          <p:nvPr>
            <p:ph type="title"/>
          </p:nvPr>
        </p:nvSpPr>
        <p:spPr bwMode="auto">
          <a:xfrm>
            <a:off x="4008438" y="233363"/>
            <a:ext cx="467836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4099" name="Text Placeholder 2">
            <a:extLst>
              <a:ext uri="{FF2B5EF4-FFF2-40B4-BE49-F238E27FC236}">
                <a16:creationId xmlns:a16="http://schemas.microsoft.com/office/drawing/2014/main" id="{3F8306E9-6210-4FBB-B563-D19B5DDFAF5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4100" name="Picture 7" descr="logo-ltr.tif">
            <a:extLst>
              <a:ext uri="{FF2B5EF4-FFF2-40B4-BE49-F238E27FC236}">
                <a16:creationId xmlns:a16="http://schemas.microsoft.com/office/drawing/2014/main" id="{1241532E-89A6-40AF-AAA3-7804EED6C99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5" y="290513"/>
            <a:ext cx="19446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5" y="11493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5"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103" name="Picture 11" descr="address.gif">
            <a:extLst>
              <a:ext uri="{FF2B5EF4-FFF2-40B4-BE49-F238E27FC236}">
                <a16:creationId xmlns:a16="http://schemas.microsoft.com/office/drawing/2014/main" id="{C69B724D-B15F-4F00-93B8-E4FD68985E18}"/>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5"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3"/>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8" y="6251575"/>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2000717E-6032-47B6-BC73-46EC5E65417F}"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3"/>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pic>
        <p:nvPicPr>
          <p:cNvPr id="4107" name="Picture 10">
            <a:extLst>
              <a:ext uri="{FF2B5EF4-FFF2-40B4-BE49-F238E27FC236}">
                <a16:creationId xmlns:a16="http://schemas.microsoft.com/office/drawing/2014/main" id="{F8977927-54BA-4FFA-8F07-BF0755EEFA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1888" y="0"/>
            <a:ext cx="1606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Lst>
  <p:transition spd="slow">
    <p:random/>
  </p:transition>
  <p:hf hdr="0"/>
  <p:txStyles>
    <p:titleStyle>
      <a:lvl1pPr algn="l" rtl="0" fontAlgn="base">
        <a:spcBef>
          <a:spcPct val="0"/>
        </a:spcBef>
        <a:spcAft>
          <a:spcPct val="0"/>
        </a:spcAft>
        <a:defRPr sz="2400" kern="1200">
          <a:solidFill>
            <a:srgbClr val="9A1D2B"/>
          </a:solidFill>
          <a:latin typeface="Arial" pitchFamily="34" charset="0"/>
          <a:ea typeface="+mj-ea"/>
          <a:cs typeface="Arial" pitchFamily="34" charset="0"/>
        </a:defRPr>
      </a:lvl1pPr>
      <a:lvl2pPr algn="l" rtl="0" fontAlgn="base">
        <a:spcBef>
          <a:spcPct val="0"/>
        </a:spcBef>
        <a:spcAft>
          <a:spcPct val="0"/>
        </a:spcAft>
        <a:defRPr sz="2400">
          <a:solidFill>
            <a:srgbClr val="9A1D2B"/>
          </a:solidFill>
          <a:latin typeface="Arial" charset="0"/>
          <a:cs typeface="Arial" charset="0"/>
        </a:defRPr>
      </a:lvl2pPr>
      <a:lvl3pPr algn="l" rtl="0" fontAlgn="base">
        <a:spcBef>
          <a:spcPct val="0"/>
        </a:spcBef>
        <a:spcAft>
          <a:spcPct val="0"/>
        </a:spcAft>
        <a:defRPr sz="2400">
          <a:solidFill>
            <a:srgbClr val="9A1D2B"/>
          </a:solidFill>
          <a:latin typeface="Arial" charset="0"/>
          <a:cs typeface="Arial" charset="0"/>
        </a:defRPr>
      </a:lvl3pPr>
      <a:lvl4pPr algn="l" rtl="0" fontAlgn="base">
        <a:spcBef>
          <a:spcPct val="0"/>
        </a:spcBef>
        <a:spcAft>
          <a:spcPct val="0"/>
        </a:spcAft>
        <a:defRPr sz="2400">
          <a:solidFill>
            <a:srgbClr val="9A1D2B"/>
          </a:solidFill>
          <a:latin typeface="Arial" charset="0"/>
          <a:cs typeface="Arial" charset="0"/>
        </a:defRPr>
      </a:lvl4pPr>
      <a:lvl5pPr algn="l" rtl="0" fontAlgn="base">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fontAlgn="base">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fontAlgn="base">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C7EFF-4B85-47B4-9AEE-BAC2AEA4EE42}"/>
              </a:ext>
            </a:extLst>
          </p:cNvPr>
          <p:cNvSpPr>
            <a:spLocks noGrp="1"/>
          </p:cNvSpPr>
          <p:nvPr>
            <p:ph type="title"/>
          </p:nvPr>
        </p:nvSpPr>
        <p:spPr>
          <a:xfrm>
            <a:off x="370800" y="365126"/>
            <a:ext cx="8402400" cy="1325563"/>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0800" y="1825627"/>
            <a:ext cx="8402400" cy="385988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0800" y="5814791"/>
            <a:ext cx="2057400" cy="365125"/>
          </a:xfrm>
          <a:prstGeom prst="rect">
            <a:avLst/>
          </a:prstGeom>
        </p:spPr>
        <p:txBody>
          <a:bodyPr vert="horz" lIns="91440" tIns="45720" rIns="91440" bIns="45720" rtlCol="0" anchor="ctr"/>
          <a:lstStyle>
            <a:lvl1pPr algn="l">
              <a:defRPr sz="1200" b="0">
                <a:solidFill>
                  <a:schemeClr val="tx1"/>
                </a:solidFill>
                <a:latin typeface="Arial" panose="020B0604020202020204" pitchFamily="34" charset="0"/>
                <a:cs typeface="Arial" panose="020B0604020202020204" pitchFamily="34" charset="0"/>
              </a:defRPr>
            </a:lvl1pPr>
          </a:lstStyle>
          <a:p>
            <a:fld id="{54D2579E-D2B3-420A-972D-0CF396453095}" type="datetime1">
              <a:rPr lang="en-GB" smtClean="0"/>
              <a:pPr/>
              <a:t>29/01/2022</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800" y="5814791"/>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627" y="6362236"/>
            <a:ext cx="540000" cy="365125"/>
          </a:xfrm>
          <a:prstGeom prst="rect">
            <a:avLst/>
          </a:prstGeom>
        </p:spPr>
        <p:txBody>
          <a:bodyPr vert="horz" lIns="91440" tIns="45720" rIns="91440" bIns="45720" rtlCol="0" anchor="ctr"/>
          <a:lstStyle>
            <a:lvl1pPr algn="ctr">
              <a:defRPr sz="1200" b="0">
                <a:solidFill>
                  <a:schemeClr val="tx1"/>
                </a:solidFill>
                <a:latin typeface="Arial" panose="020B0604020202020204" pitchFamily="34" charset="0"/>
                <a:cs typeface="Arial" panose="020B0604020202020204" pitchFamily="34" charset="0"/>
              </a:defRPr>
            </a:lvl1pPr>
          </a:lstStyle>
          <a:p>
            <a:fld id="{67DE1CF8-1877-4310-8670-A269E8016CAC}" type="slidenum">
              <a:rPr lang="en-GB" smtClean="0"/>
              <a:pPr/>
              <a:t>‹#›</a:t>
            </a:fld>
            <a:endParaRPr lang="en-GB"/>
          </a:p>
        </p:txBody>
      </p:sp>
    </p:spTree>
    <p:extLst>
      <p:ext uri="{BB962C8B-B14F-4D97-AF65-F5344CB8AC3E}">
        <p14:creationId xmlns:p14="http://schemas.microsoft.com/office/powerpoint/2010/main" val="104646127"/>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Lst>
  <p:txStyles>
    <p:titleStyle>
      <a:lvl1pPr algn="l" defTabSz="685783" rtl="0" eaLnBrk="1" latinLnBrk="0" hangingPunct="1">
        <a:lnSpc>
          <a:spcPct val="90000"/>
        </a:lnSpc>
        <a:spcBef>
          <a:spcPct val="0"/>
        </a:spcBef>
        <a:buNone/>
        <a:defRPr sz="3200" b="0" kern="1200">
          <a:solidFill>
            <a:schemeClr val="tx1"/>
          </a:solidFill>
          <a:latin typeface="Sanchez Regular" panose="02000000000000000000" pitchFamily="50" charset="0"/>
          <a:ea typeface="+mj-ea"/>
          <a:cs typeface="+mj-cs"/>
        </a:defRPr>
      </a:lvl1pPr>
    </p:titleStyle>
    <p:bodyStyle>
      <a:lvl1pPr marL="171446" indent="-171446" algn="l" defTabSz="685783" rtl="0" eaLnBrk="1" latinLnBrk="0" hangingPunct="1">
        <a:lnSpc>
          <a:spcPct val="90000"/>
        </a:lnSpc>
        <a:spcBef>
          <a:spcPts val="750"/>
        </a:spcBef>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Courier New" panose="02070309020205020404" pitchFamily="49" charset="0"/>
        <a:buChar char="o"/>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76A04B6-DF62-4B7B-9F9A-1A28072689AC}"/>
              </a:ext>
            </a:extLst>
          </p:cNvPr>
          <p:cNvSpPr>
            <a:spLocks noGrp="1"/>
          </p:cNvSpPr>
          <p:nvPr>
            <p:ph type="title"/>
          </p:nvPr>
        </p:nvSpPr>
        <p:spPr bwMode="auto">
          <a:xfrm>
            <a:off x="4008424" y="233074"/>
            <a:ext cx="4678376" cy="62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C7AD2DF8-4E10-42C6-94CC-B9C0EC0AAD33}"/>
              </a:ext>
            </a:extLst>
          </p:cNvPr>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1028" name="Picture 7" descr="logo-ltr.tif">
            <a:extLst>
              <a:ext uri="{FF2B5EF4-FFF2-40B4-BE49-F238E27FC236}">
                <a16:creationId xmlns:a16="http://schemas.microsoft.com/office/drawing/2014/main" id="{DE99C17E-A026-4E04-9D51-381A187E271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6" y="289721"/>
            <a:ext cx="1944688"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6" y="1148775"/>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6"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1" name="Picture 11" descr="address.gif">
            <a:extLst>
              <a:ext uri="{FF2B5EF4-FFF2-40B4-BE49-F238E27FC236}">
                <a16:creationId xmlns:a16="http://schemas.microsoft.com/office/drawing/2014/main" id="{A2E29410-2D69-48DF-A926-E90673409EE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6"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5"/>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9" y="6251577"/>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E734301A-70D1-42DC-824F-D9CD1F19C497}"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5"/>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spTree>
    <p:extLst>
      <p:ext uri="{BB962C8B-B14F-4D97-AF65-F5344CB8AC3E}">
        <p14:creationId xmlns:p14="http://schemas.microsoft.com/office/powerpoint/2010/main" val="2364802094"/>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Lst>
  <p:transition spd="slow">
    <p:random/>
  </p:transition>
  <p:hf hdr="0"/>
  <p:txStyles>
    <p:titleStyle>
      <a:lvl1pPr algn="l" rtl="0" eaLnBrk="1" fontAlgn="base" hangingPunct="1">
        <a:spcBef>
          <a:spcPct val="0"/>
        </a:spcBef>
        <a:spcAft>
          <a:spcPct val="0"/>
        </a:spcAft>
        <a:defRPr sz="24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2400">
          <a:solidFill>
            <a:srgbClr val="9A1D2B"/>
          </a:solidFill>
          <a:latin typeface="Arial" charset="0"/>
          <a:cs typeface="Arial" charset="0"/>
        </a:defRPr>
      </a:lvl2pPr>
      <a:lvl3pPr algn="l" rtl="0" eaLnBrk="1" fontAlgn="base" hangingPunct="1">
        <a:spcBef>
          <a:spcPct val="0"/>
        </a:spcBef>
        <a:spcAft>
          <a:spcPct val="0"/>
        </a:spcAft>
        <a:defRPr sz="2400">
          <a:solidFill>
            <a:srgbClr val="9A1D2B"/>
          </a:solidFill>
          <a:latin typeface="Arial" charset="0"/>
          <a:cs typeface="Arial" charset="0"/>
        </a:defRPr>
      </a:lvl3pPr>
      <a:lvl4pPr algn="l" rtl="0" eaLnBrk="1" fontAlgn="base" hangingPunct="1">
        <a:spcBef>
          <a:spcPct val="0"/>
        </a:spcBef>
        <a:spcAft>
          <a:spcPct val="0"/>
        </a:spcAft>
        <a:defRPr sz="2400">
          <a:solidFill>
            <a:srgbClr val="9A1D2B"/>
          </a:solidFill>
          <a:latin typeface="Arial" charset="0"/>
          <a:cs typeface="Arial" charset="0"/>
        </a:defRPr>
      </a:lvl4pPr>
      <a:lvl5pPr algn="l" rtl="0" eaLnBrk="1" fontAlgn="base" hangingPunct="1">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3" Type="http://schemas.openxmlformats.org/officeDocument/2006/relationships/hyperlink" Target="https://www.whatdotheyknow.com/request/224813/response/560395/attach/3/London%20Connections%20Map.pdf" TargetMode="External"/><Relationship Id="rId2" Type="http://schemas.openxmlformats.org/officeDocument/2006/relationships/hyperlink" Target="http://content.tfl.gov.uk/walking-tube-map.pdf" TargetMode="External"/><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1EFC9091-8354-444B-BB79-2B3E0582CEE3}"/>
              </a:ext>
            </a:extLst>
          </p:cNvPr>
          <p:cNvSpPr>
            <a:spLocks noGrp="1" noChangeArrowheads="1"/>
          </p:cNvSpPr>
          <p:nvPr>
            <p:ph type="ctrTitle"/>
          </p:nvPr>
        </p:nvSpPr>
        <p:spPr/>
        <p:txBody>
          <a:bodyPr/>
          <a:lstStyle/>
          <a:p>
            <a:r>
              <a:rPr lang="en-US" altLang="en-US" sz="3600" dirty="0">
                <a:latin typeface="Sanchez Regular"/>
              </a:rPr>
              <a:t>Visual Analytics: Visual Queries</a:t>
            </a:r>
          </a:p>
        </p:txBody>
      </p:sp>
      <p:sp>
        <p:nvSpPr>
          <p:cNvPr id="6147" name="Rectangle 7">
            <a:extLst>
              <a:ext uri="{FF2B5EF4-FFF2-40B4-BE49-F238E27FC236}">
                <a16:creationId xmlns:a16="http://schemas.microsoft.com/office/drawing/2014/main" id="{3033A40A-7689-4A10-8282-A750B72CBDD7}"/>
              </a:ext>
            </a:extLst>
          </p:cNvPr>
          <p:cNvSpPr>
            <a:spLocks noGrp="1" noChangeArrowheads="1"/>
          </p:cNvSpPr>
          <p:nvPr>
            <p:ph type="subTitle" idx="1"/>
          </p:nvPr>
        </p:nvSpPr>
        <p:spPr/>
        <p:txBody>
          <a:bodyPr>
            <a:normAutofit/>
          </a:bodyPr>
          <a:lstStyle/>
          <a:p>
            <a:pPr defTabSz="685783" fontAlgn="auto">
              <a:spcAft>
                <a:spcPts val="0"/>
              </a:spcAft>
              <a:defRPr/>
            </a:pPr>
            <a:r>
              <a:rPr lang="en-US" altLang="en-US" dirty="0"/>
              <a:t>Ian Nabney</a:t>
            </a:r>
          </a:p>
          <a:p>
            <a:pPr defTabSz="685783" fontAlgn="auto">
              <a:spcAft>
                <a:spcPts val="0"/>
              </a:spcAft>
              <a:defRPr/>
            </a:pPr>
            <a:r>
              <a:rPr lang="en-US" altLang="en-US" dirty="0"/>
              <a:t>ian.nabney@bristol.ac.uk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6A61-3838-42B4-9F8E-6D1130C7ABF0}"/>
              </a:ext>
            </a:extLst>
          </p:cNvPr>
          <p:cNvSpPr>
            <a:spLocks noGrp="1"/>
          </p:cNvSpPr>
          <p:nvPr>
            <p:ph type="title"/>
          </p:nvPr>
        </p:nvSpPr>
        <p:spPr/>
        <p:txBody>
          <a:bodyPr/>
          <a:lstStyle/>
          <a:p>
            <a:r>
              <a:rPr lang="en-GB" dirty="0"/>
              <a:t>Recap: relative and absolute judgement</a:t>
            </a:r>
          </a:p>
        </p:txBody>
      </p:sp>
      <p:sp>
        <p:nvSpPr>
          <p:cNvPr id="3" name="Date Placeholder 2">
            <a:extLst>
              <a:ext uri="{FF2B5EF4-FFF2-40B4-BE49-F238E27FC236}">
                <a16:creationId xmlns:a16="http://schemas.microsoft.com/office/drawing/2014/main" id="{67D8E893-CDDE-401B-B1CB-EE690CC02A6A}"/>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E71C82-49D8-49B1-8AED-D027B2874FD3}" type="datetime1">
              <a:rPr kumimoji="0" lang="en-GB" altLang="en-GB" sz="900" b="0" i="1" u="none" strike="noStrike" kern="1200" cap="none" spc="0" normalizeH="0" baseline="0" noProof="0" smtClean="0">
                <a:ln>
                  <a:noFill/>
                </a:ln>
                <a:solidFill>
                  <a:srgbClr val="898989"/>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29/01/2022</a:t>
            </a:fld>
            <a:endParaRPr kumimoji="0" lang="en-GB" altLang="en-GB" sz="900" b="0" i="1" u="none" strike="noStrike" kern="1200" cap="none" spc="0" normalizeH="0" baseline="0" noProof="0">
              <a:ln>
                <a:noFill/>
              </a:ln>
              <a:solidFill>
                <a:srgbClr val="898989"/>
              </a:solidFill>
              <a:effectLst/>
              <a:uLnTx/>
              <a:uFillTx/>
              <a:latin typeface="Arial" pitchFamily="34" charset="0"/>
              <a:ea typeface="+mn-ea"/>
              <a:cs typeface="Arial" pitchFamily="34" charset="0"/>
            </a:endParaRPr>
          </a:p>
        </p:txBody>
      </p:sp>
      <p:sp>
        <p:nvSpPr>
          <p:cNvPr id="4" name="Footer Placeholder 3">
            <a:extLst>
              <a:ext uri="{FF2B5EF4-FFF2-40B4-BE49-F238E27FC236}">
                <a16:creationId xmlns:a16="http://schemas.microsoft.com/office/drawing/2014/main" id="{E9EECBB1-6C75-4555-BAA7-19134DB210F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GB" sz="900" b="0" i="1" u="none" strike="noStrike" kern="1200" cap="none" spc="0" normalizeH="0" baseline="0" noProof="0">
              <a:ln>
                <a:noFill/>
              </a:ln>
              <a:solidFill>
                <a:prstClr val="black">
                  <a:tint val="75000"/>
                </a:prstClr>
              </a:solidFill>
              <a:effectLst/>
              <a:uLnTx/>
              <a:uFillTx/>
              <a:latin typeface="Arial" pitchFamily="34" charset="0"/>
              <a:ea typeface="+mn-ea"/>
              <a:cs typeface="Arial" pitchFamily="34" charset="0"/>
            </a:endParaRPr>
          </a:p>
        </p:txBody>
      </p:sp>
      <p:sp>
        <p:nvSpPr>
          <p:cNvPr id="5" name="Slide Number Placeholder 4">
            <a:extLst>
              <a:ext uri="{FF2B5EF4-FFF2-40B4-BE49-F238E27FC236}">
                <a16:creationId xmlns:a16="http://schemas.microsoft.com/office/drawing/2014/main" id="{CE4ADA5C-BFF1-400E-915B-9560EDE5F4FB}"/>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774C7798-4690-44F7-8BD5-F3F898FCA55B}" type="slidenum">
              <a:rPr kumimoji="0" lang="en-GB" altLang="en-GB" sz="900" b="0" i="1"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10</a:t>
            </a:fld>
            <a:endParaRPr kumimoji="0" lang="en-GB" altLang="en-GB" sz="900" b="0" i="1"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TextBox 5">
            <a:extLst>
              <a:ext uri="{FF2B5EF4-FFF2-40B4-BE49-F238E27FC236}">
                <a16:creationId xmlns:a16="http://schemas.microsoft.com/office/drawing/2014/main" id="{5F39C3CB-B781-4206-95B6-7CBE66FDF424}"/>
              </a:ext>
            </a:extLst>
          </p:cNvPr>
          <p:cNvSpPr txBox="1"/>
          <p:nvPr/>
        </p:nvSpPr>
        <p:spPr>
          <a:xfrm>
            <a:off x="395536" y="1293655"/>
            <a:ext cx="8291264" cy="1938992"/>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human perceptual system is fundamentally based on relative judgements, not absolute ones; </a:t>
            </a:r>
            <a:r>
              <a:rPr kumimoji="0" lang="en-GB" sz="2000" b="1" i="0" u="none" strike="noStrike" kern="1200" cap="none" spc="0" normalizeH="0" baseline="0" noProof="0" dirty="0">
                <a:ln>
                  <a:noFill/>
                </a:ln>
                <a:solidFill>
                  <a:srgbClr val="7629FF"/>
                </a:solidFill>
                <a:effectLst/>
                <a:uLnTx/>
                <a:uFillTx/>
                <a:latin typeface="Arial" panose="020B0604020202020204" pitchFamily="34" charset="0"/>
                <a:ea typeface="+mn-ea"/>
                <a:cs typeface="+mn-cs"/>
              </a:rPr>
              <a:t>Weber’s Law</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For instance, the amount of length difference we can detect is a percentage of the object’s length</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This principle holds true for all sensory modalities: our senses work through relative rather than absolute judgements</a:t>
            </a:r>
          </a:p>
        </p:txBody>
      </p:sp>
      <p:pic>
        <p:nvPicPr>
          <p:cNvPr id="7" name="Picture 6">
            <a:extLst>
              <a:ext uri="{FF2B5EF4-FFF2-40B4-BE49-F238E27FC236}">
                <a16:creationId xmlns:a16="http://schemas.microsoft.com/office/drawing/2014/main" id="{AAF7A74C-78BF-4CC6-8054-4991FB3DF5FE}"/>
              </a:ext>
            </a:extLst>
          </p:cNvPr>
          <p:cNvPicPr>
            <a:picLocks noChangeAspect="1"/>
          </p:cNvPicPr>
          <p:nvPr/>
        </p:nvPicPr>
        <p:blipFill>
          <a:blip r:embed="rId2"/>
          <a:stretch>
            <a:fillRect/>
          </a:stretch>
        </p:blipFill>
        <p:spPr>
          <a:xfrm>
            <a:off x="755576" y="3232647"/>
            <a:ext cx="5467350" cy="2676525"/>
          </a:xfrm>
          <a:prstGeom prst="rect">
            <a:avLst/>
          </a:prstGeom>
        </p:spPr>
      </p:pic>
      <p:sp>
        <p:nvSpPr>
          <p:cNvPr id="8" name="TextBox 7">
            <a:extLst>
              <a:ext uri="{FF2B5EF4-FFF2-40B4-BE49-F238E27FC236}">
                <a16:creationId xmlns:a16="http://schemas.microsoft.com/office/drawing/2014/main" id="{73A28750-617E-4EE3-95F2-B262C84D6EDD}"/>
              </a:ext>
            </a:extLst>
          </p:cNvPr>
          <p:cNvSpPr txBox="1"/>
          <p:nvPr/>
        </p:nvSpPr>
        <p:spPr>
          <a:xfrm>
            <a:off x="6444208" y="3356992"/>
            <a:ext cx="2242592" cy="1938992"/>
          </a:xfrm>
          <a:prstGeom prst="rect">
            <a:avLst/>
          </a:prstGeom>
          <a:noFill/>
        </p:spPr>
        <p:txBody>
          <a:bodyPr wrap="square" rtlCol="0">
            <a:spAutoFit/>
          </a:bodyPr>
          <a:lstStyle/>
          <a:p>
            <a:pPr algn="l"/>
            <a:r>
              <a:rPr lang="en-GB" sz="2000" i="0" dirty="0">
                <a:solidFill>
                  <a:srgbClr val="FF0000"/>
                </a:solidFill>
              </a:rPr>
              <a:t>How do you think this relates to what you have just learned about eye movements and the fovea?</a:t>
            </a:r>
          </a:p>
        </p:txBody>
      </p:sp>
    </p:spTree>
    <p:extLst>
      <p:ext uri="{BB962C8B-B14F-4D97-AF65-F5344CB8AC3E}">
        <p14:creationId xmlns:p14="http://schemas.microsoft.com/office/powerpoint/2010/main" val="29006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D879-51A9-479A-865F-21CDE383D285}"/>
              </a:ext>
            </a:extLst>
          </p:cNvPr>
          <p:cNvSpPr>
            <a:spLocks noGrp="1"/>
          </p:cNvSpPr>
          <p:nvPr>
            <p:ph type="title"/>
          </p:nvPr>
        </p:nvSpPr>
        <p:spPr/>
        <p:txBody>
          <a:bodyPr/>
          <a:lstStyle/>
          <a:p>
            <a:r>
              <a:rPr lang="en-GB" dirty="0"/>
              <a:t>Act of perception</a:t>
            </a:r>
          </a:p>
        </p:txBody>
      </p:sp>
      <p:sp>
        <p:nvSpPr>
          <p:cNvPr id="3" name="Date Placeholder 2">
            <a:extLst>
              <a:ext uri="{FF2B5EF4-FFF2-40B4-BE49-F238E27FC236}">
                <a16:creationId xmlns:a16="http://schemas.microsoft.com/office/drawing/2014/main" id="{6D64C0ED-836E-49A9-A101-F8B6FD7D5DC3}"/>
              </a:ext>
            </a:extLst>
          </p:cNvPr>
          <p:cNvSpPr>
            <a:spLocks noGrp="1"/>
          </p:cNvSpPr>
          <p:nvPr>
            <p:ph type="dt" sz="half" idx="10"/>
          </p:nvPr>
        </p:nvSpPr>
        <p:spPr/>
        <p:txBody>
          <a:bodyPr/>
          <a:lstStyle/>
          <a:p>
            <a:pPr>
              <a:defRPr/>
            </a:pPr>
            <a:fld id="{AC276CB4-B794-4EF5-9A40-E9137A8CB8D8}" type="datetime1">
              <a:rPr lang="en-GB" altLang="en-GB" smtClean="0"/>
              <a:t>29/01/2022</a:t>
            </a:fld>
            <a:endParaRPr lang="en-GB" altLang="en-GB"/>
          </a:p>
        </p:txBody>
      </p:sp>
      <p:sp>
        <p:nvSpPr>
          <p:cNvPr id="4" name="Footer Placeholder 3">
            <a:extLst>
              <a:ext uri="{FF2B5EF4-FFF2-40B4-BE49-F238E27FC236}">
                <a16:creationId xmlns:a16="http://schemas.microsoft.com/office/drawing/2014/main" id="{6CA59A9D-96A4-4142-8C25-FEDC8B95F248}"/>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F91332E8-5C8E-4397-8B0B-E055ED3E79D4}"/>
              </a:ext>
            </a:extLst>
          </p:cNvPr>
          <p:cNvSpPr>
            <a:spLocks noGrp="1"/>
          </p:cNvSpPr>
          <p:nvPr>
            <p:ph type="sldNum" sz="quarter" idx="12"/>
          </p:nvPr>
        </p:nvSpPr>
        <p:spPr/>
        <p:txBody>
          <a:bodyPr/>
          <a:lstStyle/>
          <a:p>
            <a:pPr>
              <a:defRPr/>
            </a:pPr>
            <a:fld id="{774C7798-4690-44F7-8BD5-F3F898FCA55B}" type="slidenum">
              <a:rPr lang="en-GB" altLang="en-GB" smtClean="0"/>
              <a:pPr>
                <a:defRPr/>
              </a:pPr>
              <a:t>11</a:t>
            </a:fld>
            <a:endParaRPr lang="en-GB" altLang="en-GB"/>
          </a:p>
        </p:txBody>
      </p:sp>
      <p:pic>
        <p:nvPicPr>
          <p:cNvPr id="7" name="Picture 6" descr="Diagram&#10;&#10;Description automatically generated">
            <a:extLst>
              <a:ext uri="{FF2B5EF4-FFF2-40B4-BE49-F238E27FC236}">
                <a16:creationId xmlns:a16="http://schemas.microsoft.com/office/drawing/2014/main" id="{5CC1A779-E1A9-4A08-8E45-BAAB49478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1404268"/>
            <a:ext cx="8239125" cy="5162550"/>
          </a:xfrm>
          <a:prstGeom prst="rect">
            <a:avLst/>
          </a:prstGeom>
        </p:spPr>
      </p:pic>
    </p:spTree>
    <p:extLst>
      <p:ext uri="{BB962C8B-B14F-4D97-AF65-F5344CB8AC3E}">
        <p14:creationId xmlns:p14="http://schemas.microsoft.com/office/powerpoint/2010/main" val="2045949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B076-BEFD-43C5-9B49-B8E555ABB851}"/>
              </a:ext>
            </a:extLst>
          </p:cNvPr>
          <p:cNvSpPr>
            <a:spLocks noGrp="1"/>
          </p:cNvSpPr>
          <p:nvPr>
            <p:ph type="title"/>
          </p:nvPr>
        </p:nvSpPr>
        <p:spPr/>
        <p:txBody>
          <a:bodyPr/>
          <a:lstStyle/>
          <a:p>
            <a:r>
              <a:rPr lang="en-GB" dirty="0"/>
              <a:t>Implications for design</a:t>
            </a:r>
          </a:p>
        </p:txBody>
      </p:sp>
      <p:sp>
        <p:nvSpPr>
          <p:cNvPr id="3" name="Date Placeholder 2">
            <a:extLst>
              <a:ext uri="{FF2B5EF4-FFF2-40B4-BE49-F238E27FC236}">
                <a16:creationId xmlns:a16="http://schemas.microsoft.com/office/drawing/2014/main" id="{8E98C764-F202-4051-91EA-EE2BD189FCED}"/>
              </a:ext>
            </a:extLst>
          </p:cNvPr>
          <p:cNvSpPr>
            <a:spLocks noGrp="1"/>
          </p:cNvSpPr>
          <p:nvPr>
            <p:ph type="dt" sz="half" idx="10"/>
          </p:nvPr>
        </p:nvSpPr>
        <p:spPr/>
        <p:txBody>
          <a:bodyPr/>
          <a:lstStyle/>
          <a:p>
            <a:pPr>
              <a:defRPr/>
            </a:pPr>
            <a:fld id="{98814B1C-5685-4945-9773-50FB2377BF49}" type="datetime1">
              <a:rPr lang="en-GB" altLang="en-GB" smtClean="0"/>
              <a:t>29/01/2022</a:t>
            </a:fld>
            <a:endParaRPr lang="en-GB" altLang="en-GB"/>
          </a:p>
        </p:txBody>
      </p:sp>
      <p:sp>
        <p:nvSpPr>
          <p:cNvPr id="4" name="Footer Placeholder 3">
            <a:extLst>
              <a:ext uri="{FF2B5EF4-FFF2-40B4-BE49-F238E27FC236}">
                <a16:creationId xmlns:a16="http://schemas.microsoft.com/office/drawing/2014/main" id="{2A6F3B7F-26EA-42E8-906F-E212F0303F40}"/>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024BAAC9-52CF-46D2-8AB2-9F4D081C34A7}"/>
              </a:ext>
            </a:extLst>
          </p:cNvPr>
          <p:cNvSpPr>
            <a:spLocks noGrp="1"/>
          </p:cNvSpPr>
          <p:nvPr>
            <p:ph type="sldNum" sz="quarter" idx="12"/>
          </p:nvPr>
        </p:nvSpPr>
        <p:spPr/>
        <p:txBody>
          <a:bodyPr/>
          <a:lstStyle/>
          <a:p>
            <a:pPr>
              <a:defRPr/>
            </a:pPr>
            <a:fld id="{774C7798-4690-44F7-8BD5-F3F898FCA55B}" type="slidenum">
              <a:rPr lang="en-GB" altLang="en-GB" smtClean="0"/>
              <a:pPr>
                <a:defRPr/>
              </a:pPr>
              <a:t>12</a:t>
            </a:fld>
            <a:endParaRPr lang="en-GB" altLang="en-GB"/>
          </a:p>
        </p:txBody>
      </p:sp>
      <p:pic>
        <p:nvPicPr>
          <p:cNvPr id="8" name="Picture 7" descr="Map&#10;&#10;Description automatically generated">
            <a:extLst>
              <a:ext uri="{FF2B5EF4-FFF2-40B4-BE49-F238E27FC236}">
                <a16:creationId xmlns:a16="http://schemas.microsoft.com/office/drawing/2014/main" id="{08F192DD-F8AB-4AD7-B565-7379164E2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240921"/>
            <a:ext cx="7056784" cy="5358670"/>
          </a:xfrm>
          <a:prstGeom prst="rect">
            <a:avLst/>
          </a:prstGeom>
        </p:spPr>
      </p:pic>
      <p:sp>
        <p:nvSpPr>
          <p:cNvPr id="9" name="TextBox 8">
            <a:extLst>
              <a:ext uri="{FF2B5EF4-FFF2-40B4-BE49-F238E27FC236}">
                <a16:creationId xmlns:a16="http://schemas.microsoft.com/office/drawing/2014/main" id="{828BD9C4-4588-4742-AE8F-5C19B3A539FB}"/>
              </a:ext>
            </a:extLst>
          </p:cNvPr>
          <p:cNvSpPr txBox="1"/>
          <p:nvPr/>
        </p:nvSpPr>
        <p:spPr>
          <a:xfrm>
            <a:off x="7452320" y="1772816"/>
            <a:ext cx="1413868" cy="738664"/>
          </a:xfrm>
          <a:prstGeom prst="rect">
            <a:avLst/>
          </a:prstGeom>
          <a:noFill/>
        </p:spPr>
        <p:txBody>
          <a:bodyPr wrap="square" rtlCol="0">
            <a:spAutoFit/>
          </a:bodyPr>
          <a:lstStyle/>
          <a:p>
            <a:pPr algn="l"/>
            <a:r>
              <a:rPr lang="en-GB" sz="1400" i="0" dirty="0"/>
              <a:t>Original design by Harry Beck, 1933</a:t>
            </a:r>
          </a:p>
        </p:txBody>
      </p:sp>
    </p:spTree>
    <p:extLst>
      <p:ext uri="{BB962C8B-B14F-4D97-AF65-F5344CB8AC3E}">
        <p14:creationId xmlns:p14="http://schemas.microsoft.com/office/powerpoint/2010/main" val="1673256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524E-6E97-4221-97CA-71CEC2063FAA}"/>
              </a:ext>
            </a:extLst>
          </p:cNvPr>
          <p:cNvSpPr>
            <a:spLocks noGrp="1"/>
          </p:cNvSpPr>
          <p:nvPr>
            <p:ph type="title"/>
          </p:nvPr>
        </p:nvSpPr>
        <p:spPr/>
        <p:txBody>
          <a:bodyPr/>
          <a:lstStyle/>
          <a:p>
            <a:r>
              <a:rPr lang="en-GB" dirty="0"/>
              <a:t>Task analysis</a:t>
            </a:r>
          </a:p>
        </p:txBody>
      </p:sp>
      <p:sp>
        <p:nvSpPr>
          <p:cNvPr id="3" name="Date Placeholder 2">
            <a:extLst>
              <a:ext uri="{FF2B5EF4-FFF2-40B4-BE49-F238E27FC236}">
                <a16:creationId xmlns:a16="http://schemas.microsoft.com/office/drawing/2014/main" id="{1A4D1FFC-8F2E-47D6-83E2-58B64B7D3033}"/>
              </a:ext>
            </a:extLst>
          </p:cNvPr>
          <p:cNvSpPr>
            <a:spLocks noGrp="1"/>
          </p:cNvSpPr>
          <p:nvPr>
            <p:ph type="dt" sz="half" idx="10"/>
          </p:nvPr>
        </p:nvSpPr>
        <p:spPr/>
        <p:txBody>
          <a:bodyPr/>
          <a:lstStyle/>
          <a:p>
            <a:pPr>
              <a:defRPr/>
            </a:pPr>
            <a:fld id="{E720272A-1711-4B60-9674-8463A0568F62}" type="datetime1">
              <a:rPr lang="en-GB" altLang="en-GB" smtClean="0"/>
              <a:t>29/01/2022</a:t>
            </a:fld>
            <a:endParaRPr lang="en-GB" altLang="en-GB"/>
          </a:p>
        </p:txBody>
      </p:sp>
      <p:sp>
        <p:nvSpPr>
          <p:cNvPr id="4" name="Footer Placeholder 3">
            <a:extLst>
              <a:ext uri="{FF2B5EF4-FFF2-40B4-BE49-F238E27FC236}">
                <a16:creationId xmlns:a16="http://schemas.microsoft.com/office/drawing/2014/main" id="{AB07841F-9AD5-46B7-9E43-C2BAFE91AAF0}"/>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7C03454C-0E2D-40E2-A658-E0B2319699C4}"/>
              </a:ext>
            </a:extLst>
          </p:cNvPr>
          <p:cNvSpPr>
            <a:spLocks noGrp="1"/>
          </p:cNvSpPr>
          <p:nvPr>
            <p:ph type="sldNum" sz="quarter" idx="12"/>
          </p:nvPr>
        </p:nvSpPr>
        <p:spPr/>
        <p:txBody>
          <a:bodyPr/>
          <a:lstStyle/>
          <a:p>
            <a:pPr>
              <a:defRPr/>
            </a:pPr>
            <a:fld id="{774C7798-4690-44F7-8BD5-F3F898FCA55B}" type="slidenum">
              <a:rPr lang="en-GB" altLang="en-GB" smtClean="0"/>
              <a:pPr>
                <a:defRPr/>
              </a:pPr>
              <a:t>13</a:t>
            </a:fld>
            <a:endParaRPr lang="en-GB" altLang="en-GB"/>
          </a:p>
        </p:txBody>
      </p:sp>
      <p:sp>
        <p:nvSpPr>
          <p:cNvPr id="6" name="TextBox 5">
            <a:extLst>
              <a:ext uri="{FF2B5EF4-FFF2-40B4-BE49-F238E27FC236}">
                <a16:creationId xmlns:a16="http://schemas.microsoft.com/office/drawing/2014/main" id="{9FFB19DB-F64F-4019-9712-3CD2A0AB9641}"/>
              </a:ext>
            </a:extLst>
          </p:cNvPr>
          <p:cNvSpPr txBox="1"/>
          <p:nvPr/>
        </p:nvSpPr>
        <p:spPr>
          <a:xfrm>
            <a:off x="323528" y="1484784"/>
            <a:ext cx="8363272" cy="4708981"/>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Suppose we are in a hotel near Ealing in West London, and we wish to go to a pub near Clapham Common where we will meet a friend</a:t>
            </a:r>
          </a:p>
          <a:p>
            <a:pPr marL="457200" indent="-457200" algn="l">
              <a:buFont typeface="+mj-lt"/>
              <a:buAutoNum type="arabicPeriod"/>
            </a:pPr>
            <a:r>
              <a:rPr lang="en-GB" sz="2000" i="0" dirty="0"/>
              <a:t>Which combination of lines will get us to the pub?</a:t>
            </a:r>
          </a:p>
          <a:p>
            <a:pPr marL="457200" indent="-457200" algn="l">
              <a:buFont typeface="+mj-lt"/>
              <a:buAutoNum type="arabicPeriod"/>
            </a:pPr>
            <a:r>
              <a:rPr lang="en-GB" sz="2000" i="0" dirty="0"/>
              <a:t>If there is more than one potential route, which is the shortest?</a:t>
            </a:r>
          </a:p>
          <a:p>
            <a:pPr marL="457200" indent="-457200" algn="l">
              <a:buFont typeface="+mj-lt"/>
              <a:buAutoNum type="arabicPeriod"/>
            </a:pPr>
            <a:r>
              <a:rPr lang="en-GB" sz="2000" i="0" dirty="0"/>
              <a:t>What are the names of stations where train changes are needed?</a:t>
            </a:r>
          </a:p>
          <a:p>
            <a:pPr marL="457200" indent="-457200" algn="l">
              <a:buFont typeface="+mj-lt"/>
              <a:buAutoNum type="arabicPeriod"/>
            </a:pPr>
            <a:r>
              <a:rPr lang="en-GB" sz="2000" i="0" dirty="0"/>
              <a:t>How long will the trip take?</a:t>
            </a:r>
          </a:p>
          <a:p>
            <a:pPr marL="457200" indent="-457200" algn="l">
              <a:buFont typeface="+mj-lt"/>
              <a:buAutoNum type="arabicPeriod"/>
            </a:pPr>
            <a:r>
              <a:rPr lang="en-GB" sz="2000" i="0" dirty="0"/>
              <a:t>What is the distance between the hotel and its nearest underground station?</a:t>
            </a:r>
          </a:p>
          <a:p>
            <a:pPr marL="457200" indent="-457200" algn="l">
              <a:buFont typeface="+mj-lt"/>
              <a:buAutoNum type="arabicPeriod"/>
            </a:pPr>
            <a:r>
              <a:rPr lang="en-GB" sz="2000" i="0" dirty="0"/>
              <a:t>What is the distance between the pub and its nearest underground station?</a:t>
            </a:r>
          </a:p>
          <a:p>
            <a:pPr marL="457200" indent="-457200" algn="l">
              <a:buFont typeface="+mj-lt"/>
              <a:buAutoNum type="arabicPeriod"/>
            </a:pPr>
            <a:r>
              <a:rPr lang="en-GB" sz="2000" i="0" dirty="0"/>
              <a:t>How much will it cost?</a:t>
            </a:r>
          </a:p>
          <a:p>
            <a:pPr marL="457200" indent="-457200" algn="l">
              <a:buFont typeface="+mj-lt"/>
              <a:buAutoNum type="arabicPeriod"/>
            </a:pPr>
            <a:endParaRPr lang="en-GB" sz="2000" i="0" dirty="0"/>
          </a:p>
          <a:p>
            <a:pPr algn="l"/>
            <a:r>
              <a:rPr lang="en-GB" sz="2000" i="0" dirty="0"/>
              <a:t>Exercise: write down a </a:t>
            </a:r>
            <a:r>
              <a:rPr lang="en-GB" sz="2000" b="1" i="0" dirty="0">
                <a:solidFill>
                  <a:srgbClr val="7629FF"/>
                </a:solidFill>
              </a:rPr>
              <a:t>cognitive plan </a:t>
            </a:r>
            <a:r>
              <a:rPr lang="en-GB" sz="2000" i="0" dirty="0"/>
              <a:t>for solving this problem (consider the first three elements) – I suggest 4 steps. Think through how you solve the problem yourself</a:t>
            </a:r>
          </a:p>
        </p:txBody>
      </p:sp>
    </p:spTree>
    <p:extLst>
      <p:ext uri="{BB962C8B-B14F-4D97-AF65-F5344CB8AC3E}">
        <p14:creationId xmlns:p14="http://schemas.microsoft.com/office/powerpoint/2010/main" val="207282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DAD5-7E1A-46AA-B3A7-853FA4C12058}"/>
              </a:ext>
            </a:extLst>
          </p:cNvPr>
          <p:cNvSpPr>
            <a:spLocks noGrp="1"/>
          </p:cNvSpPr>
          <p:nvPr>
            <p:ph type="title"/>
          </p:nvPr>
        </p:nvSpPr>
        <p:spPr/>
        <p:txBody>
          <a:bodyPr/>
          <a:lstStyle/>
          <a:p>
            <a:r>
              <a:rPr lang="en-GB" dirty="0"/>
              <a:t>A solution</a:t>
            </a:r>
          </a:p>
        </p:txBody>
      </p:sp>
      <p:sp>
        <p:nvSpPr>
          <p:cNvPr id="3" name="Date Placeholder 2">
            <a:extLst>
              <a:ext uri="{FF2B5EF4-FFF2-40B4-BE49-F238E27FC236}">
                <a16:creationId xmlns:a16="http://schemas.microsoft.com/office/drawing/2014/main" id="{080AE76A-C945-40A0-ACF8-48754F603E9E}"/>
              </a:ext>
            </a:extLst>
          </p:cNvPr>
          <p:cNvSpPr>
            <a:spLocks noGrp="1"/>
          </p:cNvSpPr>
          <p:nvPr>
            <p:ph type="dt" sz="half" idx="10"/>
          </p:nvPr>
        </p:nvSpPr>
        <p:spPr/>
        <p:txBody>
          <a:bodyPr/>
          <a:lstStyle/>
          <a:p>
            <a:pPr>
              <a:defRPr/>
            </a:pPr>
            <a:fld id="{8D380141-F025-441B-AFDB-57BFB901377A}" type="datetime1">
              <a:rPr lang="en-GB" altLang="en-GB" smtClean="0"/>
              <a:t>29/01/2022</a:t>
            </a:fld>
            <a:endParaRPr lang="en-GB" altLang="en-GB"/>
          </a:p>
        </p:txBody>
      </p:sp>
      <p:sp>
        <p:nvSpPr>
          <p:cNvPr id="4" name="Footer Placeholder 3">
            <a:extLst>
              <a:ext uri="{FF2B5EF4-FFF2-40B4-BE49-F238E27FC236}">
                <a16:creationId xmlns:a16="http://schemas.microsoft.com/office/drawing/2014/main" id="{47DDE5FA-91A8-470C-8752-04F0065CE2A6}"/>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FD5B303B-23CA-445E-8CA7-5FB97C800101}"/>
              </a:ext>
            </a:extLst>
          </p:cNvPr>
          <p:cNvSpPr>
            <a:spLocks noGrp="1"/>
          </p:cNvSpPr>
          <p:nvPr>
            <p:ph type="sldNum" sz="quarter" idx="12"/>
          </p:nvPr>
        </p:nvSpPr>
        <p:spPr/>
        <p:txBody>
          <a:bodyPr/>
          <a:lstStyle/>
          <a:p>
            <a:pPr>
              <a:defRPr/>
            </a:pPr>
            <a:fld id="{774C7798-4690-44F7-8BD5-F3F898FCA55B}" type="slidenum">
              <a:rPr lang="en-GB" altLang="en-GB" smtClean="0"/>
              <a:pPr>
                <a:defRPr/>
              </a:pPr>
              <a:t>14</a:t>
            </a:fld>
            <a:endParaRPr lang="en-GB" altLang="en-GB"/>
          </a:p>
        </p:txBody>
      </p:sp>
      <p:sp>
        <p:nvSpPr>
          <p:cNvPr id="6" name="TextBox 5">
            <a:extLst>
              <a:ext uri="{FF2B5EF4-FFF2-40B4-BE49-F238E27FC236}">
                <a16:creationId xmlns:a16="http://schemas.microsoft.com/office/drawing/2014/main" id="{E6BFDA05-1636-4C51-9998-D2A35C0C332D}"/>
              </a:ext>
            </a:extLst>
          </p:cNvPr>
          <p:cNvSpPr txBox="1"/>
          <p:nvPr/>
        </p:nvSpPr>
        <p:spPr>
          <a:xfrm>
            <a:off x="323528" y="1484784"/>
            <a:ext cx="8280920" cy="4031873"/>
          </a:xfrm>
          <a:prstGeom prst="rect">
            <a:avLst/>
          </a:prstGeom>
          <a:noFill/>
        </p:spPr>
        <p:txBody>
          <a:bodyPr wrap="square" rtlCol="0">
            <a:spAutoFit/>
          </a:bodyPr>
          <a:lstStyle/>
          <a:p>
            <a:pPr algn="l"/>
            <a:r>
              <a:rPr lang="en-GB" sz="1600" b="1" i="0" u="none" strike="noStrike" baseline="0" dirty="0">
                <a:solidFill>
                  <a:srgbClr val="7629FF"/>
                </a:solidFill>
                <a:latin typeface="MyriadPro-BlackSemiExt"/>
              </a:rPr>
              <a:t>STEP ONE </a:t>
            </a:r>
            <a:r>
              <a:rPr lang="en-GB" sz="1600" b="0" i="0" u="none" strike="noStrike" baseline="0" dirty="0">
                <a:solidFill>
                  <a:srgbClr val="000000"/>
                </a:solidFill>
                <a:latin typeface="MyriadPro-Cond"/>
              </a:rPr>
              <a:t>is to construct a visual query to locate the station nearest our hotel. Assuming we have the name of a station, this may take quite a protracted visual search since there are more than two hundred stations on the map; if, as is likely, we already have a rough idea where in London our hotel is located, this will narrow the search space.</a:t>
            </a:r>
          </a:p>
          <a:p>
            <a:pPr algn="l"/>
            <a:r>
              <a:rPr lang="en-GB" sz="1600" b="1" i="0" u="none" strike="noStrike" baseline="0" dirty="0">
                <a:solidFill>
                  <a:srgbClr val="7629FF"/>
                </a:solidFill>
                <a:latin typeface="MyriadPro-BlackSemiExt"/>
              </a:rPr>
              <a:t>STEP TWO </a:t>
            </a:r>
            <a:r>
              <a:rPr lang="en-GB" sz="1600" b="0" i="0" u="none" strike="noStrike" baseline="0" dirty="0">
                <a:solidFill>
                  <a:srgbClr val="000000"/>
                </a:solidFill>
                <a:latin typeface="MyriadPro-Cond"/>
              </a:rPr>
              <a:t>is to visually locate a station near the pub, and this particular task is also not well supported. The famous map does support the station-finding task by spacing the labels for clear reading, but unlike other maps it does not give an index or a spatial reference grid.</a:t>
            </a:r>
          </a:p>
          <a:p>
            <a:pPr algn="l"/>
            <a:r>
              <a:rPr lang="en-GB" sz="1600" b="1" i="0" u="none" strike="noStrike" baseline="0" dirty="0">
                <a:solidFill>
                  <a:srgbClr val="7629FF"/>
                </a:solidFill>
                <a:latin typeface="MyriadPro-BlackSemiExt"/>
              </a:rPr>
              <a:t>STEP THREE </a:t>
            </a:r>
            <a:r>
              <a:rPr lang="en-GB" sz="1600" b="0" i="0" u="none" strike="noStrike" baseline="0" dirty="0">
                <a:solidFill>
                  <a:srgbClr val="000000"/>
                </a:solidFill>
                <a:latin typeface="MyriadPro-Cond"/>
              </a:rPr>
              <a:t>is to find the route connecting our start station and our destination station. This visual query is very well supported by the map. The lines are carefully laid out in a way that radically distorts geographical space, but this is done to maintain clarity so that the visual tracing of lines is easy. Colour coding also supports visual tracing, as well as providing labels that can be matched to the table of lines at the side.</a:t>
            </a:r>
          </a:p>
          <a:p>
            <a:pPr algn="l"/>
            <a:r>
              <a:rPr lang="en-GB" sz="1600" b="1" i="0" dirty="0">
                <a:solidFill>
                  <a:srgbClr val="7629FF"/>
                </a:solidFill>
                <a:latin typeface="MyriadPro-Cond"/>
              </a:rPr>
              <a:t>STEP FOUR </a:t>
            </a:r>
            <a:r>
              <a:rPr lang="en-GB" sz="1600" i="0" dirty="0">
                <a:latin typeface="MyriadPro-Cond"/>
              </a:rPr>
              <a:t>is a visual query to get a rough estimate of how many stations there are on the route. This is unlikely to involve actual counting; instead, it will be a judgment that will be used together with prior experience to produce an estimate of the journey duration. This will naturally lead to misjudgements because the lengths of lines on the map do not correspond to travel times.</a:t>
            </a:r>
          </a:p>
        </p:txBody>
      </p:sp>
    </p:spTree>
    <p:extLst>
      <p:ext uri="{BB962C8B-B14F-4D97-AF65-F5344CB8AC3E}">
        <p14:creationId xmlns:p14="http://schemas.microsoft.com/office/powerpoint/2010/main" val="882229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7931-3D63-419F-A309-7BFC55F2754E}"/>
              </a:ext>
            </a:extLst>
          </p:cNvPr>
          <p:cNvSpPr>
            <a:spLocks noGrp="1"/>
          </p:cNvSpPr>
          <p:nvPr>
            <p:ph type="title"/>
          </p:nvPr>
        </p:nvSpPr>
        <p:spPr/>
        <p:txBody>
          <a:bodyPr/>
          <a:lstStyle/>
          <a:p>
            <a:r>
              <a:rPr lang="en-GB" dirty="0"/>
              <a:t>Analysis</a:t>
            </a:r>
          </a:p>
        </p:txBody>
      </p:sp>
      <p:sp>
        <p:nvSpPr>
          <p:cNvPr id="3" name="Date Placeholder 2">
            <a:extLst>
              <a:ext uri="{FF2B5EF4-FFF2-40B4-BE49-F238E27FC236}">
                <a16:creationId xmlns:a16="http://schemas.microsoft.com/office/drawing/2014/main" id="{25B347E0-ED0B-42B2-B718-88061223BAB9}"/>
              </a:ext>
            </a:extLst>
          </p:cNvPr>
          <p:cNvSpPr>
            <a:spLocks noGrp="1"/>
          </p:cNvSpPr>
          <p:nvPr>
            <p:ph type="dt" sz="half" idx="10"/>
          </p:nvPr>
        </p:nvSpPr>
        <p:spPr/>
        <p:txBody>
          <a:bodyPr/>
          <a:lstStyle/>
          <a:p>
            <a:pPr>
              <a:defRPr/>
            </a:pPr>
            <a:fld id="{01AD5D76-7BF6-4521-9BC6-62C232A072E7}" type="datetime1">
              <a:rPr lang="en-GB" altLang="en-GB" smtClean="0"/>
              <a:t>29/01/2022</a:t>
            </a:fld>
            <a:endParaRPr lang="en-GB" altLang="en-GB"/>
          </a:p>
        </p:txBody>
      </p:sp>
      <p:sp>
        <p:nvSpPr>
          <p:cNvPr id="4" name="Footer Placeholder 3">
            <a:extLst>
              <a:ext uri="{FF2B5EF4-FFF2-40B4-BE49-F238E27FC236}">
                <a16:creationId xmlns:a16="http://schemas.microsoft.com/office/drawing/2014/main" id="{F47A6164-24DB-43E1-8D0E-BA57FF073900}"/>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B558CFFC-81C9-4504-9390-B1F19A76C969}"/>
              </a:ext>
            </a:extLst>
          </p:cNvPr>
          <p:cNvSpPr>
            <a:spLocks noGrp="1"/>
          </p:cNvSpPr>
          <p:nvPr>
            <p:ph type="sldNum" sz="quarter" idx="12"/>
          </p:nvPr>
        </p:nvSpPr>
        <p:spPr/>
        <p:txBody>
          <a:bodyPr/>
          <a:lstStyle/>
          <a:p>
            <a:pPr>
              <a:defRPr/>
            </a:pPr>
            <a:fld id="{774C7798-4690-44F7-8BD5-F3F898FCA55B}" type="slidenum">
              <a:rPr lang="en-GB" altLang="en-GB" smtClean="0"/>
              <a:pPr>
                <a:defRPr/>
              </a:pPr>
              <a:t>15</a:t>
            </a:fld>
            <a:endParaRPr lang="en-GB" altLang="en-GB"/>
          </a:p>
        </p:txBody>
      </p:sp>
      <p:sp>
        <p:nvSpPr>
          <p:cNvPr id="6" name="TextBox 5">
            <a:extLst>
              <a:ext uri="{FF2B5EF4-FFF2-40B4-BE49-F238E27FC236}">
                <a16:creationId xmlns:a16="http://schemas.microsoft.com/office/drawing/2014/main" id="{9722DE3F-76E4-46B5-A21B-2B38438FC6AA}"/>
              </a:ext>
            </a:extLst>
          </p:cNvPr>
          <p:cNvSpPr txBox="1"/>
          <p:nvPr/>
        </p:nvSpPr>
        <p:spPr>
          <a:xfrm>
            <a:off x="251520" y="1556792"/>
            <a:ext cx="8280920" cy="3785652"/>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The London Underground map supports the visual route-finding step well but almost completely fails to support other planning steps such as finding a tube station near to the pub and estimating journey time</a:t>
            </a:r>
          </a:p>
          <a:p>
            <a:pPr marL="285750" indent="-285750" algn="l">
              <a:buFont typeface="Arial" panose="020B0604020202020204" pitchFamily="34" charset="0"/>
              <a:buChar char="•"/>
            </a:pPr>
            <a:r>
              <a:rPr lang="en-GB" sz="2000" i="0" dirty="0"/>
              <a:t>This is not to say that it is a bad design; the map is justifiably famous</a:t>
            </a:r>
          </a:p>
          <a:p>
            <a:pPr marL="285750" indent="-285750" algn="l">
              <a:buFont typeface="Arial" panose="020B0604020202020204" pitchFamily="34" charset="0"/>
              <a:buChar char="•"/>
            </a:pPr>
            <a:r>
              <a:rPr lang="en-GB" sz="2000" i="0" dirty="0"/>
              <a:t>The designers sacrificed spatial accuracy in favour of clear labels and routes, and therefore the map is very poor for providing information about the distance covered on the ground</a:t>
            </a:r>
          </a:p>
          <a:p>
            <a:pPr marL="285750" indent="-285750" algn="l">
              <a:buFont typeface="Arial" panose="020B0604020202020204" pitchFamily="34" charset="0"/>
              <a:buChar char="•"/>
            </a:pPr>
            <a:r>
              <a:rPr lang="en-GB" sz="2000" i="0" dirty="0"/>
              <a:t>Alternatives have been created</a:t>
            </a:r>
          </a:p>
          <a:p>
            <a:pPr marL="742950" lvl="1" indent="-285750">
              <a:buFont typeface="Arial" panose="020B0604020202020204" pitchFamily="34" charset="0"/>
              <a:buChar char="•"/>
            </a:pPr>
            <a:r>
              <a:rPr lang="en-GB" sz="2000" i="0" dirty="0"/>
              <a:t>Walking map </a:t>
            </a:r>
            <a:r>
              <a:rPr lang="en-GB" sz="2000" i="0" dirty="0">
                <a:hlinkClick r:id="rId2"/>
              </a:rPr>
              <a:t>http://content.tfl.gov.uk/walking-tube-map.pdf</a:t>
            </a:r>
            <a:r>
              <a:rPr lang="en-GB" sz="2000" i="0" dirty="0"/>
              <a:t> </a:t>
            </a:r>
          </a:p>
          <a:p>
            <a:pPr marL="742950" lvl="1" indent="-285750">
              <a:buFont typeface="Arial" panose="020B0604020202020204" pitchFamily="34" charset="0"/>
              <a:buChar char="•"/>
            </a:pPr>
            <a:r>
              <a:rPr lang="en-GB" sz="2000" i="0" dirty="0"/>
              <a:t>Geographic map </a:t>
            </a:r>
            <a:r>
              <a:rPr lang="en-GB" sz="2000" i="0" dirty="0">
                <a:hlinkClick r:id="rId3"/>
              </a:rPr>
              <a:t>https://www.whatdotheyknow.com/request/224813/response/560395/attach/3/London%20Connections%20Map.pdf</a:t>
            </a:r>
            <a:r>
              <a:rPr lang="en-GB" sz="2000" i="0" dirty="0"/>
              <a:t> </a:t>
            </a:r>
          </a:p>
        </p:txBody>
      </p:sp>
    </p:spTree>
    <p:extLst>
      <p:ext uri="{BB962C8B-B14F-4D97-AF65-F5344CB8AC3E}">
        <p14:creationId xmlns:p14="http://schemas.microsoft.com/office/powerpoint/2010/main" val="55895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47AC-CF65-4EB8-BC0D-360E235C751E}"/>
              </a:ext>
            </a:extLst>
          </p:cNvPr>
          <p:cNvSpPr>
            <a:spLocks noGrp="1"/>
          </p:cNvSpPr>
          <p:nvPr>
            <p:ph type="title"/>
          </p:nvPr>
        </p:nvSpPr>
        <p:spPr/>
        <p:txBody>
          <a:bodyPr/>
          <a:lstStyle/>
          <a:p>
            <a:r>
              <a:rPr lang="en-GB" dirty="0"/>
              <a:t>Conclusion</a:t>
            </a:r>
          </a:p>
        </p:txBody>
      </p:sp>
      <p:sp>
        <p:nvSpPr>
          <p:cNvPr id="3" name="Date Placeholder 2">
            <a:extLst>
              <a:ext uri="{FF2B5EF4-FFF2-40B4-BE49-F238E27FC236}">
                <a16:creationId xmlns:a16="http://schemas.microsoft.com/office/drawing/2014/main" id="{30A2D732-61EC-4CE0-B28C-BF3C862DC28A}"/>
              </a:ext>
            </a:extLst>
          </p:cNvPr>
          <p:cNvSpPr>
            <a:spLocks noGrp="1"/>
          </p:cNvSpPr>
          <p:nvPr>
            <p:ph type="dt" sz="half" idx="10"/>
          </p:nvPr>
        </p:nvSpPr>
        <p:spPr/>
        <p:txBody>
          <a:bodyPr/>
          <a:lstStyle/>
          <a:p>
            <a:pPr>
              <a:defRPr/>
            </a:pPr>
            <a:fld id="{CC709B01-491A-465F-AF60-F08BED17E557}" type="datetime1">
              <a:rPr lang="en-GB" altLang="en-GB" smtClean="0"/>
              <a:t>29/01/2022</a:t>
            </a:fld>
            <a:endParaRPr lang="en-GB" altLang="en-GB"/>
          </a:p>
        </p:txBody>
      </p:sp>
      <p:sp>
        <p:nvSpPr>
          <p:cNvPr id="4" name="Footer Placeholder 3">
            <a:extLst>
              <a:ext uri="{FF2B5EF4-FFF2-40B4-BE49-F238E27FC236}">
                <a16:creationId xmlns:a16="http://schemas.microsoft.com/office/drawing/2014/main" id="{83DD9968-A116-4B0D-A3C7-51208251CA96}"/>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3D4B327B-5CE0-46B6-953B-C92097E0B645}"/>
              </a:ext>
            </a:extLst>
          </p:cNvPr>
          <p:cNvSpPr>
            <a:spLocks noGrp="1"/>
          </p:cNvSpPr>
          <p:nvPr>
            <p:ph type="sldNum" sz="quarter" idx="12"/>
          </p:nvPr>
        </p:nvSpPr>
        <p:spPr/>
        <p:txBody>
          <a:bodyPr/>
          <a:lstStyle/>
          <a:p>
            <a:pPr>
              <a:defRPr/>
            </a:pPr>
            <a:fld id="{774C7798-4690-44F7-8BD5-F3F898FCA55B}" type="slidenum">
              <a:rPr lang="en-GB" altLang="en-GB" smtClean="0"/>
              <a:pPr>
                <a:defRPr/>
              </a:pPr>
              <a:t>16</a:t>
            </a:fld>
            <a:endParaRPr lang="en-GB" altLang="en-GB"/>
          </a:p>
        </p:txBody>
      </p:sp>
      <p:sp>
        <p:nvSpPr>
          <p:cNvPr id="6" name="TextBox 5">
            <a:extLst>
              <a:ext uri="{FF2B5EF4-FFF2-40B4-BE49-F238E27FC236}">
                <a16:creationId xmlns:a16="http://schemas.microsoft.com/office/drawing/2014/main" id="{E06F28F9-AEDF-420E-8CC9-35E4996F39AB}"/>
              </a:ext>
            </a:extLst>
          </p:cNvPr>
          <p:cNvSpPr txBox="1"/>
          <p:nvPr/>
        </p:nvSpPr>
        <p:spPr>
          <a:xfrm>
            <a:off x="395536" y="1556792"/>
            <a:ext cx="8291264" cy="3785652"/>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Perception is a skilled active process</a:t>
            </a:r>
          </a:p>
          <a:p>
            <a:pPr marL="285750" indent="-285750" algn="l">
              <a:buFont typeface="Arial" panose="020B0604020202020204" pitchFamily="34" charset="0"/>
              <a:buChar char="•"/>
            </a:pPr>
            <a:r>
              <a:rPr lang="en-GB" sz="2000" i="0" dirty="0"/>
              <a:t>Eye movements are executed to satisfy our need for information and can be thought of as a sequence of visual queries on the visual world</a:t>
            </a:r>
          </a:p>
          <a:p>
            <a:pPr marL="285750" indent="-285750" algn="l">
              <a:buFont typeface="Arial" panose="020B0604020202020204" pitchFamily="34" charset="0"/>
              <a:buChar char="•"/>
            </a:pPr>
            <a:r>
              <a:rPr lang="en-GB" sz="2000" i="0" dirty="0"/>
              <a:t>Each time the eye briefly comes to rest, the pattern-processing machinery sorts out what is most likely to be relevant to our current cognitive task</a:t>
            </a:r>
          </a:p>
          <a:p>
            <a:pPr marL="285750" indent="-285750" algn="l">
              <a:buFont typeface="Arial" panose="020B0604020202020204" pitchFamily="34" charset="0"/>
              <a:buChar char="•"/>
            </a:pPr>
            <a:r>
              <a:rPr lang="en-GB" sz="2000" i="0" dirty="0"/>
              <a:t>Almost everything else is either not seen at all or retained for only a fraction of a second</a:t>
            </a:r>
          </a:p>
          <a:p>
            <a:pPr marL="285750" indent="-285750" algn="l">
              <a:buFont typeface="Arial" panose="020B0604020202020204" pitchFamily="34" charset="0"/>
              <a:buChar char="•"/>
            </a:pPr>
            <a:r>
              <a:rPr lang="en-GB" sz="2000" i="0" dirty="0"/>
              <a:t>A few fragments are held for a second or two, and a tiny percentage forms part of our long-term memory</a:t>
            </a:r>
          </a:p>
          <a:p>
            <a:pPr marL="285750" indent="-285750" algn="l">
              <a:buFont typeface="Arial" panose="020B0604020202020204" pitchFamily="34" charset="0"/>
              <a:buChar char="•"/>
            </a:pPr>
            <a:r>
              <a:rPr lang="en-GB" sz="2000" i="0" dirty="0"/>
              <a:t>The special skill of designers is the talent to analyse a design in terms of its ability to support the visual queries of others</a:t>
            </a:r>
          </a:p>
        </p:txBody>
      </p:sp>
    </p:spTree>
    <p:extLst>
      <p:ext uri="{BB962C8B-B14F-4D97-AF65-F5344CB8AC3E}">
        <p14:creationId xmlns:p14="http://schemas.microsoft.com/office/powerpoint/2010/main" val="381536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3F05125-44B8-4492-8B46-7CAAC973D0F7}"/>
              </a:ext>
            </a:extLst>
          </p:cNvPr>
          <p:cNvSpPr>
            <a:spLocks noGrp="1" noChangeArrowheads="1"/>
          </p:cNvSpPr>
          <p:nvPr>
            <p:ph type="title"/>
          </p:nvPr>
        </p:nvSpPr>
        <p:spPr>
          <a:xfrm>
            <a:off x="2771800" y="332656"/>
            <a:ext cx="5976664" cy="504056"/>
          </a:xfrm>
        </p:spPr>
        <p:txBody>
          <a:bodyPr>
            <a:noAutofit/>
          </a:bodyPr>
          <a:lstStyle/>
          <a:p>
            <a:r>
              <a:rPr lang="en-GB" altLang="en-US" sz="3200" dirty="0">
                <a:latin typeface="Sanchez Regular"/>
              </a:rPr>
              <a:t>Overview</a:t>
            </a:r>
          </a:p>
        </p:txBody>
      </p:sp>
      <p:sp>
        <p:nvSpPr>
          <p:cNvPr id="32771" name="Rectangle 3">
            <a:extLst>
              <a:ext uri="{FF2B5EF4-FFF2-40B4-BE49-F238E27FC236}">
                <a16:creationId xmlns:a16="http://schemas.microsoft.com/office/drawing/2014/main" id="{8674BF37-E827-4547-8249-5CE423AC6A24}"/>
              </a:ext>
            </a:extLst>
          </p:cNvPr>
          <p:cNvSpPr>
            <a:spLocks noGrp="1" noChangeArrowheads="1"/>
          </p:cNvSpPr>
          <p:nvPr>
            <p:ph idx="1"/>
          </p:nvPr>
        </p:nvSpPr>
        <p:spPr bwMode="auto">
          <a:xfrm>
            <a:off x="251520" y="1412777"/>
            <a:ext cx="8640960" cy="4713390"/>
          </a:xfrm>
        </p:spPr>
        <p:txBody>
          <a:bodyPr wrap="square" numCol="1" anchor="t" anchorCtr="0" compatLnSpc="1">
            <a:prstTxWarp prst="textNoShape">
              <a:avLst/>
            </a:prstTxWarp>
          </a:bodyPr>
          <a:lstStyle/>
          <a:p>
            <a:r>
              <a:rPr lang="en-GB" altLang="en-US" dirty="0"/>
              <a:t>Reading: Chapter 1 of Ware (e-book that can be downloaded from UoB library website) </a:t>
            </a:r>
          </a:p>
          <a:p>
            <a:r>
              <a:rPr lang="en-GB" altLang="en-US" dirty="0"/>
              <a:t>Understand the basics of seeing, attention, and cognition</a:t>
            </a:r>
          </a:p>
          <a:p>
            <a:r>
              <a:rPr lang="en-GB" altLang="en-US" dirty="0"/>
              <a:t>Able to relate these issues to design of information visualisation systems</a:t>
            </a:r>
          </a:p>
          <a:p>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8AFB-0A2D-4C05-9960-6FA27D726BAB}"/>
              </a:ext>
            </a:extLst>
          </p:cNvPr>
          <p:cNvSpPr>
            <a:spLocks noGrp="1"/>
          </p:cNvSpPr>
          <p:nvPr>
            <p:ph type="title"/>
          </p:nvPr>
        </p:nvSpPr>
        <p:spPr/>
        <p:txBody>
          <a:bodyPr/>
          <a:lstStyle/>
          <a:p>
            <a:r>
              <a:rPr lang="en-GB" dirty="0"/>
              <a:t>Happy Chinese New Year!</a:t>
            </a:r>
          </a:p>
        </p:txBody>
      </p:sp>
      <p:sp>
        <p:nvSpPr>
          <p:cNvPr id="3" name="Date Placeholder 2">
            <a:extLst>
              <a:ext uri="{FF2B5EF4-FFF2-40B4-BE49-F238E27FC236}">
                <a16:creationId xmlns:a16="http://schemas.microsoft.com/office/drawing/2014/main" id="{BD4B45AC-2051-4988-83F2-35BBC2CBC4F3}"/>
              </a:ext>
            </a:extLst>
          </p:cNvPr>
          <p:cNvSpPr>
            <a:spLocks noGrp="1"/>
          </p:cNvSpPr>
          <p:nvPr>
            <p:ph type="dt" sz="half" idx="10"/>
          </p:nvPr>
        </p:nvSpPr>
        <p:spPr/>
        <p:txBody>
          <a:bodyPr/>
          <a:lstStyle/>
          <a:p>
            <a:pPr>
              <a:defRPr/>
            </a:pPr>
            <a:fld id="{1728EA7C-9A64-4424-A0F0-BB44A8334036}" type="datetime1">
              <a:rPr lang="en-GB" altLang="en-GB" smtClean="0"/>
              <a:t>29/01/2022</a:t>
            </a:fld>
            <a:endParaRPr lang="en-GB" altLang="en-GB"/>
          </a:p>
        </p:txBody>
      </p:sp>
      <p:sp>
        <p:nvSpPr>
          <p:cNvPr id="4" name="Footer Placeholder 3">
            <a:extLst>
              <a:ext uri="{FF2B5EF4-FFF2-40B4-BE49-F238E27FC236}">
                <a16:creationId xmlns:a16="http://schemas.microsoft.com/office/drawing/2014/main" id="{140ABA4C-45DE-4504-9E04-BFA01777F3EF}"/>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BD606EE0-A9D8-4C78-A88A-4BFCF31F0063}"/>
              </a:ext>
            </a:extLst>
          </p:cNvPr>
          <p:cNvSpPr>
            <a:spLocks noGrp="1"/>
          </p:cNvSpPr>
          <p:nvPr>
            <p:ph type="sldNum" sz="quarter" idx="12"/>
          </p:nvPr>
        </p:nvSpPr>
        <p:spPr/>
        <p:txBody>
          <a:bodyPr/>
          <a:lstStyle/>
          <a:p>
            <a:pPr>
              <a:defRPr/>
            </a:pPr>
            <a:fld id="{774C7798-4690-44F7-8BD5-F3F898FCA55B}" type="slidenum">
              <a:rPr lang="en-GB" altLang="en-GB" smtClean="0"/>
              <a:pPr>
                <a:defRPr/>
              </a:pPr>
              <a:t>3</a:t>
            </a:fld>
            <a:endParaRPr lang="en-GB" altLang="en-GB"/>
          </a:p>
        </p:txBody>
      </p:sp>
      <p:pic>
        <p:nvPicPr>
          <p:cNvPr id="6" name="Picture 5">
            <a:extLst>
              <a:ext uri="{FF2B5EF4-FFF2-40B4-BE49-F238E27FC236}">
                <a16:creationId xmlns:a16="http://schemas.microsoft.com/office/drawing/2014/main" id="{641453F1-46E1-4307-900F-39A4E10B5B9A}"/>
              </a:ext>
            </a:extLst>
          </p:cNvPr>
          <p:cNvPicPr>
            <a:picLocks noChangeAspect="1"/>
          </p:cNvPicPr>
          <p:nvPr/>
        </p:nvPicPr>
        <p:blipFill>
          <a:blip r:embed="rId2"/>
          <a:stretch>
            <a:fillRect/>
          </a:stretch>
        </p:blipFill>
        <p:spPr>
          <a:xfrm>
            <a:off x="1747418" y="1402539"/>
            <a:ext cx="6068183" cy="4367758"/>
          </a:xfrm>
          <a:prstGeom prst="rect">
            <a:avLst/>
          </a:prstGeom>
        </p:spPr>
      </p:pic>
    </p:spTree>
    <p:extLst>
      <p:ext uri="{BB962C8B-B14F-4D97-AF65-F5344CB8AC3E}">
        <p14:creationId xmlns:p14="http://schemas.microsoft.com/office/powerpoint/2010/main" val="186676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1C35C-A8EA-43E0-947F-D7217AC2B744}"/>
              </a:ext>
            </a:extLst>
          </p:cNvPr>
          <p:cNvSpPr>
            <a:spLocks noGrp="1"/>
          </p:cNvSpPr>
          <p:nvPr>
            <p:ph type="title"/>
          </p:nvPr>
        </p:nvSpPr>
        <p:spPr/>
        <p:txBody>
          <a:bodyPr/>
          <a:lstStyle/>
          <a:p>
            <a:r>
              <a:rPr lang="en-GB" dirty="0"/>
              <a:t>Visual thinking</a:t>
            </a:r>
          </a:p>
        </p:txBody>
      </p:sp>
      <p:sp>
        <p:nvSpPr>
          <p:cNvPr id="3" name="Date Placeholder 2">
            <a:extLst>
              <a:ext uri="{FF2B5EF4-FFF2-40B4-BE49-F238E27FC236}">
                <a16:creationId xmlns:a16="http://schemas.microsoft.com/office/drawing/2014/main" id="{70356A9A-A598-4DB9-96BD-9A581C319852}"/>
              </a:ext>
            </a:extLst>
          </p:cNvPr>
          <p:cNvSpPr>
            <a:spLocks noGrp="1"/>
          </p:cNvSpPr>
          <p:nvPr>
            <p:ph type="dt" sz="half" idx="10"/>
          </p:nvPr>
        </p:nvSpPr>
        <p:spPr/>
        <p:txBody>
          <a:bodyPr/>
          <a:lstStyle/>
          <a:p>
            <a:pPr>
              <a:defRPr/>
            </a:pPr>
            <a:fld id="{C202D978-AF8C-461D-B669-B58BE9ABA185}" type="datetime1">
              <a:rPr lang="en-GB" altLang="en-GB" smtClean="0"/>
              <a:t>29/01/2022</a:t>
            </a:fld>
            <a:endParaRPr lang="en-GB" altLang="en-GB"/>
          </a:p>
        </p:txBody>
      </p:sp>
      <p:sp>
        <p:nvSpPr>
          <p:cNvPr id="4" name="Footer Placeholder 3">
            <a:extLst>
              <a:ext uri="{FF2B5EF4-FFF2-40B4-BE49-F238E27FC236}">
                <a16:creationId xmlns:a16="http://schemas.microsoft.com/office/drawing/2014/main" id="{56728EAC-B2BE-4202-B75B-8B7112B5E949}"/>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EBD3DE42-107F-411F-8A4D-12B9B24A2E6B}"/>
              </a:ext>
            </a:extLst>
          </p:cNvPr>
          <p:cNvSpPr>
            <a:spLocks noGrp="1"/>
          </p:cNvSpPr>
          <p:nvPr>
            <p:ph type="sldNum" sz="quarter" idx="12"/>
          </p:nvPr>
        </p:nvSpPr>
        <p:spPr/>
        <p:txBody>
          <a:bodyPr/>
          <a:lstStyle/>
          <a:p>
            <a:pPr>
              <a:defRPr/>
            </a:pPr>
            <a:fld id="{774C7798-4690-44F7-8BD5-F3F898FCA55B}" type="slidenum">
              <a:rPr lang="en-GB" altLang="en-GB" smtClean="0"/>
              <a:pPr>
                <a:defRPr/>
              </a:pPr>
              <a:t>4</a:t>
            </a:fld>
            <a:endParaRPr lang="en-GB" altLang="en-GB"/>
          </a:p>
        </p:txBody>
      </p:sp>
      <p:sp>
        <p:nvSpPr>
          <p:cNvPr id="6" name="TextBox 5">
            <a:extLst>
              <a:ext uri="{FF2B5EF4-FFF2-40B4-BE49-F238E27FC236}">
                <a16:creationId xmlns:a16="http://schemas.microsoft.com/office/drawing/2014/main" id="{547EA037-7C34-4AC3-9033-FF632F201D65}"/>
              </a:ext>
            </a:extLst>
          </p:cNvPr>
          <p:cNvSpPr txBox="1"/>
          <p:nvPr/>
        </p:nvSpPr>
        <p:spPr>
          <a:xfrm>
            <a:off x="251520" y="1556792"/>
            <a:ext cx="8352928" cy="4401205"/>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We have the impression that we see the world vividly, completely and in detail</a:t>
            </a:r>
          </a:p>
          <a:p>
            <a:pPr marL="285750" indent="-285750" algn="l">
              <a:buFont typeface="Arial" panose="020B0604020202020204" pitchFamily="34" charset="0"/>
              <a:buChar char="•"/>
            </a:pPr>
            <a:r>
              <a:rPr lang="en-GB" sz="2000" i="0" dirty="0"/>
              <a:t>This impression is completely wrong</a:t>
            </a:r>
          </a:p>
          <a:p>
            <a:pPr marL="285750" indent="-285750" algn="l">
              <a:buFont typeface="Arial" panose="020B0604020202020204" pitchFamily="34" charset="0"/>
              <a:buChar char="•"/>
            </a:pPr>
            <a:r>
              <a:rPr lang="en-GB" sz="2000" i="0" dirty="0"/>
              <a:t>At any given instant, we apprehend only a tiny amount of the information in our surroundings, but it is usually just the right information to carry us through the task of the moment</a:t>
            </a:r>
          </a:p>
          <a:p>
            <a:pPr marL="285750" indent="-285750" algn="l">
              <a:buFont typeface="Arial" panose="020B0604020202020204" pitchFamily="34" charset="0"/>
              <a:buChar char="•"/>
            </a:pPr>
            <a:r>
              <a:rPr lang="en-GB" sz="2000" i="0" dirty="0"/>
              <a:t>Keeping a copy of the world in our brains would be a huge waste of cognitive resources: it is much more efficient to see only what we attend to and only attend to what we need</a:t>
            </a:r>
          </a:p>
          <a:p>
            <a:pPr marL="285750" indent="-285750" algn="l">
              <a:buFont typeface="Arial" panose="020B0604020202020204" pitchFamily="34" charset="0"/>
              <a:buChar char="•"/>
            </a:pPr>
            <a:r>
              <a:rPr lang="en-GB" sz="2000" i="0" dirty="0"/>
              <a:t>Our illusory impression that we are constantly aware of everything happens because our brains arrange for eye movements to occur and relevant information picked up just as we turn our attention to something we need</a:t>
            </a:r>
          </a:p>
          <a:p>
            <a:pPr marL="285750" indent="-285750" algn="l">
              <a:buFont typeface="Arial" panose="020B0604020202020204" pitchFamily="34" charset="0"/>
              <a:buChar char="•"/>
            </a:pPr>
            <a:r>
              <a:rPr lang="en-GB" sz="2000" i="0" dirty="0"/>
              <a:t>This has led to a profoundly different model of perception</a:t>
            </a:r>
          </a:p>
        </p:txBody>
      </p:sp>
    </p:spTree>
    <p:extLst>
      <p:ext uri="{BB962C8B-B14F-4D97-AF65-F5344CB8AC3E}">
        <p14:creationId xmlns:p14="http://schemas.microsoft.com/office/powerpoint/2010/main" val="318872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7359-FDF1-4561-96F5-D3A7D5C09B90}"/>
              </a:ext>
            </a:extLst>
          </p:cNvPr>
          <p:cNvSpPr>
            <a:spLocks noGrp="1"/>
          </p:cNvSpPr>
          <p:nvPr>
            <p:ph type="title"/>
          </p:nvPr>
        </p:nvSpPr>
        <p:spPr>
          <a:xfrm>
            <a:off x="3419872" y="233074"/>
            <a:ext cx="5266928" cy="620206"/>
          </a:xfrm>
        </p:spPr>
        <p:txBody>
          <a:bodyPr/>
          <a:lstStyle/>
          <a:p>
            <a:r>
              <a:rPr lang="en-GB" dirty="0"/>
              <a:t>Graphic design: a new perspective</a:t>
            </a:r>
          </a:p>
        </p:txBody>
      </p:sp>
      <p:sp>
        <p:nvSpPr>
          <p:cNvPr id="3" name="Date Placeholder 2">
            <a:extLst>
              <a:ext uri="{FF2B5EF4-FFF2-40B4-BE49-F238E27FC236}">
                <a16:creationId xmlns:a16="http://schemas.microsoft.com/office/drawing/2014/main" id="{D77219D7-D051-4E29-968B-E76102D24491}"/>
              </a:ext>
            </a:extLst>
          </p:cNvPr>
          <p:cNvSpPr>
            <a:spLocks noGrp="1"/>
          </p:cNvSpPr>
          <p:nvPr>
            <p:ph type="dt" sz="half" idx="10"/>
          </p:nvPr>
        </p:nvSpPr>
        <p:spPr/>
        <p:txBody>
          <a:bodyPr/>
          <a:lstStyle/>
          <a:p>
            <a:pPr>
              <a:defRPr/>
            </a:pPr>
            <a:fld id="{4370041A-31F0-435A-BF6C-F8C5670F603A}" type="datetime1">
              <a:rPr lang="en-GB" altLang="en-GB" smtClean="0"/>
              <a:t>29/01/2022</a:t>
            </a:fld>
            <a:endParaRPr lang="en-GB" altLang="en-GB"/>
          </a:p>
        </p:txBody>
      </p:sp>
      <p:sp>
        <p:nvSpPr>
          <p:cNvPr id="4" name="Footer Placeholder 3">
            <a:extLst>
              <a:ext uri="{FF2B5EF4-FFF2-40B4-BE49-F238E27FC236}">
                <a16:creationId xmlns:a16="http://schemas.microsoft.com/office/drawing/2014/main" id="{4DCE2817-BE22-4BC1-ADA3-4646E596CA41}"/>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79EC58AB-57EC-4395-B612-952F307F6DB9}"/>
              </a:ext>
            </a:extLst>
          </p:cNvPr>
          <p:cNvSpPr>
            <a:spLocks noGrp="1"/>
          </p:cNvSpPr>
          <p:nvPr>
            <p:ph type="sldNum" sz="quarter" idx="12"/>
          </p:nvPr>
        </p:nvSpPr>
        <p:spPr/>
        <p:txBody>
          <a:bodyPr/>
          <a:lstStyle/>
          <a:p>
            <a:pPr>
              <a:defRPr/>
            </a:pPr>
            <a:fld id="{774C7798-4690-44F7-8BD5-F3F898FCA55B}" type="slidenum">
              <a:rPr lang="en-GB" altLang="en-GB" smtClean="0"/>
              <a:pPr>
                <a:defRPr/>
              </a:pPr>
              <a:t>5</a:t>
            </a:fld>
            <a:endParaRPr lang="en-GB" altLang="en-GB"/>
          </a:p>
        </p:txBody>
      </p:sp>
      <p:sp>
        <p:nvSpPr>
          <p:cNvPr id="6" name="TextBox 5">
            <a:extLst>
              <a:ext uri="{FF2B5EF4-FFF2-40B4-BE49-F238E27FC236}">
                <a16:creationId xmlns:a16="http://schemas.microsoft.com/office/drawing/2014/main" id="{919700B7-E202-4CCB-8D8A-1BF7384B6B5D}"/>
              </a:ext>
            </a:extLst>
          </p:cNvPr>
          <p:cNvSpPr txBox="1"/>
          <p:nvPr/>
        </p:nvSpPr>
        <p:spPr>
          <a:xfrm>
            <a:off x="323528" y="1556792"/>
            <a:ext cx="8542660" cy="2246769"/>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Visual thinking consists of a series of acts of attention, driving eye movements and tuning our pattern-finding circuits</a:t>
            </a:r>
          </a:p>
          <a:p>
            <a:pPr marL="285750" indent="-285750" algn="l">
              <a:buFont typeface="Arial" panose="020B0604020202020204" pitchFamily="34" charset="0"/>
              <a:buChar char="•"/>
            </a:pPr>
            <a:r>
              <a:rPr lang="en-GB" sz="2000" i="0" dirty="0"/>
              <a:t>These acts of attention are called </a:t>
            </a:r>
            <a:r>
              <a:rPr lang="en-GB" sz="2000" b="1" i="0" dirty="0">
                <a:solidFill>
                  <a:srgbClr val="7629FF"/>
                </a:solidFill>
              </a:rPr>
              <a:t>visual queries</a:t>
            </a:r>
            <a:r>
              <a:rPr lang="en-GB" sz="2000" i="0" dirty="0"/>
              <a:t>, and understanding how they work can make us better designers</a:t>
            </a:r>
          </a:p>
          <a:p>
            <a:pPr marL="285750" indent="-285750" algn="l">
              <a:buFont typeface="Arial" panose="020B0604020202020204" pitchFamily="34" charset="0"/>
              <a:buChar char="•"/>
            </a:pPr>
            <a:r>
              <a:rPr lang="en-GB" sz="2000" i="0" dirty="0">
                <a:solidFill>
                  <a:srgbClr val="FF0000"/>
                </a:solidFill>
              </a:rPr>
              <a:t>Which kind of fruit import is the largest by dollar value? What is the fastest route from Calais to Toulouse?</a:t>
            </a:r>
          </a:p>
          <a:p>
            <a:pPr marL="285750" indent="-285750" algn="l">
              <a:buFont typeface="Arial" panose="020B0604020202020204" pitchFamily="34" charset="0"/>
              <a:buChar char="•"/>
            </a:pPr>
            <a:r>
              <a:rPr lang="en-GB" sz="2000" i="0" dirty="0"/>
              <a:t>Write down how one answers these questions from the diagrams.</a:t>
            </a:r>
          </a:p>
        </p:txBody>
      </p:sp>
      <p:pic>
        <p:nvPicPr>
          <p:cNvPr id="8" name="Picture 7">
            <a:extLst>
              <a:ext uri="{FF2B5EF4-FFF2-40B4-BE49-F238E27FC236}">
                <a16:creationId xmlns:a16="http://schemas.microsoft.com/office/drawing/2014/main" id="{3E12C9F3-DFD0-44B0-8111-D1C46C4352D9}"/>
              </a:ext>
            </a:extLst>
          </p:cNvPr>
          <p:cNvPicPr>
            <a:picLocks noChangeAspect="1"/>
          </p:cNvPicPr>
          <p:nvPr/>
        </p:nvPicPr>
        <p:blipFill rotWithShape="1">
          <a:blip r:embed="rId2">
            <a:extLst>
              <a:ext uri="{28A0092B-C50C-407E-A947-70E740481C1C}">
                <a14:useLocalDpi xmlns:a14="http://schemas.microsoft.com/office/drawing/2010/main" val="0"/>
              </a:ext>
            </a:extLst>
          </a:blip>
          <a:srcRect b="30514"/>
          <a:stretch/>
        </p:blipFill>
        <p:spPr>
          <a:xfrm>
            <a:off x="899003" y="3787160"/>
            <a:ext cx="6129618" cy="2666176"/>
          </a:xfrm>
          <a:prstGeom prst="rect">
            <a:avLst/>
          </a:prstGeom>
        </p:spPr>
      </p:pic>
    </p:spTree>
    <p:extLst>
      <p:ext uri="{BB962C8B-B14F-4D97-AF65-F5344CB8AC3E}">
        <p14:creationId xmlns:p14="http://schemas.microsoft.com/office/powerpoint/2010/main" val="419449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5E7C-2481-497E-A9BC-1AEFD6FB5DC2}"/>
              </a:ext>
            </a:extLst>
          </p:cNvPr>
          <p:cNvSpPr>
            <a:spLocks noGrp="1"/>
          </p:cNvSpPr>
          <p:nvPr>
            <p:ph type="title"/>
          </p:nvPr>
        </p:nvSpPr>
        <p:spPr>
          <a:xfrm>
            <a:off x="2627784" y="241298"/>
            <a:ext cx="5904656" cy="648072"/>
          </a:xfrm>
        </p:spPr>
        <p:txBody>
          <a:bodyPr/>
          <a:lstStyle/>
          <a:p>
            <a:r>
              <a:rPr lang="en-GB" dirty="0"/>
              <a:t>Solution</a:t>
            </a:r>
          </a:p>
        </p:txBody>
      </p:sp>
      <p:pic>
        <p:nvPicPr>
          <p:cNvPr id="6" name="Content Placeholder 5">
            <a:extLst>
              <a:ext uri="{FF2B5EF4-FFF2-40B4-BE49-F238E27FC236}">
                <a16:creationId xmlns:a16="http://schemas.microsoft.com/office/drawing/2014/main" id="{AE58F376-8F06-4C43-8767-170B223C96AB}"/>
              </a:ext>
            </a:extLst>
          </p:cNvPr>
          <p:cNvPicPr>
            <a:picLocks noGrp="1" noChangeAspect="1"/>
          </p:cNvPicPr>
          <p:nvPr>
            <p:ph idx="1"/>
          </p:nvPr>
        </p:nvPicPr>
        <p:blipFill>
          <a:blip r:embed="rId2"/>
          <a:stretch>
            <a:fillRect/>
          </a:stretch>
        </p:blipFill>
        <p:spPr>
          <a:xfrm>
            <a:off x="963760" y="1556792"/>
            <a:ext cx="7216480" cy="4521381"/>
          </a:xfrm>
          <a:prstGeom prst="rect">
            <a:avLst/>
          </a:prstGeom>
        </p:spPr>
      </p:pic>
      <p:sp>
        <p:nvSpPr>
          <p:cNvPr id="4" name="Footer Placeholder 3">
            <a:extLst>
              <a:ext uri="{FF2B5EF4-FFF2-40B4-BE49-F238E27FC236}">
                <a16:creationId xmlns:a16="http://schemas.microsoft.com/office/drawing/2014/main" id="{A881289F-59CF-4D18-B896-6B4CE73B78B9}"/>
              </a:ext>
            </a:extLst>
          </p:cNvPr>
          <p:cNvSpPr>
            <a:spLocks noGrp="1"/>
          </p:cNvSpPr>
          <p:nvPr>
            <p:ph type="ftr" sz="quarter" idx="10"/>
          </p:nvPr>
        </p:nvSpPr>
        <p:spPr/>
        <p:txBody>
          <a:bodyPr/>
          <a:lstStyle/>
          <a:p>
            <a:pPr>
              <a:defRPr/>
            </a:pPr>
            <a:endParaRPr lang="en-GB"/>
          </a:p>
        </p:txBody>
      </p:sp>
      <p:sp>
        <p:nvSpPr>
          <p:cNvPr id="5" name="Slide Number Placeholder 4">
            <a:extLst>
              <a:ext uri="{FF2B5EF4-FFF2-40B4-BE49-F238E27FC236}">
                <a16:creationId xmlns:a16="http://schemas.microsoft.com/office/drawing/2014/main" id="{43EF7ADE-F2BB-44F0-B0AE-2D4C7071D951}"/>
              </a:ext>
            </a:extLst>
          </p:cNvPr>
          <p:cNvSpPr>
            <a:spLocks noGrp="1"/>
          </p:cNvSpPr>
          <p:nvPr>
            <p:ph type="sldNum" sz="quarter" idx="11"/>
          </p:nvPr>
        </p:nvSpPr>
        <p:spPr/>
        <p:txBody>
          <a:bodyPr/>
          <a:lstStyle/>
          <a:p>
            <a:pPr>
              <a:defRPr/>
            </a:pPr>
            <a:fld id="{BEA79A8C-B65E-4DAA-86B8-FD464A11D487}" type="slidenum">
              <a:rPr lang="en-GB" altLang="en-US" smtClean="0"/>
              <a:pPr>
                <a:defRPr/>
              </a:pPr>
              <a:t>6</a:t>
            </a:fld>
            <a:endParaRPr lang="en-GB" altLang="en-US"/>
          </a:p>
        </p:txBody>
      </p:sp>
    </p:spTree>
    <p:extLst>
      <p:ext uri="{BB962C8B-B14F-4D97-AF65-F5344CB8AC3E}">
        <p14:creationId xmlns:p14="http://schemas.microsoft.com/office/powerpoint/2010/main" val="2380925585"/>
      </p:ext>
    </p:extLst>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651A-7F87-4CCD-95FF-A1A8F3CF1DC8}"/>
              </a:ext>
            </a:extLst>
          </p:cNvPr>
          <p:cNvSpPr>
            <a:spLocks noGrp="1"/>
          </p:cNvSpPr>
          <p:nvPr>
            <p:ph type="title"/>
          </p:nvPr>
        </p:nvSpPr>
        <p:spPr/>
        <p:txBody>
          <a:bodyPr/>
          <a:lstStyle/>
          <a:p>
            <a:r>
              <a:rPr lang="en-GB" dirty="0"/>
              <a:t>Apparatus and process of seeing</a:t>
            </a:r>
          </a:p>
        </p:txBody>
      </p:sp>
      <p:sp>
        <p:nvSpPr>
          <p:cNvPr id="3" name="Date Placeholder 2">
            <a:extLst>
              <a:ext uri="{FF2B5EF4-FFF2-40B4-BE49-F238E27FC236}">
                <a16:creationId xmlns:a16="http://schemas.microsoft.com/office/drawing/2014/main" id="{1070812A-B004-4026-9129-83AB08F6E77C}"/>
              </a:ext>
            </a:extLst>
          </p:cNvPr>
          <p:cNvSpPr>
            <a:spLocks noGrp="1"/>
          </p:cNvSpPr>
          <p:nvPr>
            <p:ph type="dt" sz="half" idx="10"/>
          </p:nvPr>
        </p:nvSpPr>
        <p:spPr/>
        <p:txBody>
          <a:bodyPr/>
          <a:lstStyle/>
          <a:p>
            <a:pPr>
              <a:defRPr/>
            </a:pPr>
            <a:fld id="{4CF11771-2EA9-4101-9F44-D6E62FB03CF9}" type="datetime1">
              <a:rPr lang="en-GB" altLang="en-GB" smtClean="0"/>
              <a:t>29/01/2022</a:t>
            </a:fld>
            <a:endParaRPr lang="en-GB" altLang="en-GB"/>
          </a:p>
        </p:txBody>
      </p:sp>
      <p:sp>
        <p:nvSpPr>
          <p:cNvPr id="4" name="Footer Placeholder 3">
            <a:extLst>
              <a:ext uri="{FF2B5EF4-FFF2-40B4-BE49-F238E27FC236}">
                <a16:creationId xmlns:a16="http://schemas.microsoft.com/office/drawing/2014/main" id="{CDD3B392-14B0-4518-946B-DDB54B779111}"/>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77C97B0F-5E7A-4EF9-8F26-C20D5C6208EA}"/>
              </a:ext>
            </a:extLst>
          </p:cNvPr>
          <p:cNvSpPr>
            <a:spLocks noGrp="1"/>
          </p:cNvSpPr>
          <p:nvPr>
            <p:ph type="sldNum" sz="quarter" idx="12"/>
          </p:nvPr>
        </p:nvSpPr>
        <p:spPr/>
        <p:txBody>
          <a:bodyPr/>
          <a:lstStyle/>
          <a:p>
            <a:pPr>
              <a:defRPr/>
            </a:pPr>
            <a:fld id="{774C7798-4690-44F7-8BD5-F3F898FCA55B}" type="slidenum">
              <a:rPr lang="en-GB" altLang="en-GB" smtClean="0"/>
              <a:pPr>
                <a:defRPr/>
              </a:pPr>
              <a:t>7</a:t>
            </a:fld>
            <a:endParaRPr lang="en-GB" altLang="en-GB"/>
          </a:p>
        </p:txBody>
      </p:sp>
      <p:sp>
        <p:nvSpPr>
          <p:cNvPr id="6" name="TextBox 5">
            <a:extLst>
              <a:ext uri="{FF2B5EF4-FFF2-40B4-BE49-F238E27FC236}">
                <a16:creationId xmlns:a16="http://schemas.microsoft.com/office/drawing/2014/main" id="{DC586B3B-EA54-4E32-B07A-B946306BB031}"/>
              </a:ext>
            </a:extLst>
          </p:cNvPr>
          <p:cNvSpPr txBox="1"/>
          <p:nvPr/>
        </p:nvSpPr>
        <p:spPr>
          <a:xfrm>
            <a:off x="251520" y="1373481"/>
            <a:ext cx="8435280" cy="4093428"/>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The eyes are like little digital cameras</a:t>
            </a:r>
          </a:p>
          <a:p>
            <a:pPr marL="285750" indent="-285750" algn="l">
              <a:buFont typeface="Arial" panose="020B0604020202020204" pitchFamily="34" charset="0"/>
              <a:buChar char="•"/>
            </a:pPr>
            <a:r>
              <a:rPr lang="en-GB" sz="2000" i="0" dirty="0"/>
              <a:t>Lenses focus an upside-down image on the eyeball</a:t>
            </a:r>
          </a:p>
          <a:p>
            <a:pPr marL="285750" indent="-285750" algn="l">
              <a:buFont typeface="Arial" panose="020B0604020202020204" pitchFamily="34" charset="0"/>
              <a:buChar char="•"/>
            </a:pPr>
            <a:r>
              <a:rPr lang="en-GB" sz="2000" i="0" dirty="0"/>
              <a:t>Pixels are an array of light-sensitive </a:t>
            </a:r>
            <a:r>
              <a:rPr lang="en-GB" sz="2000" b="1" i="0" dirty="0">
                <a:solidFill>
                  <a:srgbClr val="7629FF"/>
                </a:solidFill>
              </a:rPr>
              <a:t>cones</a:t>
            </a:r>
            <a:r>
              <a:rPr lang="en-GB" sz="2000" i="0" dirty="0"/>
              <a:t> recording three different colours (leaving aside </a:t>
            </a:r>
            <a:r>
              <a:rPr lang="en-GB" sz="2000" b="1" i="0" dirty="0">
                <a:solidFill>
                  <a:srgbClr val="7629FF"/>
                </a:solidFill>
              </a:rPr>
              <a:t>rods</a:t>
            </a:r>
            <a:r>
              <a:rPr lang="en-GB" sz="2000" i="0" dirty="0"/>
              <a:t>)</a:t>
            </a:r>
          </a:p>
          <a:p>
            <a:pPr marL="285750" indent="-285750" algn="l">
              <a:buFont typeface="Arial" panose="020B0604020202020204" pitchFamily="34" charset="0"/>
              <a:buChar char="•"/>
            </a:pPr>
            <a:r>
              <a:rPr lang="en-GB" sz="2000" i="0" dirty="0"/>
              <a:t>Brain pixels are concentrated in a central region called the </a:t>
            </a:r>
            <a:r>
              <a:rPr lang="en-GB" sz="2000" b="1" i="0" dirty="0">
                <a:solidFill>
                  <a:srgbClr val="7629FF"/>
                </a:solidFill>
              </a:rPr>
              <a:t>fovea</a:t>
            </a:r>
            <a:r>
              <a:rPr lang="en-GB" sz="2000" i="0" dirty="0"/>
              <a:t>, whereas camera pixels are arranged in a uniform grid. </a:t>
            </a:r>
          </a:p>
          <a:p>
            <a:pPr marL="285750" indent="-285750" algn="l">
              <a:buFont typeface="Arial" panose="020B0604020202020204" pitchFamily="34" charset="0"/>
              <a:buChar char="•"/>
            </a:pPr>
            <a:r>
              <a:rPr lang="en-GB" sz="2000" i="0" dirty="0"/>
              <a:t>Brain pixels function as little image-processing computers, not just passive recorders</a:t>
            </a:r>
          </a:p>
          <a:p>
            <a:pPr marL="285750" indent="-285750" algn="l">
              <a:buFont typeface="Arial" panose="020B0604020202020204" pitchFamily="34" charset="0"/>
              <a:buChar char="•"/>
            </a:pPr>
            <a:r>
              <a:rPr lang="en-GB" sz="2000" i="0" dirty="0"/>
              <a:t>In the fovea, we can resolve c. 100 points on the head of a pin held at arm’s length, but the region is only about the size of our thumbnail held at arm’s length</a:t>
            </a:r>
          </a:p>
          <a:p>
            <a:pPr marL="285750" indent="-285750" algn="l">
              <a:buFont typeface="Arial" panose="020B0604020202020204" pitchFamily="34" charset="0"/>
              <a:buChar char="•"/>
            </a:pPr>
            <a:r>
              <a:rPr lang="en-GB" sz="2000" i="0" dirty="0"/>
              <a:t>At the edge of the visual field, vision is terrible; we can just resolve something the size of a human head</a:t>
            </a:r>
          </a:p>
        </p:txBody>
      </p:sp>
    </p:spTree>
    <p:extLst>
      <p:ext uri="{BB962C8B-B14F-4D97-AF65-F5344CB8AC3E}">
        <p14:creationId xmlns:p14="http://schemas.microsoft.com/office/powerpoint/2010/main" val="274587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6342-D79F-4EF9-AF53-295742F76987}"/>
              </a:ext>
            </a:extLst>
          </p:cNvPr>
          <p:cNvSpPr>
            <a:spLocks noGrp="1"/>
          </p:cNvSpPr>
          <p:nvPr>
            <p:ph type="title"/>
          </p:nvPr>
        </p:nvSpPr>
        <p:spPr/>
        <p:txBody>
          <a:bodyPr/>
          <a:lstStyle/>
          <a:p>
            <a:r>
              <a:rPr lang="en-GB" dirty="0"/>
              <a:t>Brain pixels</a:t>
            </a:r>
          </a:p>
        </p:txBody>
      </p:sp>
      <p:sp>
        <p:nvSpPr>
          <p:cNvPr id="3" name="Date Placeholder 2">
            <a:extLst>
              <a:ext uri="{FF2B5EF4-FFF2-40B4-BE49-F238E27FC236}">
                <a16:creationId xmlns:a16="http://schemas.microsoft.com/office/drawing/2014/main" id="{18EED6C1-4778-4E90-A0B1-D9C609A4DE8D}"/>
              </a:ext>
            </a:extLst>
          </p:cNvPr>
          <p:cNvSpPr>
            <a:spLocks noGrp="1"/>
          </p:cNvSpPr>
          <p:nvPr>
            <p:ph type="dt" sz="half" idx="10"/>
          </p:nvPr>
        </p:nvSpPr>
        <p:spPr/>
        <p:txBody>
          <a:bodyPr/>
          <a:lstStyle/>
          <a:p>
            <a:pPr>
              <a:defRPr/>
            </a:pPr>
            <a:fld id="{ED0D5CE2-787E-40F9-94F8-20E2AB27BB99}" type="datetime1">
              <a:rPr lang="en-GB" altLang="en-GB" smtClean="0"/>
              <a:t>29/01/2022</a:t>
            </a:fld>
            <a:endParaRPr lang="en-GB" altLang="en-GB"/>
          </a:p>
        </p:txBody>
      </p:sp>
      <p:sp>
        <p:nvSpPr>
          <p:cNvPr id="4" name="Footer Placeholder 3">
            <a:extLst>
              <a:ext uri="{FF2B5EF4-FFF2-40B4-BE49-F238E27FC236}">
                <a16:creationId xmlns:a16="http://schemas.microsoft.com/office/drawing/2014/main" id="{0291BF71-7FE9-418D-A7F9-3E9B0B07474B}"/>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D12D7B7D-FE18-426B-8668-73C974D5DF8B}"/>
              </a:ext>
            </a:extLst>
          </p:cNvPr>
          <p:cNvSpPr>
            <a:spLocks noGrp="1"/>
          </p:cNvSpPr>
          <p:nvPr>
            <p:ph type="sldNum" sz="quarter" idx="12"/>
          </p:nvPr>
        </p:nvSpPr>
        <p:spPr/>
        <p:txBody>
          <a:bodyPr/>
          <a:lstStyle/>
          <a:p>
            <a:pPr>
              <a:defRPr/>
            </a:pPr>
            <a:fld id="{774C7798-4690-44F7-8BD5-F3F898FCA55B}" type="slidenum">
              <a:rPr lang="en-GB" altLang="en-GB" smtClean="0"/>
              <a:pPr>
                <a:defRPr/>
              </a:pPr>
              <a:t>8</a:t>
            </a:fld>
            <a:endParaRPr lang="en-GB" altLang="en-GB"/>
          </a:p>
        </p:txBody>
      </p:sp>
      <p:pic>
        <p:nvPicPr>
          <p:cNvPr id="7" name="Picture 6">
            <a:extLst>
              <a:ext uri="{FF2B5EF4-FFF2-40B4-BE49-F238E27FC236}">
                <a16:creationId xmlns:a16="http://schemas.microsoft.com/office/drawing/2014/main" id="{7606DC2D-3601-43BC-B2BB-77DC0D268C17}"/>
              </a:ext>
            </a:extLst>
          </p:cNvPr>
          <p:cNvPicPr>
            <a:picLocks noChangeAspect="1"/>
          </p:cNvPicPr>
          <p:nvPr/>
        </p:nvPicPr>
        <p:blipFill>
          <a:blip r:embed="rId2"/>
          <a:stretch>
            <a:fillRect/>
          </a:stretch>
        </p:blipFill>
        <p:spPr>
          <a:xfrm>
            <a:off x="618573" y="1146172"/>
            <a:ext cx="7481819" cy="4840647"/>
          </a:xfrm>
          <a:prstGeom prst="rect">
            <a:avLst/>
          </a:prstGeom>
        </p:spPr>
      </p:pic>
    </p:spTree>
    <p:extLst>
      <p:ext uri="{BB962C8B-B14F-4D97-AF65-F5344CB8AC3E}">
        <p14:creationId xmlns:p14="http://schemas.microsoft.com/office/powerpoint/2010/main" val="349227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EA8B-59A8-4B89-8B74-05BD3387AC1C}"/>
              </a:ext>
            </a:extLst>
          </p:cNvPr>
          <p:cNvSpPr>
            <a:spLocks noGrp="1"/>
          </p:cNvSpPr>
          <p:nvPr>
            <p:ph type="title"/>
          </p:nvPr>
        </p:nvSpPr>
        <p:spPr/>
        <p:txBody>
          <a:bodyPr/>
          <a:lstStyle/>
          <a:p>
            <a:r>
              <a:rPr lang="en-GB" dirty="0"/>
              <a:t>Eye movements</a:t>
            </a:r>
          </a:p>
        </p:txBody>
      </p:sp>
      <p:sp>
        <p:nvSpPr>
          <p:cNvPr id="3" name="Date Placeholder 2">
            <a:extLst>
              <a:ext uri="{FF2B5EF4-FFF2-40B4-BE49-F238E27FC236}">
                <a16:creationId xmlns:a16="http://schemas.microsoft.com/office/drawing/2014/main" id="{583E503B-3612-47F2-A7A4-F4CE93E37E76}"/>
              </a:ext>
            </a:extLst>
          </p:cNvPr>
          <p:cNvSpPr>
            <a:spLocks noGrp="1"/>
          </p:cNvSpPr>
          <p:nvPr>
            <p:ph type="dt" sz="half" idx="10"/>
          </p:nvPr>
        </p:nvSpPr>
        <p:spPr/>
        <p:txBody>
          <a:bodyPr/>
          <a:lstStyle/>
          <a:p>
            <a:pPr>
              <a:defRPr/>
            </a:pPr>
            <a:fld id="{97FA2BB4-3113-42A1-8E81-D24DD8B49C5F}" type="datetime1">
              <a:rPr lang="en-GB" altLang="en-GB" smtClean="0"/>
              <a:t>29/01/2022</a:t>
            </a:fld>
            <a:endParaRPr lang="en-GB" altLang="en-GB"/>
          </a:p>
        </p:txBody>
      </p:sp>
      <p:sp>
        <p:nvSpPr>
          <p:cNvPr id="4" name="Footer Placeholder 3">
            <a:extLst>
              <a:ext uri="{FF2B5EF4-FFF2-40B4-BE49-F238E27FC236}">
                <a16:creationId xmlns:a16="http://schemas.microsoft.com/office/drawing/2014/main" id="{7F02C790-D83C-485D-9375-56E0D822750D}"/>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BA000A85-226D-4E20-9115-63FA34174451}"/>
              </a:ext>
            </a:extLst>
          </p:cNvPr>
          <p:cNvSpPr>
            <a:spLocks noGrp="1"/>
          </p:cNvSpPr>
          <p:nvPr>
            <p:ph type="sldNum" sz="quarter" idx="12"/>
          </p:nvPr>
        </p:nvSpPr>
        <p:spPr/>
        <p:txBody>
          <a:bodyPr/>
          <a:lstStyle/>
          <a:p>
            <a:pPr>
              <a:defRPr/>
            </a:pPr>
            <a:fld id="{774C7798-4690-44F7-8BD5-F3F898FCA55B}" type="slidenum">
              <a:rPr lang="en-GB" altLang="en-GB" smtClean="0"/>
              <a:pPr>
                <a:defRPr/>
              </a:pPr>
              <a:t>9</a:t>
            </a:fld>
            <a:endParaRPr lang="en-GB" altLang="en-GB"/>
          </a:p>
        </p:txBody>
      </p:sp>
      <p:sp>
        <p:nvSpPr>
          <p:cNvPr id="6" name="TextBox 5">
            <a:extLst>
              <a:ext uri="{FF2B5EF4-FFF2-40B4-BE49-F238E27FC236}">
                <a16:creationId xmlns:a16="http://schemas.microsoft.com/office/drawing/2014/main" id="{CCE21537-E410-4DB7-A3B2-AA9284F8B219}"/>
              </a:ext>
            </a:extLst>
          </p:cNvPr>
          <p:cNvSpPr txBox="1"/>
          <p:nvPr/>
        </p:nvSpPr>
        <p:spPr>
          <a:xfrm>
            <a:off x="323528" y="1309338"/>
            <a:ext cx="8363272" cy="4893647"/>
          </a:xfrm>
          <a:prstGeom prst="rect">
            <a:avLst/>
          </a:prstGeom>
          <a:noFill/>
        </p:spPr>
        <p:txBody>
          <a:bodyPr wrap="square" rtlCol="0">
            <a:spAutoFit/>
          </a:bodyPr>
          <a:lstStyle/>
          <a:p>
            <a:pPr marL="285750" indent="-285750" algn="l">
              <a:buFont typeface="Arial" panose="020B0604020202020204" pitchFamily="34" charset="0"/>
              <a:buChar char="•"/>
            </a:pPr>
            <a:r>
              <a:rPr lang="en-GB" sz="2400" i="0" dirty="0"/>
              <a:t>Half our visual brain power is directed to processing less than 5 percent of the visual world  This is why we have to move our eyes; it is the only way we can direct our brain power where it is most useful</a:t>
            </a:r>
          </a:p>
          <a:p>
            <a:pPr marL="285750" indent="-285750" algn="l">
              <a:buFont typeface="Arial" panose="020B0604020202020204" pitchFamily="34" charset="0"/>
              <a:buChar char="•"/>
            </a:pPr>
            <a:r>
              <a:rPr lang="en-GB" sz="2400" i="0" dirty="0"/>
              <a:t>Strong eye muscles attached to each eyeball rotate it rapidly so that different parts of the visual world become imaged on the central high-resolution fovea</a:t>
            </a:r>
          </a:p>
          <a:p>
            <a:pPr marL="285750" indent="-285750" algn="l">
              <a:buFont typeface="Arial" panose="020B0604020202020204" pitchFamily="34" charset="0"/>
              <a:buChar char="•"/>
            </a:pPr>
            <a:r>
              <a:rPr lang="en-GB" sz="2400" i="0" dirty="0"/>
              <a:t>The muscles accelerate the eyeball to an angular velocity up to 900 degrees per second, then stop it, all in less than one-tenth of a second</a:t>
            </a:r>
          </a:p>
          <a:p>
            <a:pPr marL="285750" indent="-285750" algn="l">
              <a:buFont typeface="Arial" panose="020B0604020202020204" pitchFamily="34" charset="0"/>
              <a:buChar char="•"/>
            </a:pPr>
            <a:r>
              <a:rPr lang="en-GB" sz="2400" i="0" dirty="0"/>
              <a:t>During a </a:t>
            </a:r>
            <a:r>
              <a:rPr lang="en-GB" sz="2400" b="1" i="0" dirty="0">
                <a:solidFill>
                  <a:srgbClr val="7629FF"/>
                </a:solidFill>
              </a:rPr>
              <a:t>saccadic</a:t>
            </a:r>
            <a:r>
              <a:rPr lang="en-GB" sz="2400" i="0" dirty="0"/>
              <a:t> eye movement, vision is suppressed</a:t>
            </a:r>
          </a:p>
          <a:p>
            <a:pPr marL="285750" indent="-285750" algn="l">
              <a:buFont typeface="Arial" panose="020B0604020202020204" pitchFamily="34" charset="0"/>
              <a:buChar char="•"/>
            </a:pPr>
            <a:r>
              <a:rPr lang="en-GB" sz="2400" i="0" dirty="0"/>
              <a:t>Controlling these eye movements is a key part of the skill of seeing</a:t>
            </a:r>
          </a:p>
        </p:txBody>
      </p:sp>
    </p:spTree>
    <p:extLst>
      <p:ext uri="{BB962C8B-B14F-4D97-AF65-F5344CB8AC3E}">
        <p14:creationId xmlns:p14="http://schemas.microsoft.com/office/powerpoint/2010/main" val="1528378218"/>
      </p:ext>
    </p:extLst>
  </p:cSld>
  <p:clrMapOvr>
    <a:masterClrMapping/>
  </p:clrMapOvr>
</p:sld>
</file>

<file path=ppt/theme/theme1.xml><?xml version="1.0" encoding="utf-8"?>
<a:theme xmlns:a="http://schemas.openxmlformats.org/drawingml/2006/main" name="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197EEE17-0DCE-453C-960D-16E370A9E89A}" vid="{C375268D-F2AC-4EC9-BE6E-4EC018D3265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oBtemplate.potx" id="{197EEE17-0DCE-453C-960D-16E370A9E89A}" vid="{D519A188-7C99-47E6-BA03-DB25BD756992}"/>
    </a:ext>
  </a:extLst>
</a:theme>
</file>

<file path=ppt/theme/theme5.xml><?xml version="1.0" encoding="utf-8"?>
<a:theme xmlns:a="http://schemas.openxmlformats.org/drawingml/2006/main" name="2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98ACBC40-3662-4588-911E-87E8427BC8A9}" vid="{26C711B0-1716-4CFE-8C2B-FD34F116076E}"/>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lgn="l">
          <a:buFont typeface="Arial" panose="020B0604020202020204" pitchFamily="34" charset="0"/>
          <a:buChar char="•"/>
          <a:defRPr sz="2000" i="0" dirty="0"/>
        </a:defPPr>
      </a:lstStyle>
    </a:txDef>
  </a:objectDefaults>
  <a:extraClrSchemeLst/>
  <a:extLst>
    <a:ext uri="{05A4C25C-085E-4340-85A3-A5531E510DB2}">
      <thm15:themeFamily xmlns:thm15="http://schemas.microsoft.com/office/thememl/2012/main" name="UoBtemplate.potx" id="{98ACBC40-3662-4588-911E-87E8427BC8A9}" vid="{4DAFBE5C-7818-4663-A386-7EEBE166C6E3}"/>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12749</TotalTime>
  <Words>1474</Words>
  <Application>Microsoft Office PowerPoint</Application>
  <PresentationFormat>On-screen Show (4:3)</PresentationFormat>
  <Paragraphs>107</Paragraphs>
  <Slides>16</Slides>
  <Notes>3</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16</vt:i4>
      </vt:variant>
    </vt:vector>
  </HeadingPairs>
  <TitlesOfParts>
    <vt:vector size="32" baseType="lpstr">
      <vt:lpstr>Arial</vt:lpstr>
      <vt:lpstr>Calibri</vt:lpstr>
      <vt:lpstr>Courier New</vt:lpstr>
      <vt:lpstr>MyriadPro-BlackSemiExt</vt:lpstr>
      <vt:lpstr>MyriadPro-Cond</vt:lpstr>
      <vt:lpstr>Sanchez</vt:lpstr>
      <vt:lpstr>Sanchez Regular</vt:lpstr>
      <vt:lpstr>WarnockPro-It</vt:lpstr>
      <vt:lpstr>WarnockPro-Regular</vt:lpstr>
      <vt:lpstr>Wingdings</vt:lpstr>
      <vt:lpstr>Default Design</vt:lpstr>
      <vt:lpstr>1_Default Design</vt:lpstr>
      <vt:lpstr>1_University of Bristol (Main URL)</vt:lpstr>
      <vt:lpstr>Office Theme</vt:lpstr>
      <vt:lpstr>2_University of Bristol (Main URL)</vt:lpstr>
      <vt:lpstr>1_Office Theme</vt:lpstr>
      <vt:lpstr>Visual Analytics: Visual Queries</vt:lpstr>
      <vt:lpstr>Overview</vt:lpstr>
      <vt:lpstr>Happy Chinese New Year!</vt:lpstr>
      <vt:lpstr>Visual thinking</vt:lpstr>
      <vt:lpstr>Graphic design: a new perspective</vt:lpstr>
      <vt:lpstr>Solution</vt:lpstr>
      <vt:lpstr>Apparatus and process of seeing</vt:lpstr>
      <vt:lpstr>Brain pixels</vt:lpstr>
      <vt:lpstr>Eye movements</vt:lpstr>
      <vt:lpstr>Recap: relative and absolute judgement</vt:lpstr>
      <vt:lpstr>Act of perception</vt:lpstr>
      <vt:lpstr>Implications for design</vt:lpstr>
      <vt:lpstr>Task analysis</vt:lpstr>
      <vt:lpstr>A solution</vt:lpstr>
      <vt:lpstr>Analysis</vt:lpstr>
      <vt:lpstr>Conclusion</vt:lpstr>
    </vt:vector>
  </TitlesOfParts>
  <Company>뿿좐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Wilson</dc:creator>
  <cp:lastModifiedBy>Ian Nabney</cp:lastModifiedBy>
  <cp:revision>110</cp:revision>
  <dcterms:created xsi:type="dcterms:W3CDTF">2007-11-16T13:56:05Z</dcterms:created>
  <dcterms:modified xsi:type="dcterms:W3CDTF">2022-01-29T23:10:50Z</dcterms:modified>
</cp:coreProperties>
</file>