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 id="2147484012" r:id="rId3"/>
    <p:sldMasterId id="2147484028" r:id="rId4"/>
    <p:sldMasterId id="2147484106" r:id="rId5"/>
    <p:sldMasterId id="2147484121" r:id="rId6"/>
  </p:sldMasterIdLst>
  <p:notesMasterIdLst>
    <p:notesMasterId r:id="rId27"/>
  </p:notesMasterIdLst>
  <p:sldIdLst>
    <p:sldId id="256" r:id="rId7"/>
    <p:sldId id="276" r:id="rId8"/>
    <p:sldId id="293" r:id="rId9"/>
    <p:sldId id="294" r:id="rId10"/>
    <p:sldId id="295" r:id="rId11"/>
    <p:sldId id="296" r:id="rId12"/>
    <p:sldId id="297" r:id="rId13"/>
    <p:sldId id="298" r:id="rId14"/>
    <p:sldId id="299" r:id="rId15"/>
    <p:sldId id="300" r:id="rId16"/>
    <p:sldId id="301" r:id="rId17"/>
    <p:sldId id="302" r:id="rId18"/>
    <p:sldId id="303" r:id="rId19"/>
    <p:sldId id="304" r:id="rId20"/>
    <p:sldId id="305" r:id="rId21"/>
    <p:sldId id="306" r:id="rId22"/>
    <p:sldId id="307" r:id="rId23"/>
    <p:sldId id="292" r:id="rId24"/>
    <p:sldId id="308" r:id="rId25"/>
    <p:sldId id="309" r:id="rId26"/>
  </p:sldIdLst>
  <p:sldSz cx="9144000" cy="6858000" type="screen4x3"/>
  <p:notesSz cx="6781800" cy="9918700"/>
  <p:defaultTextStyle>
    <a:defPPr>
      <a:defRPr lang="en-GB"/>
    </a:defPPr>
    <a:lvl1pPr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5pPr>
    <a:lvl6pPr marL="2286000" algn="l" defTabSz="914400" rtl="0" eaLnBrk="1" latinLnBrk="0" hangingPunct="1">
      <a:defRPr i="1" kern="1200">
        <a:solidFill>
          <a:schemeClr val="tx1"/>
        </a:solidFill>
        <a:latin typeface="Arial" panose="020B0604020202020204" pitchFamily="34" charset="0"/>
        <a:ea typeface="+mn-ea"/>
        <a:cs typeface="+mn-cs"/>
      </a:defRPr>
    </a:lvl6pPr>
    <a:lvl7pPr marL="2743200" algn="l" defTabSz="914400" rtl="0" eaLnBrk="1" latinLnBrk="0" hangingPunct="1">
      <a:defRPr i="1" kern="1200">
        <a:solidFill>
          <a:schemeClr val="tx1"/>
        </a:solidFill>
        <a:latin typeface="Arial" panose="020B0604020202020204" pitchFamily="34" charset="0"/>
        <a:ea typeface="+mn-ea"/>
        <a:cs typeface="+mn-cs"/>
      </a:defRPr>
    </a:lvl7pPr>
    <a:lvl8pPr marL="3200400" algn="l" defTabSz="914400" rtl="0" eaLnBrk="1" latinLnBrk="0" hangingPunct="1">
      <a:defRPr i="1" kern="1200">
        <a:solidFill>
          <a:schemeClr val="tx1"/>
        </a:solidFill>
        <a:latin typeface="Arial" panose="020B0604020202020204" pitchFamily="34" charset="0"/>
        <a:ea typeface="+mn-ea"/>
        <a:cs typeface="+mn-cs"/>
      </a:defRPr>
    </a:lvl8pPr>
    <a:lvl9pPr marL="3657600" algn="l" defTabSz="914400" rtl="0" eaLnBrk="1" latinLnBrk="0" hangingPunct="1">
      <a:defRPr i="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an Nabney" initials="IN" lastIdx="3" clrIdx="0">
    <p:extLst>
      <p:ext uri="{19B8F6BF-5375-455C-9EA6-DF929625EA0E}">
        <p15:presenceInfo xmlns:p15="http://schemas.microsoft.com/office/powerpoint/2012/main" userId="S::in17746@bristol.ac.uk::d6603c99-5c95-4d2b-ba76-fe87db2f29c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99"/>
    <a:srgbClr val="FF33CC"/>
    <a:srgbClr val="9A1D2B"/>
    <a:srgbClr val="CCCCFF"/>
    <a:srgbClr val="69923A"/>
    <a:srgbClr val="7629FF"/>
    <a:srgbClr val="00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2"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notesMaster" Target="notesMasters/notesMaster1.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an Nabney" userId="d6603c99-5c95-4d2b-ba76-fe87db2f29c6" providerId="ADAL" clId="{52F9E0EB-F308-4612-BC07-DB5D7564006B}"/>
    <pc:docChg chg="undo custSel addSld delSld modSld modShowInfo">
      <pc:chgData name="Ian Nabney" userId="d6603c99-5c95-4d2b-ba76-fe87db2f29c6" providerId="ADAL" clId="{52F9E0EB-F308-4612-BC07-DB5D7564006B}" dt="2021-02-19T14:54:18.222" v="3130"/>
      <pc:docMkLst>
        <pc:docMk/>
      </pc:docMkLst>
      <pc:sldChg chg="modSp mod">
        <pc:chgData name="Ian Nabney" userId="d6603c99-5c95-4d2b-ba76-fe87db2f29c6" providerId="ADAL" clId="{52F9E0EB-F308-4612-BC07-DB5D7564006B}" dt="2021-02-18T11:18:02.888" v="12" actId="20577"/>
        <pc:sldMkLst>
          <pc:docMk/>
          <pc:sldMk cId="0" sldId="256"/>
        </pc:sldMkLst>
        <pc:spChg chg="mod">
          <ac:chgData name="Ian Nabney" userId="d6603c99-5c95-4d2b-ba76-fe87db2f29c6" providerId="ADAL" clId="{52F9E0EB-F308-4612-BC07-DB5D7564006B}" dt="2021-02-18T11:18:02.888" v="12" actId="20577"/>
          <ac:spMkLst>
            <pc:docMk/>
            <pc:sldMk cId="0" sldId="256"/>
            <ac:spMk id="30722" creationId="{1EFC9091-8354-444B-BB79-2B3E0582CEE3}"/>
          </ac:spMkLst>
        </pc:spChg>
      </pc:sldChg>
      <pc:sldChg chg="modSp mod">
        <pc:chgData name="Ian Nabney" userId="d6603c99-5c95-4d2b-ba76-fe87db2f29c6" providerId="ADAL" clId="{52F9E0EB-F308-4612-BC07-DB5D7564006B}" dt="2021-02-18T11:18:58.382" v="151" actId="20577"/>
        <pc:sldMkLst>
          <pc:docMk/>
          <pc:sldMk cId="0" sldId="276"/>
        </pc:sldMkLst>
        <pc:spChg chg="mod">
          <ac:chgData name="Ian Nabney" userId="d6603c99-5c95-4d2b-ba76-fe87db2f29c6" providerId="ADAL" clId="{52F9E0EB-F308-4612-BC07-DB5D7564006B}" dt="2021-02-18T11:18:58.382" v="151" actId="20577"/>
          <ac:spMkLst>
            <pc:docMk/>
            <pc:sldMk cId="0" sldId="276"/>
            <ac:spMk id="32771" creationId="{8674BF37-E827-4547-8249-5CE423AC6A24}"/>
          </ac:spMkLst>
        </pc:spChg>
      </pc:sldChg>
      <pc:sldChg chg="del">
        <pc:chgData name="Ian Nabney" userId="d6603c99-5c95-4d2b-ba76-fe87db2f29c6" providerId="ADAL" clId="{52F9E0EB-F308-4612-BC07-DB5D7564006B}" dt="2021-02-18T11:19:07.344" v="152" actId="47"/>
        <pc:sldMkLst>
          <pc:docMk/>
          <pc:sldMk cId="2462739281" sldId="277"/>
        </pc:sldMkLst>
      </pc:sldChg>
      <pc:sldChg chg="del">
        <pc:chgData name="Ian Nabney" userId="d6603c99-5c95-4d2b-ba76-fe87db2f29c6" providerId="ADAL" clId="{52F9E0EB-F308-4612-BC07-DB5D7564006B}" dt="2021-02-18T11:19:07.344" v="152" actId="47"/>
        <pc:sldMkLst>
          <pc:docMk/>
          <pc:sldMk cId="3332262627" sldId="278"/>
        </pc:sldMkLst>
      </pc:sldChg>
      <pc:sldChg chg="del">
        <pc:chgData name="Ian Nabney" userId="d6603c99-5c95-4d2b-ba76-fe87db2f29c6" providerId="ADAL" clId="{52F9E0EB-F308-4612-BC07-DB5D7564006B}" dt="2021-02-18T11:19:07.344" v="152" actId="47"/>
        <pc:sldMkLst>
          <pc:docMk/>
          <pc:sldMk cId="3211899754" sldId="279"/>
        </pc:sldMkLst>
      </pc:sldChg>
      <pc:sldChg chg="del">
        <pc:chgData name="Ian Nabney" userId="d6603c99-5c95-4d2b-ba76-fe87db2f29c6" providerId="ADAL" clId="{52F9E0EB-F308-4612-BC07-DB5D7564006B}" dt="2021-02-18T11:19:07.344" v="152" actId="47"/>
        <pc:sldMkLst>
          <pc:docMk/>
          <pc:sldMk cId="122012374" sldId="280"/>
        </pc:sldMkLst>
      </pc:sldChg>
      <pc:sldChg chg="del">
        <pc:chgData name="Ian Nabney" userId="d6603c99-5c95-4d2b-ba76-fe87db2f29c6" providerId="ADAL" clId="{52F9E0EB-F308-4612-BC07-DB5D7564006B}" dt="2021-02-18T11:19:07.344" v="152" actId="47"/>
        <pc:sldMkLst>
          <pc:docMk/>
          <pc:sldMk cId="79106315" sldId="281"/>
        </pc:sldMkLst>
      </pc:sldChg>
      <pc:sldChg chg="del">
        <pc:chgData name="Ian Nabney" userId="d6603c99-5c95-4d2b-ba76-fe87db2f29c6" providerId="ADAL" clId="{52F9E0EB-F308-4612-BC07-DB5D7564006B}" dt="2021-02-18T11:19:07.344" v="152" actId="47"/>
        <pc:sldMkLst>
          <pc:docMk/>
          <pc:sldMk cId="278062578" sldId="282"/>
        </pc:sldMkLst>
      </pc:sldChg>
      <pc:sldChg chg="del">
        <pc:chgData name="Ian Nabney" userId="d6603c99-5c95-4d2b-ba76-fe87db2f29c6" providerId="ADAL" clId="{52F9E0EB-F308-4612-BC07-DB5D7564006B}" dt="2021-02-18T11:19:07.344" v="152" actId="47"/>
        <pc:sldMkLst>
          <pc:docMk/>
          <pc:sldMk cId="1644431879" sldId="283"/>
        </pc:sldMkLst>
      </pc:sldChg>
      <pc:sldChg chg="del">
        <pc:chgData name="Ian Nabney" userId="d6603c99-5c95-4d2b-ba76-fe87db2f29c6" providerId="ADAL" clId="{52F9E0EB-F308-4612-BC07-DB5D7564006B}" dt="2021-02-18T11:19:07.344" v="152" actId="47"/>
        <pc:sldMkLst>
          <pc:docMk/>
          <pc:sldMk cId="3210668178" sldId="284"/>
        </pc:sldMkLst>
      </pc:sldChg>
      <pc:sldChg chg="del">
        <pc:chgData name="Ian Nabney" userId="d6603c99-5c95-4d2b-ba76-fe87db2f29c6" providerId="ADAL" clId="{52F9E0EB-F308-4612-BC07-DB5D7564006B}" dt="2021-02-18T11:19:07.344" v="152" actId="47"/>
        <pc:sldMkLst>
          <pc:docMk/>
          <pc:sldMk cId="3544071691" sldId="285"/>
        </pc:sldMkLst>
      </pc:sldChg>
      <pc:sldChg chg="del">
        <pc:chgData name="Ian Nabney" userId="d6603c99-5c95-4d2b-ba76-fe87db2f29c6" providerId="ADAL" clId="{52F9E0EB-F308-4612-BC07-DB5D7564006B}" dt="2021-02-18T11:19:07.344" v="152" actId="47"/>
        <pc:sldMkLst>
          <pc:docMk/>
          <pc:sldMk cId="3188237960" sldId="286"/>
        </pc:sldMkLst>
      </pc:sldChg>
      <pc:sldChg chg="del">
        <pc:chgData name="Ian Nabney" userId="d6603c99-5c95-4d2b-ba76-fe87db2f29c6" providerId="ADAL" clId="{52F9E0EB-F308-4612-BC07-DB5D7564006B}" dt="2021-02-18T11:19:07.344" v="152" actId="47"/>
        <pc:sldMkLst>
          <pc:docMk/>
          <pc:sldMk cId="3199743245" sldId="287"/>
        </pc:sldMkLst>
      </pc:sldChg>
      <pc:sldChg chg="del">
        <pc:chgData name="Ian Nabney" userId="d6603c99-5c95-4d2b-ba76-fe87db2f29c6" providerId="ADAL" clId="{52F9E0EB-F308-4612-BC07-DB5D7564006B}" dt="2021-02-18T11:19:07.344" v="152" actId="47"/>
        <pc:sldMkLst>
          <pc:docMk/>
          <pc:sldMk cId="2044720911" sldId="288"/>
        </pc:sldMkLst>
      </pc:sldChg>
      <pc:sldChg chg="del">
        <pc:chgData name="Ian Nabney" userId="d6603c99-5c95-4d2b-ba76-fe87db2f29c6" providerId="ADAL" clId="{52F9E0EB-F308-4612-BC07-DB5D7564006B}" dt="2021-02-18T11:19:07.344" v="152" actId="47"/>
        <pc:sldMkLst>
          <pc:docMk/>
          <pc:sldMk cId="3444011573" sldId="289"/>
        </pc:sldMkLst>
      </pc:sldChg>
      <pc:sldChg chg="del">
        <pc:chgData name="Ian Nabney" userId="d6603c99-5c95-4d2b-ba76-fe87db2f29c6" providerId="ADAL" clId="{52F9E0EB-F308-4612-BC07-DB5D7564006B}" dt="2021-02-18T11:19:07.344" v="152" actId="47"/>
        <pc:sldMkLst>
          <pc:docMk/>
          <pc:sldMk cId="3419608692" sldId="290"/>
        </pc:sldMkLst>
      </pc:sldChg>
      <pc:sldChg chg="del">
        <pc:chgData name="Ian Nabney" userId="d6603c99-5c95-4d2b-ba76-fe87db2f29c6" providerId="ADAL" clId="{52F9E0EB-F308-4612-BC07-DB5D7564006B}" dt="2021-02-18T11:19:07.344" v="152" actId="47"/>
        <pc:sldMkLst>
          <pc:docMk/>
          <pc:sldMk cId="1943501553" sldId="291"/>
        </pc:sldMkLst>
      </pc:sldChg>
      <pc:sldChg chg="modSp mod modTransition">
        <pc:chgData name="Ian Nabney" userId="d6603c99-5c95-4d2b-ba76-fe87db2f29c6" providerId="ADAL" clId="{52F9E0EB-F308-4612-BC07-DB5D7564006B}" dt="2021-02-19T14:54:18.222" v="3130"/>
        <pc:sldMkLst>
          <pc:docMk/>
          <pc:sldMk cId="856508964" sldId="292"/>
        </pc:sldMkLst>
        <pc:spChg chg="mod">
          <ac:chgData name="Ian Nabney" userId="d6603c99-5c95-4d2b-ba76-fe87db2f29c6" providerId="ADAL" clId="{52F9E0EB-F308-4612-BC07-DB5D7564006B}" dt="2021-02-18T19:34:20.149" v="2986" actId="6549"/>
          <ac:spMkLst>
            <pc:docMk/>
            <pc:sldMk cId="856508964" sldId="292"/>
            <ac:spMk id="7" creationId="{006D0A3C-5473-4019-8E58-0F58361B1EC7}"/>
          </ac:spMkLst>
        </pc:spChg>
      </pc:sldChg>
      <pc:sldChg chg="del">
        <pc:chgData name="Ian Nabney" userId="d6603c99-5c95-4d2b-ba76-fe87db2f29c6" providerId="ADAL" clId="{52F9E0EB-F308-4612-BC07-DB5D7564006B}" dt="2021-02-18T11:19:07.344" v="152" actId="47"/>
        <pc:sldMkLst>
          <pc:docMk/>
          <pc:sldMk cId="1224393491" sldId="293"/>
        </pc:sldMkLst>
      </pc:sldChg>
      <pc:sldChg chg="addSp modSp new mod modTransition">
        <pc:chgData name="Ian Nabney" userId="d6603c99-5c95-4d2b-ba76-fe87db2f29c6" providerId="ADAL" clId="{52F9E0EB-F308-4612-BC07-DB5D7564006B}" dt="2021-02-19T14:53:57.091" v="3128"/>
        <pc:sldMkLst>
          <pc:docMk/>
          <pc:sldMk cId="2184434700" sldId="293"/>
        </pc:sldMkLst>
        <pc:spChg chg="mod">
          <ac:chgData name="Ian Nabney" userId="d6603c99-5c95-4d2b-ba76-fe87db2f29c6" providerId="ADAL" clId="{52F9E0EB-F308-4612-BC07-DB5D7564006B}" dt="2021-02-18T11:19:31.376" v="167" actId="20577"/>
          <ac:spMkLst>
            <pc:docMk/>
            <pc:sldMk cId="2184434700" sldId="293"/>
            <ac:spMk id="2" creationId="{97E26853-2A04-4E3B-A889-0028A3B90A02}"/>
          </ac:spMkLst>
        </pc:spChg>
        <pc:spChg chg="add mod">
          <ac:chgData name="Ian Nabney" userId="d6603c99-5c95-4d2b-ba76-fe87db2f29c6" providerId="ADAL" clId="{52F9E0EB-F308-4612-BC07-DB5D7564006B}" dt="2021-02-19T14:09:26.937" v="3127" actId="20577"/>
          <ac:spMkLst>
            <pc:docMk/>
            <pc:sldMk cId="2184434700" sldId="293"/>
            <ac:spMk id="6" creationId="{BEDDE814-F1EC-48A3-9EA1-AE6A3F412628}"/>
          </ac:spMkLst>
        </pc:spChg>
        <pc:picChg chg="add mod">
          <ac:chgData name="Ian Nabney" userId="d6603c99-5c95-4d2b-ba76-fe87db2f29c6" providerId="ADAL" clId="{52F9E0EB-F308-4612-BC07-DB5D7564006B}" dt="2021-02-18T11:56:14.432" v="846" actId="1076"/>
          <ac:picMkLst>
            <pc:docMk/>
            <pc:sldMk cId="2184434700" sldId="293"/>
            <ac:picMk id="8" creationId="{CB10A775-640B-409A-861C-FFC4536AA603}"/>
          </ac:picMkLst>
        </pc:picChg>
      </pc:sldChg>
      <pc:sldChg chg="addSp delSp modSp new mod modTransition">
        <pc:chgData name="Ian Nabney" userId="d6603c99-5c95-4d2b-ba76-fe87db2f29c6" providerId="ADAL" clId="{52F9E0EB-F308-4612-BC07-DB5D7564006B}" dt="2021-02-19T14:53:57.091" v="3128"/>
        <pc:sldMkLst>
          <pc:docMk/>
          <pc:sldMk cId="255437525" sldId="294"/>
        </pc:sldMkLst>
        <pc:spChg chg="mod">
          <ac:chgData name="Ian Nabney" userId="d6603c99-5c95-4d2b-ba76-fe87db2f29c6" providerId="ADAL" clId="{52F9E0EB-F308-4612-BC07-DB5D7564006B}" dt="2021-02-18T12:17:16.102" v="896" actId="20577"/>
          <ac:spMkLst>
            <pc:docMk/>
            <pc:sldMk cId="255437525" sldId="294"/>
            <ac:spMk id="2" creationId="{2E6CC1A6-C6A7-4201-9F7A-70C06AAA1467}"/>
          </ac:spMkLst>
        </pc:spChg>
        <pc:spChg chg="add mod">
          <ac:chgData name="Ian Nabney" userId="d6603c99-5c95-4d2b-ba76-fe87db2f29c6" providerId="ADAL" clId="{52F9E0EB-F308-4612-BC07-DB5D7564006B}" dt="2021-02-18T12:22:41.043" v="1063" actId="6549"/>
          <ac:spMkLst>
            <pc:docMk/>
            <pc:sldMk cId="255437525" sldId="294"/>
            <ac:spMk id="8" creationId="{6D5C2ABC-FA95-4269-BCD5-E44B92216A4C}"/>
          </ac:spMkLst>
        </pc:spChg>
        <pc:spChg chg="add mod">
          <ac:chgData name="Ian Nabney" userId="d6603c99-5c95-4d2b-ba76-fe87db2f29c6" providerId="ADAL" clId="{52F9E0EB-F308-4612-BC07-DB5D7564006B}" dt="2021-02-18T16:07:56.710" v="1408" actId="207"/>
          <ac:spMkLst>
            <pc:docMk/>
            <pc:sldMk cId="255437525" sldId="294"/>
            <ac:spMk id="9" creationId="{67CC88EC-4C45-416F-BC6A-C6E5D77C5A5F}"/>
          </ac:spMkLst>
        </pc:spChg>
        <pc:grpChg chg="del mod">
          <ac:chgData name="Ian Nabney" userId="d6603c99-5c95-4d2b-ba76-fe87db2f29c6" providerId="ADAL" clId="{52F9E0EB-F308-4612-BC07-DB5D7564006B}" dt="2021-02-18T16:08:15.620" v="1413"/>
          <ac:grpSpMkLst>
            <pc:docMk/>
            <pc:sldMk cId="255437525" sldId="294"/>
            <ac:grpSpMk id="12" creationId="{9B8FA491-36F0-4D49-B1AC-EC2E3A5A4D57}"/>
          </ac:grpSpMkLst>
        </pc:grpChg>
        <pc:grpChg chg="mod">
          <ac:chgData name="Ian Nabney" userId="d6603c99-5c95-4d2b-ba76-fe87db2f29c6" providerId="ADAL" clId="{52F9E0EB-F308-4612-BC07-DB5D7564006B}" dt="2021-02-18T16:08:15.620" v="1413"/>
          <ac:grpSpMkLst>
            <pc:docMk/>
            <pc:sldMk cId="255437525" sldId="294"/>
            <ac:grpSpMk id="14" creationId="{2DAE301A-6034-458B-85B9-AF094455DA4B}"/>
          </ac:grpSpMkLst>
        </pc:grpChg>
        <pc:picChg chg="add mod">
          <ac:chgData name="Ian Nabney" userId="d6603c99-5c95-4d2b-ba76-fe87db2f29c6" providerId="ADAL" clId="{52F9E0EB-F308-4612-BC07-DB5D7564006B}" dt="2021-02-18T12:22:25.870" v="1062" actId="1076"/>
          <ac:picMkLst>
            <pc:docMk/>
            <pc:sldMk cId="255437525" sldId="294"/>
            <ac:picMk id="7" creationId="{D051E873-EA92-49C2-9D3D-948F5EE06CBE}"/>
          </ac:picMkLst>
        </pc:picChg>
        <pc:inkChg chg="add mod">
          <ac:chgData name="Ian Nabney" userId="d6603c99-5c95-4d2b-ba76-fe87db2f29c6" providerId="ADAL" clId="{52F9E0EB-F308-4612-BC07-DB5D7564006B}" dt="2021-02-18T16:08:15.620" v="1413"/>
          <ac:inkMkLst>
            <pc:docMk/>
            <pc:sldMk cId="255437525" sldId="294"/>
            <ac:inkMk id="10" creationId="{11256A9B-085B-4A67-8F78-914061BCB095}"/>
          </ac:inkMkLst>
        </pc:inkChg>
        <pc:inkChg chg="add mod">
          <ac:chgData name="Ian Nabney" userId="d6603c99-5c95-4d2b-ba76-fe87db2f29c6" providerId="ADAL" clId="{52F9E0EB-F308-4612-BC07-DB5D7564006B}" dt="2021-02-18T16:08:15.620" v="1413"/>
          <ac:inkMkLst>
            <pc:docMk/>
            <pc:sldMk cId="255437525" sldId="294"/>
            <ac:inkMk id="11" creationId="{3C63236C-983E-446A-848B-D08D91BEFD3D}"/>
          </ac:inkMkLst>
        </pc:inkChg>
        <pc:inkChg chg="add mod">
          <ac:chgData name="Ian Nabney" userId="d6603c99-5c95-4d2b-ba76-fe87db2f29c6" providerId="ADAL" clId="{52F9E0EB-F308-4612-BC07-DB5D7564006B}" dt="2021-02-18T16:08:15.620" v="1413"/>
          <ac:inkMkLst>
            <pc:docMk/>
            <pc:sldMk cId="255437525" sldId="294"/>
            <ac:inkMk id="13" creationId="{F4E7FB2E-5EED-4C38-84B5-0617FA9E3717}"/>
          </ac:inkMkLst>
        </pc:inkChg>
      </pc:sldChg>
      <pc:sldChg chg="del">
        <pc:chgData name="Ian Nabney" userId="d6603c99-5c95-4d2b-ba76-fe87db2f29c6" providerId="ADAL" clId="{52F9E0EB-F308-4612-BC07-DB5D7564006B}" dt="2021-02-18T11:19:07.344" v="152" actId="47"/>
        <pc:sldMkLst>
          <pc:docMk/>
          <pc:sldMk cId="630493866" sldId="294"/>
        </pc:sldMkLst>
      </pc:sldChg>
      <pc:sldChg chg="del">
        <pc:chgData name="Ian Nabney" userId="d6603c99-5c95-4d2b-ba76-fe87db2f29c6" providerId="ADAL" clId="{52F9E0EB-F308-4612-BC07-DB5D7564006B}" dt="2021-02-18T11:19:07.344" v="152" actId="47"/>
        <pc:sldMkLst>
          <pc:docMk/>
          <pc:sldMk cId="304705990" sldId="295"/>
        </pc:sldMkLst>
      </pc:sldChg>
      <pc:sldChg chg="addSp modSp new mod modTransition">
        <pc:chgData name="Ian Nabney" userId="d6603c99-5c95-4d2b-ba76-fe87db2f29c6" providerId="ADAL" clId="{52F9E0EB-F308-4612-BC07-DB5D7564006B}" dt="2021-02-19T14:53:57.091" v="3128"/>
        <pc:sldMkLst>
          <pc:docMk/>
          <pc:sldMk cId="3457376998" sldId="295"/>
        </pc:sldMkLst>
        <pc:spChg chg="mod">
          <ac:chgData name="Ian Nabney" userId="d6603c99-5c95-4d2b-ba76-fe87db2f29c6" providerId="ADAL" clId="{52F9E0EB-F308-4612-BC07-DB5D7564006B}" dt="2021-02-18T12:23:09.264" v="1085" actId="20577"/>
          <ac:spMkLst>
            <pc:docMk/>
            <pc:sldMk cId="3457376998" sldId="295"/>
            <ac:spMk id="2" creationId="{3ABDA5B9-28DF-41FE-BB96-FBB740775AB5}"/>
          </ac:spMkLst>
        </pc:spChg>
        <pc:spChg chg="add mod">
          <ac:chgData name="Ian Nabney" userId="d6603c99-5c95-4d2b-ba76-fe87db2f29c6" providerId="ADAL" clId="{52F9E0EB-F308-4612-BC07-DB5D7564006B}" dt="2021-02-18T12:42:01.558" v="1360" actId="20577"/>
          <ac:spMkLst>
            <pc:docMk/>
            <pc:sldMk cId="3457376998" sldId="295"/>
            <ac:spMk id="6" creationId="{10BFEBEC-A586-4106-ACD4-95B5AE39F418}"/>
          </ac:spMkLst>
        </pc:spChg>
      </pc:sldChg>
      <pc:sldChg chg="del">
        <pc:chgData name="Ian Nabney" userId="d6603c99-5c95-4d2b-ba76-fe87db2f29c6" providerId="ADAL" clId="{52F9E0EB-F308-4612-BC07-DB5D7564006B}" dt="2021-02-18T11:19:07.344" v="152" actId="47"/>
        <pc:sldMkLst>
          <pc:docMk/>
          <pc:sldMk cId="3008795943" sldId="296"/>
        </pc:sldMkLst>
      </pc:sldChg>
      <pc:sldChg chg="addSp modSp new mod modTransition">
        <pc:chgData name="Ian Nabney" userId="d6603c99-5c95-4d2b-ba76-fe87db2f29c6" providerId="ADAL" clId="{52F9E0EB-F308-4612-BC07-DB5D7564006B}" dt="2021-02-19T14:53:57.091" v="3128"/>
        <pc:sldMkLst>
          <pc:docMk/>
          <pc:sldMk cId="3668423666" sldId="296"/>
        </pc:sldMkLst>
        <pc:spChg chg="mod">
          <ac:chgData name="Ian Nabney" userId="d6603c99-5c95-4d2b-ba76-fe87db2f29c6" providerId="ADAL" clId="{52F9E0EB-F308-4612-BC07-DB5D7564006B}" dt="2021-02-18T16:09:13.363" v="1443" actId="20577"/>
          <ac:spMkLst>
            <pc:docMk/>
            <pc:sldMk cId="3668423666" sldId="296"/>
            <ac:spMk id="2" creationId="{3FB4BE86-6270-4484-B5A9-7937FA178ACA}"/>
          </ac:spMkLst>
        </pc:spChg>
        <pc:spChg chg="add mod">
          <ac:chgData name="Ian Nabney" userId="d6603c99-5c95-4d2b-ba76-fe87db2f29c6" providerId="ADAL" clId="{52F9E0EB-F308-4612-BC07-DB5D7564006B}" dt="2021-02-18T16:24:42.083" v="1626" actId="207"/>
          <ac:spMkLst>
            <pc:docMk/>
            <pc:sldMk cId="3668423666" sldId="296"/>
            <ac:spMk id="7" creationId="{5F74B380-C220-4C3D-80B2-7E75F0F58333}"/>
          </ac:spMkLst>
        </pc:spChg>
        <pc:picChg chg="add mod">
          <ac:chgData name="Ian Nabney" userId="d6603c99-5c95-4d2b-ba76-fe87db2f29c6" providerId="ADAL" clId="{52F9E0EB-F308-4612-BC07-DB5D7564006B}" dt="2021-02-18T16:24:52.165" v="1627" actId="14100"/>
          <ac:picMkLst>
            <pc:docMk/>
            <pc:sldMk cId="3668423666" sldId="296"/>
            <ac:picMk id="9" creationId="{9E8BE76F-CB89-4D0D-8AEB-765B85E1B543}"/>
          </ac:picMkLst>
        </pc:picChg>
        <pc:inkChg chg="add">
          <ac:chgData name="Ian Nabney" userId="d6603c99-5c95-4d2b-ba76-fe87db2f29c6" providerId="ADAL" clId="{52F9E0EB-F308-4612-BC07-DB5D7564006B}" dt="2021-02-18T16:09:07.667" v="1415" actId="9405"/>
          <ac:inkMkLst>
            <pc:docMk/>
            <pc:sldMk cId="3668423666" sldId="296"/>
            <ac:inkMk id="6" creationId="{DD7AF479-D11A-4A52-B0B3-9C2E3656A01C}"/>
          </ac:inkMkLst>
        </pc:inkChg>
      </pc:sldChg>
      <pc:sldChg chg="addSp modSp new mod modTransition">
        <pc:chgData name="Ian Nabney" userId="d6603c99-5c95-4d2b-ba76-fe87db2f29c6" providerId="ADAL" clId="{52F9E0EB-F308-4612-BC07-DB5D7564006B}" dt="2021-02-19T14:53:57.091" v="3128"/>
        <pc:sldMkLst>
          <pc:docMk/>
          <pc:sldMk cId="1082079352" sldId="297"/>
        </pc:sldMkLst>
        <pc:spChg chg="mod">
          <ac:chgData name="Ian Nabney" userId="d6603c99-5c95-4d2b-ba76-fe87db2f29c6" providerId="ADAL" clId="{52F9E0EB-F308-4612-BC07-DB5D7564006B}" dt="2021-02-18T16:25:54.946" v="1647" actId="20577"/>
          <ac:spMkLst>
            <pc:docMk/>
            <pc:sldMk cId="1082079352" sldId="297"/>
            <ac:spMk id="2" creationId="{D98D68EA-2109-4F8C-A223-3E9AC468DD40}"/>
          </ac:spMkLst>
        </pc:spChg>
        <pc:spChg chg="add mod">
          <ac:chgData name="Ian Nabney" userId="d6603c99-5c95-4d2b-ba76-fe87db2f29c6" providerId="ADAL" clId="{52F9E0EB-F308-4612-BC07-DB5D7564006B}" dt="2021-02-18T16:35:22.432" v="2025" actId="20577"/>
          <ac:spMkLst>
            <pc:docMk/>
            <pc:sldMk cId="1082079352" sldId="297"/>
            <ac:spMk id="6" creationId="{AD89FB46-5977-4179-9B91-8DE87461544F}"/>
          </ac:spMkLst>
        </pc:spChg>
        <pc:picChg chg="add mod">
          <ac:chgData name="Ian Nabney" userId="d6603c99-5c95-4d2b-ba76-fe87db2f29c6" providerId="ADAL" clId="{52F9E0EB-F308-4612-BC07-DB5D7564006B}" dt="2021-02-18T16:30:14.893" v="2005" actId="962"/>
          <ac:picMkLst>
            <pc:docMk/>
            <pc:sldMk cId="1082079352" sldId="297"/>
            <ac:picMk id="8" creationId="{6EA24118-73B4-4AC8-8A10-63D9FA0FB2CD}"/>
          </ac:picMkLst>
        </pc:picChg>
      </pc:sldChg>
      <pc:sldChg chg="del">
        <pc:chgData name="Ian Nabney" userId="d6603c99-5c95-4d2b-ba76-fe87db2f29c6" providerId="ADAL" clId="{52F9E0EB-F308-4612-BC07-DB5D7564006B}" dt="2021-02-18T11:19:07.344" v="152" actId="47"/>
        <pc:sldMkLst>
          <pc:docMk/>
          <pc:sldMk cId="2959336765" sldId="297"/>
        </pc:sldMkLst>
      </pc:sldChg>
      <pc:sldChg chg="del">
        <pc:chgData name="Ian Nabney" userId="d6603c99-5c95-4d2b-ba76-fe87db2f29c6" providerId="ADAL" clId="{52F9E0EB-F308-4612-BC07-DB5D7564006B}" dt="2021-02-18T11:19:07.344" v="152" actId="47"/>
        <pc:sldMkLst>
          <pc:docMk/>
          <pc:sldMk cId="1277952250" sldId="298"/>
        </pc:sldMkLst>
      </pc:sldChg>
      <pc:sldChg chg="addSp modSp new mod modTransition">
        <pc:chgData name="Ian Nabney" userId="d6603c99-5c95-4d2b-ba76-fe87db2f29c6" providerId="ADAL" clId="{52F9E0EB-F308-4612-BC07-DB5D7564006B}" dt="2021-02-19T14:53:57.091" v="3128"/>
        <pc:sldMkLst>
          <pc:docMk/>
          <pc:sldMk cId="4180475597" sldId="298"/>
        </pc:sldMkLst>
        <pc:spChg chg="mod">
          <ac:chgData name="Ian Nabney" userId="d6603c99-5c95-4d2b-ba76-fe87db2f29c6" providerId="ADAL" clId="{52F9E0EB-F308-4612-BC07-DB5D7564006B}" dt="2021-02-18T16:40:50.197" v="2077" actId="20577"/>
          <ac:spMkLst>
            <pc:docMk/>
            <pc:sldMk cId="4180475597" sldId="298"/>
            <ac:spMk id="2" creationId="{8C5C52F2-3E9F-4ABC-B706-9F55821DC896}"/>
          </ac:spMkLst>
        </pc:spChg>
        <pc:spChg chg="add mod">
          <ac:chgData name="Ian Nabney" userId="d6603c99-5c95-4d2b-ba76-fe87db2f29c6" providerId="ADAL" clId="{52F9E0EB-F308-4612-BC07-DB5D7564006B}" dt="2021-02-18T16:53:06.705" v="2356" actId="20577"/>
          <ac:spMkLst>
            <pc:docMk/>
            <pc:sldMk cId="4180475597" sldId="298"/>
            <ac:spMk id="6" creationId="{DEDACEB2-3072-4C46-9B71-522449B2A125}"/>
          </ac:spMkLst>
        </pc:spChg>
      </pc:sldChg>
      <pc:sldChg chg="del">
        <pc:chgData name="Ian Nabney" userId="d6603c99-5c95-4d2b-ba76-fe87db2f29c6" providerId="ADAL" clId="{52F9E0EB-F308-4612-BC07-DB5D7564006B}" dt="2021-02-18T11:19:07.344" v="152" actId="47"/>
        <pc:sldMkLst>
          <pc:docMk/>
          <pc:sldMk cId="594767501" sldId="299"/>
        </pc:sldMkLst>
      </pc:sldChg>
      <pc:sldChg chg="addSp modSp new mod modTransition">
        <pc:chgData name="Ian Nabney" userId="d6603c99-5c95-4d2b-ba76-fe87db2f29c6" providerId="ADAL" clId="{52F9E0EB-F308-4612-BC07-DB5D7564006B}" dt="2021-02-19T14:53:57.091" v="3128"/>
        <pc:sldMkLst>
          <pc:docMk/>
          <pc:sldMk cId="3703568883" sldId="299"/>
        </pc:sldMkLst>
        <pc:spChg chg="mod">
          <ac:chgData name="Ian Nabney" userId="d6603c99-5c95-4d2b-ba76-fe87db2f29c6" providerId="ADAL" clId="{52F9E0EB-F308-4612-BC07-DB5D7564006B}" dt="2021-02-18T16:49:09.434" v="2241" actId="20577"/>
          <ac:spMkLst>
            <pc:docMk/>
            <pc:sldMk cId="3703568883" sldId="299"/>
            <ac:spMk id="2" creationId="{A623EF8C-DB8C-449D-9924-F25A1F010FF6}"/>
          </ac:spMkLst>
        </pc:spChg>
        <pc:spChg chg="add mod">
          <ac:chgData name="Ian Nabney" userId="d6603c99-5c95-4d2b-ba76-fe87db2f29c6" providerId="ADAL" clId="{52F9E0EB-F308-4612-BC07-DB5D7564006B}" dt="2021-02-18T16:51:04.896" v="2318" actId="6549"/>
          <ac:spMkLst>
            <pc:docMk/>
            <pc:sldMk cId="3703568883" sldId="299"/>
            <ac:spMk id="6" creationId="{F515E74E-D5D9-4332-B19B-950C387505F6}"/>
          </ac:spMkLst>
        </pc:spChg>
      </pc:sldChg>
      <pc:sldChg chg="addSp modSp new mod modTransition">
        <pc:chgData name="Ian Nabney" userId="d6603c99-5c95-4d2b-ba76-fe87db2f29c6" providerId="ADAL" clId="{52F9E0EB-F308-4612-BC07-DB5D7564006B}" dt="2021-02-19T14:53:57.091" v="3128"/>
        <pc:sldMkLst>
          <pc:docMk/>
          <pc:sldMk cId="2712896922" sldId="300"/>
        </pc:sldMkLst>
        <pc:spChg chg="mod">
          <ac:chgData name="Ian Nabney" userId="d6603c99-5c95-4d2b-ba76-fe87db2f29c6" providerId="ADAL" clId="{52F9E0EB-F308-4612-BC07-DB5D7564006B}" dt="2021-02-18T17:06:31.181" v="2392" actId="20577"/>
          <ac:spMkLst>
            <pc:docMk/>
            <pc:sldMk cId="2712896922" sldId="300"/>
            <ac:spMk id="2" creationId="{B84534C4-FE2A-402D-8FC0-896CB2730DBF}"/>
          </ac:spMkLst>
        </pc:spChg>
        <pc:picChg chg="add mod">
          <ac:chgData name="Ian Nabney" userId="d6603c99-5c95-4d2b-ba76-fe87db2f29c6" providerId="ADAL" clId="{52F9E0EB-F308-4612-BC07-DB5D7564006B}" dt="2021-02-18T17:06:26.644" v="2390" actId="962"/>
          <ac:picMkLst>
            <pc:docMk/>
            <pc:sldMk cId="2712896922" sldId="300"/>
            <ac:picMk id="7" creationId="{DE864342-112C-4536-8738-F6B1AD05A1FD}"/>
          </ac:picMkLst>
        </pc:picChg>
      </pc:sldChg>
      <pc:sldChg chg="addSp modSp new mod modTransition">
        <pc:chgData name="Ian Nabney" userId="d6603c99-5c95-4d2b-ba76-fe87db2f29c6" providerId="ADAL" clId="{52F9E0EB-F308-4612-BC07-DB5D7564006B}" dt="2021-02-19T14:53:57.091" v="3128"/>
        <pc:sldMkLst>
          <pc:docMk/>
          <pc:sldMk cId="1816311461" sldId="301"/>
        </pc:sldMkLst>
        <pc:spChg chg="mod">
          <ac:chgData name="Ian Nabney" userId="d6603c99-5c95-4d2b-ba76-fe87db2f29c6" providerId="ADAL" clId="{52F9E0EB-F308-4612-BC07-DB5D7564006B}" dt="2021-02-18T17:06:42.631" v="2415" actId="20577"/>
          <ac:spMkLst>
            <pc:docMk/>
            <pc:sldMk cId="1816311461" sldId="301"/>
            <ac:spMk id="2" creationId="{7A6DFFB7-8036-4270-BFB3-9D384943E683}"/>
          </ac:spMkLst>
        </pc:spChg>
        <pc:picChg chg="add mod">
          <ac:chgData name="Ian Nabney" userId="d6603c99-5c95-4d2b-ba76-fe87db2f29c6" providerId="ADAL" clId="{52F9E0EB-F308-4612-BC07-DB5D7564006B}" dt="2021-02-18T17:07:29.828" v="2418" actId="962"/>
          <ac:picMkLst>
            <pc:docMk/>
            <pc:sldMk cId="1816311461" sldId="301"/>
            <ac:picMk id="7" creationId="{800691AC-4808-4994-A9C9-D0F39039B7B5}"/>
          </ac:picMkLst>
        </pc:picChg>
      </pc:sldChg>
      <pc:sldChg chg="addSp modSp new mod modTransition modAnim">
        <pc:chgData name="Ian Nabney" userId="d6603c99-5c95-4d2b-ba76-fe87db2f29c6" providerId="ADAL" clId="{52F9E0EB-F308-4612-BC07-DB5D7564006B}" dt="2021-02-18T17:46:24.348" v="2515" actId="207"/>
        <pc:sldMkLst>
          <pc:docMk/>
          <pc:sldMk cId="1506935846" sldId="302"/>
        </pc:sldMkLst>
        <pc:spChg chg="mod">
          <ac:chgData name="Ian Nabney" userId="d6603c99-5c95-4d2b-ba76-fe87db2f29c6" providerId="ADAL" clId="{52F9E0EB-F308-4612-BC07-DB5D7564006B}" dt="2021-02-18T17:21:26.099" v="2481" actId="20577"/>
          <ac:spMkLst>
            <pc:docMk/>
            <pc:sldMk cId="1506935846" sldId="302"/>
            <ac:spMk id="2" creationId="{95E096EC-75FF-4297-B042-26C3113D6D65}"/>
          </ac:spMkLst>
        </pc:spChg>
        <pc:spChg chg="add mod">
          <ac:chgData name="Ian Nabney" userId="d6603c99-5c95-4d2b-ba76-fe87db2f29c6" providerId="ADAL" clId="{52F9E0EB-F308-4612-BC07-DB5D7564006B}" dt="2021-02-18T17:46:24.348" v="2515" actId="207"/>
          <ac:spMkLst>
            <pc:docMk/>
            <pc:sldMk cId="1506935846" sldId="302"/>
            <ac:spMk id="6" creationId="{6300F28C-DEB6-40DF-BFCB-46E22AE59387}"/>
          </ac:spMkLst>
        </pc:spChg>
        <pc:spChg chg="add mod">
          <ac:chgData name="Ian Nabney" userId="d6603c99-5c95-4d2b-ba76-fe87db2f29c6" providerId="ADAL" clId="{52F9E0EB-F308-4612-BC07-DB5D7564006B}" dt="2021-02-18T17:46:12.463" v="2513" actId="20577"/>
          <ac:spMkLst>
            <pc:docMk/>
            <pc:sldMk cId="1506935846" sldId="302"/>
            <ac:spMk id="9" creationId="{3035B0B7-9C28-49B1-B9F0-FC9797408106}"/>
          </ac:spMkLst>
        </pc:spChg>
        <pc:picChg chg="add mod">
          <ac:chgData name="Ian Nabney" userId="d6603c99-5c95-4d2b-ba76-fe87db2f29c6" providerId="ADAL" clId="{52F9E0EB-F308-4612-BC07-DB5D7564006B}" dt="2021-02-18T17:09:39.100" v="2444" actId="962"/>
          <ac:picMkLst>
            <pc:docMk/>
            <pc:sldMk cId="1506935846" sldId="302"/>
            <ac:picMk id="8" creationId="{81AB4F0B-C4BA-4BD7-A3B9-B65A8B1E8D6A}"/>
          </ac:picMkLst>
        </pc:picChg>
      </pc:sldChg>
      <pc:sldChg chg="addSp modSp new mod modTransition">
        <pc:chgData name="Ian Nabney" userId="d6603c99-5c95-4d2b-ba76-fe87db2f29c6" providerId="ADAL" clId="{52F9E0EB-F308-4612-BC07-DB5D7564006B}" dt="2021-02-19T14:54:05.586" v="3129"/>
        <pc:sldMkLst>
          <pc:docMk/>
          <pc:sldMk cId="3204325641" sldId="303"/>
        </pc:sldMkLst>
        <pc:spChg chg="mod">
          <ac:chgData name="Ian Nabney" userId="d6603c99-5c95-4d2b-ba76-fe87db2f29c6" providerId="ADAL" clId="{52F9E0EB-F308-4612-BC07-DB5D7564006B}" dt="2021-02-18T17:47:04.215" v="2555" actId="20577"/>
          <ac:spMkLst>
            <pc:docMk/>
            <pc:sldMk cId="3204325641" sldId="303"/>
            <ac:spMk id="2" creationId="{0525002C-6760-484D-B870-8C247900D5D8}"/>
          </ac:spMkLst>
        </pc:spChg>
        <pc:spChg chg="add mod">
          <ac:chgData name="Ian Nabney" userId="d6603c99-5c95-4d2b-ba76-fe87db2f29c6" providerId="ADAL" clId="{52F9E0EB-F308-4612-BC07-DB5D7564006B}" dt="2021-02-18T17:48:23.720" v="2629" actId="113"/>
          <ac:spMkLst>
            <pc:docMk/>
            <pc:sldMk cId="3204325641" sldId="303"/>
            <ac:spMk id="6" creationId="{0C35D8AD-FF8E-4B65-97B2-DDE507A88CE7}"/>
          </ac:spMkLst>
        </pc:spChg>
        <pc:picChg chg="add mod">
          <ac:chgData name="Ian Nabney" userId="d6603c99-5c95-4d2b-ba76-fe87db2f29c6" providerId="ADAL" clId="{52F9E0EB-F308-4612-BC07-DB5D7564006B}" dt="2021-02-18T18:04:59.560" v="2633" actId="962"/>
          <ac:picMkLst>
            <pc:docMk/>
            <pc:sldMk cId="3204325641" sldId="303"/>
            <ac:picMk id="8" creationId="{E666B3EB-1A56-4F63-8ED7-19CF4465C873}"/>
          </ac:picMkLst>
        </pc:picChg>
      </pc:sldChg>
      <pc:sldChg chg="addSp modSp new mod modTransition modAnim">
        <pc:chgData name="Ian Nabney" userId="d6603c99-5c95-4d2b-ba76-fe87db2f29c6" providerId="ADAL" clId="{52F9E0EB-F308-4612-BC07-DB5D7564006B}" dt="2021-02-19T14:54:18.222" v="3130"/>
        <pc:sldMkLst>
          <pc:docMk/>
          <pc:sldMk cId="1418950742" sldId="304"/>
        </pc:sldMkLst>
        <pc:spChg chg="mod">
          <ac:chgData name="Ian Nabney" userId="d6603c99-5c95-4d2b-ba76-fe87db2f29c6" providerId="ADAL" clId="{52F9E0EB-F308-4612-BC07-DB5D7564006B}" dt="2021-02-18T18:11:32.006" v="2650" actId="20577"/>
          <ac:spMkLst>
            <pc:docMk/>
            <pc:sldMk cId="1418950742" sldId="304"/>
            <ac:spMk id="2" creationId="{A0E10AF5-037C-4F20-A5A5-2AE593B8F790}"/>
          </ac:spMkLst>
        </pc:spChg>
        <pc:spChg chg="add mod">
          <ac:chgData name="Ian Nabney" userId="d6603c99-5c95-4d2b-ba76-fe87db2f29c6" providerId="ADAL" clId="{52F9E0EB-F308-4612-BC07-DB5D7564006B}" dt="2021-02-18T18:14:25.883" v="2681" actId="1076"/>
          <ac:spMkLst>
            <pc:docMk/>
            <pc:sldMk cId="1418950742" sldId="304"/>
            <ac:spMk id="8" creationId="{CDF69358-19F8-423F-92EF-D997EAB78387}"/>
          </ac:spMkLst>
        </pc:spChg>
        <pc:picChg chg="add mod">
          <ac:chgData name="Ian Nabney" userId="d6603c99-5c95-4d2b-ba76-fe87db2f29c6" providerId="ADAL" clId="{52F9E0EB-F308-4612-BC07-DB5D7564006B}" dt="2021-02-18T18:14:17.313" v="2680" actId="1076"/>
          <ac:picMkLst>
            <pc:docMk/>
            <pc:sldMk cId="1418950742" sldId="304"/>
            <ac:picMk id="7" creationId="{75865839-E38D-44E5-B2E2-EAFDFBDDB463}"/>
          </ac:picMkLst>
        </pc:picChg>
      </pc:sldChg>
      <pc:sldChg chg="addSp modSp new mod modTransition">
        <pc:chgData name="Ian Nabney" userId="d6603c99-5c95-4d2b-ba76-fe87db2f29c6" providerId="ADAL" clId="{52F9E0EB-F308-4612-BC07-DB5D7564006B}" dt="2021-02-19T14:54:18.222" v="3130"/>
        <pc:sldMkLst>
          <pc:docMk/>
          <pc:sldMk cId="2858977772" sldId="305"/>
        </pc:sldMkLst>
        <pc:spChg chg="mod">
          <ac:chgData name="Ian Nabney" userId="d6603c99-5c95-4d2b-ba76-fe87db2f29c6" providerId="ADAL" clId="{52F9E0EB-F308-4612-BC07-DB5D7564006B}" dt="2021-02-18T18:33:42.111" v="2701" actId="20577"/>
          <ac:spMkLst>
            <pc:docMk/>
            <pc:sldMk cId="2858977772" sldId="305"/>
            <ac:spMk id="2" creationId="{CA75DA1F-BD81-4320-AE24-3C5C8DCF255F}"/>
          </ac:spMkLst>
        </pc:spChg>
        <pc:spChg chg="add mod">
          <ac:chgData name="Ian Nabney" userId="d6603c99-5c95-4d2b-ba76-fe87db2f29c6" providerId="ADAL" clId="{52F9E0EB-F308-4612-BC07-DB5D7564006B}" dt="2021-02-18T18:35:44.141" v="2823" actId="6549"/>
          <ac:spMkLst>
            <pc:docMk/>
            <pc:sldMk cId="2858977772" sldId="305"/>
            <ac:spMk id="6" creationId="{B587EAA7-CA66-4F78-A3B6-2FDE2C24D871}"/>
          </ac:spMkLst>
        </pc:spChg>
        <pc:spChg chg="add mod">
          <ac:chgData name="Ian Nabney" userId="d6603c99-5c95-4d2b-ba76-fe87db2f29c6" providerId="ADAL" clId="{52F9E0EB-F308-4612-BC07-DB5D7564006B}" dt="2021-02-18T18:44:06.618" v="2944" actId="20577"/>
          <ac:spMkLst>
            <pc:docMk/>
            <pc:sldMk cId="2858977772" sldId="305"/>
            <ac:spMk id="9" creationId="{A691D117-D850-4F14-AD9C-0B9C562AD635}"/>
          </ac:spMkLst>
        </pc:spChg>
        <pc:picChg chg="add mod">
          <ac:chgData name="Ian Nabney" userId="d6603c99-5c95-4d2b-ba76-fe87db2f29c6" providerId="ADAL" clId="{52F9E0EB-F308-4612-BC07-DB5D7564006B}" dt="2021-02-18T18:42:25.977" v="2829" actId="1076"/>
          <ac:picMkLst>
            <pc:docMk/>
            <pc:sldMk cId="2858977772" sldId="305"/>
            <ac:picMk id="8" creationId="{2D2E44F1-07F8-4B38-98FD-0AED8169AB0F}"/>
          </ac:picMkLst>
        </pc:picChg>
      </pc:sldChg>
      <pc:sldChg chg="addSp modSp new mod modTransition">
        <pc:chgData name="Ian Nabney" userId="d6603c99-5c95-4d2b-ba76-fe87db2f29c6" providerId="ADAL" clId="{52F9E0EB-F308-4612-BC07-DB5D7564006B}" dt="2021-02-19T14:54:18.222" v="3130"/>
        <pc:sldMkLst>
          <pc:docMk/>
          <pc:sldMk cId="407340184" sldId="306"/>
        </pc:sldMkLst>
        <pc:spChg chg="mod">
          <ac:chgData name="Ian Nabney" userId="d6603c99-5c95-4d2b-ba76-fe87db2f29c6" providerId="ADAL" clId="{52F9E0EB-F308-4612-BC07-DB5D7564006B}" dt="2021-02-18T18:46:38.271" v="2967" actId="20577"/>
          <ac:spMkLst>
            <pc:docMk/>
            <pc:sldMk cId="407340184" sldId="306"/>
            <ac:spMk id="2" creationId="{D8E7E1F5-7FEA-4B22-A55F-FBB424668846}"/>
          </ac:spMkLst>
        </pc:spChg>
        <pc:picChg chg="add mod">
          <ac:chgData name="Ian Nabney" userId="d6603c99-5c95-4d2b-ba76-fe87db2f29c6" providerId="ADAL" clId="{52F9E0EB-F308-4612-BC07-DB5D7564006B}" dt="2021-02-18T18:47:29.235" v="2970" actId="962"/>
          <ac:picMkLst>
            <pc:docMk/>
            <pc:sldMk cId="407340184" sldId="306"/>
            <ac:picMk id="7" creationId="{8E5A2663-3B9F-4403-B452-F83B91836D6B}"/>
          </ac:picMkLst>
        </pc:picChg>
      </pc:sldChg>
      <pc:sldChg chg="addSp modSp new mod modTransition">
        <pc:chgData name="Ian Nabney" userId="d6603c99-5c95-4d2b-ba76-fe87db2f29c6" providerId="ADAL" clId="{52F9E0EB-F308-4612-BC07-DB5D7564006B}" dt="2021-02-19T14:54:18.222" v="3130"/>
        <pc:sldMkLst>
          <pc:docMk/>
          <pc:sldMk cId="2227459680" sldId="307"/>
        </pc:sldMkLst>
        <pc:spChg chg="mod">
          <ac:chgData name="Ian Nabney" userId="d6603c99-5c95-4d2b-ba76-fe87db2f29c6" providerId="ADAL" clId="{52F9E0EB-F308-4612-BC07-DB5D7564006B}" dt="2021-02-18T19:56:48.653" v="3007" actId="20577"/>
          <ac:spMkLst>
            <pc:docMk/>
            <pc:sldMk cId="2227459680" sldId="307"/>
            <ac:spMk id="2" creationId="{F749F762-02E6-44C3-8D90-36FD6B28265F}"/>
          </ac:spMkLst>
        </pc:spChg>
        <pc:spChg chg="add mod">
          <ac:chgData name="Ian Nabney" userId="d6603c99-5c95-4d2b-ba76-fe87db2f29c6" providerId="ADAL" clId="{52F9E0EB-F308-4612-BC07-DB5D7564006B}" dt="2021-02-18T19:58:55.434" v="3038" actId="20577"/>
          <ac:spMkLst>
            <pc:docMk/>
            <pc:sldMk cId="2227459680" sldId="307"/>
            <ac:spMk id="6" creationId="{B281F8A7-64F4-4C1B-A81C-09540C4C4C74}"/>
          </ac:spMkLst>
        </pc:spChg>
        <pc:picChg chg="add mod">
          <ac:chgData name="Ian Nabney" userId="d6603c99-5c95-4d2b-ba76-fe87db2f29c6" providerId="ADAL" clId="{52F9E0EB-F308-4612-BC07-DB5D7564006B}" dt="2021-02-18T20:00:00.853" v="3043" actId="1076"/>
          <ac:picMkLst>
            <pc:docMk/>
            <pc:sldMk cId="2227459680" sldId="307"/>
            <ac:picMk id="8" creationId="{08E00BE0-7230-4793-80B9-63F43F7CDE6F}"/>
          </ac:picMkLst>
        </pc:picChg>
      </pc:sldChg>
      <pc:sldChg chg="addSp modSp new mod modTransition">
        <pc:chgData name="Ian Nabney" userId="d6603c99-5c95-4d2b-ba76-fe87db2f29c6" providerId="ADAL" clId="{52F9E0EB-F308-4612-BC07-DB5D7564006B}" dt="2021-02-19T14:54:18.222" v="3130"/>
        <pc:sldMkLst>
          <pc:docMk/>
          <pc:sldMk cId="4065042326" sldId="308"/>
        </pc:sldMkLst>
        <pc:spChg chg="mod">
          <ac:chgData name="Ian Nabney" userId="d6603c99-5c95-4d2b-ba76-fe87db2f29c6" providerId="ADAL" clId="{52F9E0EB-F308-4612-BC07-DB5D7564006B}" dt="2021-02-18T20:11:56.442" v="3100" actId="20577"/>
          <ac:spMkLst>
            <pc:docMk/>
            <pc:sldMk cId="4065042326" sldId="308"/>
            <ac:spMk id="2" creationId="{AD69A446-DB89-419E-9582-CE0CA9E69629}"/>
          </ac:spMkLst>
        </pc:spChg>
        <pc:picChg chg="add mod">
          <ac:chgData name="Ian Nabney" userId="d6603c99-5c95-4d2b-ba76-fe87db2f29c6" providerId="ADAL" clId="{52F9E0EB-F308-4612-BC07-DB5D7564006B}" dt="2021-02-18T20:12:13.903" v="3102" actId="1076"/>
          <ac:picMkLst>
            <pc:docMk/>
            <pc:sldMk cId="4065042326" sldId="308"/>
            <ac:picMk id="6" creationId="{53E0671F-7ACF-42AC-A7D8-A87C1898584A}"/>
          </ac:picMkLst>
        </pc:picChg>
      </pc:sldChg>
      <pc:sldChg chg="addSp modSp new mod modTransition">
        <pc:chgData name="Ian Nabney" userId="d6603c99-5c95-4d2b-ba76-fe87db2f29c6" providerId="ADAL" clId="{52F9E0EB-F308-4612-BC07-DB5D7564006B}" dt="2021-02-19T14:54:18.222" v="3130"/>
        <pc:sldMkLst>
          <pc:docMk/>
          <pc:sldMk cId="545864233" sldId="309"/>
        </pc:sldMkLst>
        <pc:spChg chg="mod">
          <ac:chgData name="Ian Nabney" userId="d6603c99-5c95-4d2b-ba76-fe87db2f29c6" providerId="ADAL" clId="{52F9E0EB-F308-4612-BC07-DB5D7564006B}" dt="2021-02-18T20:14:07.904" v="3118" actId="20577"/>
          <ac:spMkLst>
            <pc:docMk/>
            <pc:sldMk cId="545864233" sldId="309"/>
            <ac:spMk id="2" creationId="{EBBA3B78-591A-4D18-8E95-58B9DD106F91}"/>
          </ac:spMkLst>
        </pc:spChg>
        <pc:picChg chg="add mod">
          <ac:chgData name="Ian Nabney" userId="d6603c99-5c95-4d2b-ba76-fe87db2f29c6" providerId="ADAL" clId="{52F9E0EB-F308-4612-BC07-DB5D7564006B}" dt="2021-02-18T20:16:15.461" v="3125" actId="1076"/>
          <ac:picMkLst>
            <pc:docMk/>
            <pc:sldMk cId="545864233" sldId="309"/>
            <ac:picMk id="7" creationId="{896BC67E-62DB-4425-8E40-3C83C1F6DE7A}"/>
          </ac:picMkLst>
        </pc:picChg>
        <pc:picChg chg="add mod">
          <ac:chgData name="Ian Nabney" userId="d6603c99-5c95-4d2b-ba76-fe87db2f29c6" providerId="ADAL" clId="{52F9E0EB-F308-4612-BC07-DB5D7564006B}" dt="2021-02-18T20:16:13.565" v="3124" actId="1076"/>
          <ac:picMkLst>
            <pc:docMk/>
            <pc:sldMk cId="545864233" sldId="309"/>
            <ac:picMk id="9" creationId="{2228CB57-BEF3-46E4-8505-5AD3809170F8}"/>
          </ac:picMkLst>
        </pc:picChg>
      </pc:sldChg>
    </pc:docChg>
  </pc:docChgLst>
  <pc:docChgLst>
    <pc:chgData name="Ian Nabney" userId="d6603c99-5c95-4d2b-ba76-fe87db2f29c6" providerId="ADAL" clId="{70CB562C-8910-4A21-979B-D9C74C79F1F9}"/>
    <pc:docChg chg="undo custSel addSld delSld modSld sldOrd">
      <pc:chgData name="Ian Nabney" userId="d6603c99-5c95-4d2b-ba76-fe87db2f29c6" providerId="ADAL" clId="{70CB562C-8910-4A21-979B-D9C74C79F1F9}" dt="2021-02-02T08:35:06.636" v="3113"/>
      <pc:docMkLst>
        <pc:docMk/>
      </pc:docMkLst>
      <pc:sldChg chg="modSp mod">
        <pc:chgData name="Ian Nabney" userId="d6603c99-5c95-4d2b-ba76-fe87db2f29c6" providerId="ADAL" clId="{70CB562C-8910-4A21-979B-D9C74C79F1F9}" dt="2021-02-01T01:14:29.183" v="3" actId="20577"/>
        <pc:sldMkLst>
          <pc:docMk/>
          <pc:sldMk cId="0" sldId="256"/>
        </pc:sldMkLst>
        <pc:spChg chg="mod">
          <ac:chgData name="Ian Nabney" userId="d6603c99-5c95-4d2b-ba76-fe87db2f29c6" providerId="ADAL" clId="{70CB562C-8910-4A21-979B-D9C74C79F1F9}" dt="2021-02-01T01:14:29.183" v="3" actId="20577"/>
          <ac:spMkLst>
            <pc:docMk/>
            <pc:sldMk cId="0" sldId="256"/>
            <ac:spMk id="30722" creationId="{1EFC9091-8354-444B-BB79-2B3E0582CEE3}"/>
          </ac:spMkLst>
        </pc:spChg>
      </pc:sldChg>
      <pc:sldChg chg="modSp mod">
        <pc:chgData name="Ian Nabney" userId="d6603c99-5c95-4d2b-ba76-fe87db2f29c6" providerId="ADAL" clId="{70CB562C-8910-4A21-979B-D9C74C79F1F9}" dt="2021-02-01T18:02:21.108" v="3077" actId="20577"/>
        <pc:sldMkLst>
          <pc:docMk/>
          <pc:sldMk cId="0" sldId="276"/>
        </pc:sldMkLst>
        <pc:spChg chg="mod">
          <ac:chgData name="Ian Nabney" userId="d6603c99-5c95-4d2b-ba76-fe87db2f29c6" providerId="ADAL" clId="{70CB562C-8910-4A21-979B-D9C74C79F1F9}" dt="2021-02-01T18:02:21.108" v="3077" actId="20577"/>
          <ac:spMkLst>
            <pc:docMk/>
            <pc:sldMk cId="0" sldId="276"/>
            <ac:spMk id="32771" creationId="{8674BF37-E827-4547-8249-5CE423AC6A24}"/>
          </ac:spMkLst>
        </pc:spChg>
      </pc:sldChg>
      <pc:sldChg chg="del">
        <pc:chgData name="Ian Nabney" userId="d6603c99-5c95-4d2b-ba76-fe87db2f29c6" providerId="ADAL" clId="{70CB562C-8910-4A21-979B-D9C74C79F1F9}" dt="2021-02-01T01:14:41.739" v="4" actId="47"/>
        <pc:sldMkLst>
          <pc:docMk/>
          <pc:sldMk cId="405299313" sldId="277"/>
        </pc:sldMkLst>
      </pc:sldChg>
      <pc:sldChg chg="addSp modSp new mod modTransition">
        <pc:chgData name="Ian Nabney" userId="d6603c99-5c95-4d2b-ba76-fe87db2f29c6" providerId="ADAL" clId="{70CB562C-8910-4A21-979B-D9C74C79F1F9}" dt="2021-02-02T08:34:55.313" v="3112"/>
        <pc:sldMkLst>
          <pc:docMk/>
          <pc:sldMk cId="3169989393" sldId="277"/>
        </pc:sldMkLst>
        <pc:spChg chg="mod">
          <ac:chgData name="Ian Nabney" userId="d6603c99-5c95-4d2b-ba76-fe87db2f29c6" providerId="ADAL" clId="{70CB562C-8910-4A21-979B-D9C74C79F1F9}" dt="2021-02-01T01:25:08.484" v="246" actId="20577"/>
          <ac:spMkLst>
            <pc:docMk/>
            <pc:sldMk cId="3169989393" sldId="277"/>
            <ac:spMk id="2" creationId="{F194748F-71F3-4636-B86A-4385965581D5}"/>
          </ac:spMkLst>
        </pc:spChg>
        <pc:spChg chg="add mod">
          <ac:chgData name="Ian Nabney" userId="d6603c99-5c95-4d2b-ba76-fe87db2f29c6" providerId="ADAL" clId="{70CB562C-8910-4A21-979B-D9C74C79F1F9}" dt="2021-02-01T01:41:27.546" v="528" actId="20577"/>
          <ac:spMkLst>
            <pc:docMk/>
            <pc:sldMk cId="3169989393" sldId="277"/>
            <ac:spMk id="6" creationId="{F9EB6E20-F973-461A-AED1-91738EC58BE0}"/>
          </ac:spMkLst>
        </pc:spChg>
      </pc:sldChg>
      <pc:sldChg chg="del">
        <pc:chgData name="Ian Nabney" userId="d6603c99-5c95-4d2b-ba76-fe87db2f29c6" providerId="ADAL" clId="{70CB562C-8910-4A21-979B-D9C74C79F1F9}" dt="2021-02-01T01:14:41.739" v="4" actId="47"/>
        <pc:sldMkLst>
          <pc:docMk/>
          <pc:sldMk cId="1404354359" sldId="278"/>
        </pc:sldMkLst>
      </pc:sldChg>
      <pc:sldChg chg="addSp delSp modSp new mod modTransition">
        <pc:chgData name="Ian Nabney" userId="d6603c99-5c95-4d2b-ba76-fe87db2f29c6" providerId="ADAL" clId="{70CB562C-8910-4A21-979B-D9C74C79F1F9}" dt="2021-02-02T08:34:55.313" v="3112"/>
        <pc:sldMkLst>
          <pc:docMk/>
          <pc:sldMk cId="2930627902" sldId="278"/>
        </pc:sldMkLst>
        <pc:spChg chg="mod">
          <ac:chgData name="Ian Nabney" userId="d6603c99-5c95-4d2b-ba76-fe87db2f29c6" providerId="ADAL" clId="{70CB562C-8910-4A21-979B-D9C74C79F1F9}" dt="2021-02-01T02:10:50.081" v="536" actId="20577"/>
          <ac:spMkLst>
            <pc:docMk/>
            <pc:sldMk cId="2930627902" sldId="278"/>
            <ac:spMk id="2" creationId="{F31590E5-3D41-4E78-927B-DE224E2CFE69}"/>
          </ac:spMkLst>
        </pc:spChg>
        <pc:spChg chg="add mod">
          <ac:chgData name="Ian Nabney" userId="d6603c99-5c95-4d2b-ba76-fe87db2f29c6" providerId="ADAL" clId="{70CB562C-8910-4A21-979B-D9C74C79F1F9}" dt="2021-02-01T02:12:54.254" v="639" actId="14100"/>
          <ac:spMkLst>
            <pc:docMk/>
            <pc:sldMk cId="2930627902" sldId="278"/>
            <ac:spMk id="6" creationId="{EAAEC3E4-4466-42F2-8EEC-C1571F3D4ED5}"/>
          </ac:spMkLst>
        </pc:spChg>
        <pc:spChg chg="add del">
          <ac:chgData name="Ian Nabney" userId="d6603c99-5c95-4d2b-ba76-fe87db2f29c6" providerId="ADAL" clId="{70CB562C-8910-4A21-979B-D9C74C79F1F9}" dt="2021-02-01T02:12:25.783" v="633"/>
          <ac:spMkLst>
            <pc:docMk/>
            <pc:sldMk cId="2930627902" sldId="278"/>
            <ac:spMk id="7" creationId="{D8FC98FB-66E3-4237-909B-63637BA9C576}"/>
          </ac:spMkLst>
        </pc:spChg>
        <pc:picChg chg="add mod">
          <ac:chgData name="Ian Nabney" userId="d6603c99-5c95-4d2b-ba76-fe87db2f29c6" providerId="ADAL" clId="{70CB562C-8910-4A21-979B-D9C74C79F1F9}" dt="2021-02-01T02:12:48.787" v="638" actId="1076"/>
          <ac:picMkLst>
            <pc:docMk/>
            <pc:sldMk cId="2930627902" sldId="278"/>
            <ac:picMk id="8" creationId="{05886B38-9644-4E23-B39A-2C3C8D555483}"/>
          </ac:picMkLst>
        </pc:picChg>
      </pc:sldChg>
      <pc:sldChg chg="addSp modSp new mod modTransition">
        <pc:chgData name="Ian Nabney" userId="d6603c99-5c95-4d2b-ba76-fe87db2f29c6" providerId="ADAL" clId="{70CB562C-8910-4A21-979B-D9C74C79F1F9}" dt="2021-02-02T08:34:55.313" v="3112"/>
        <pc:sldMkLst>
          <pc:docMk/>
          <pc:sldMk cId="47276897" sldId="279"/>
        </pc:sldMkLst>
        <pc:spChg chg="mod">
          <ac:chgData name="Ian Nabney" userId="d6603c99-5c95-4d2b-ba76-fe87db2f29c6" providerId="ADAL" clId="{70CB562C-8910-4A21-979B-D9C74C79F1F9}" dt="2021-02-01T10:28:17.253" v="677" actId="20577"/>
          <ac:spMkLst>
            <pc:docMk/>
            <pc:sldMk cId="47276897" sldId="279"/>
            <ac:spMk id="2" creationId="{15D632C1-2CAB-4681-8EAA-285D0C7EC482}"/>
          </ac:spMkLst>
        </pc:spChg>
        <pc:spChg chg="add mod">
          <ac:chgData name="Ian Nabney" userId="d6603c99-5c95-4d2b-ba76-fe87db2f29c6" providerId="ADAL" clId="{70CB562C-8910-4A21-979B-D9C74C79F1F9}" dt="2021-02-01T10:32:02.171" v="943" actId="20577"/>
          <ac:spMkLst>
            <pc:docMk/>
            <pc:sldMk cId="47276897" sldId="279"/>
            <ac:spMk id="6" creationId="{2CDCF631-9082-43FE-A172-FA86A99A0664}"/>
          </ac:spMkLst>
        </pc:spChg>
        <pc:picChg chg="add mod">
          <ac:chgData name="Ian Nabney" userId="d6603c99-5c95-4d2b-ba76-fe87db2f29c6" providerId="ADAL" clId="{70CB562C-8910-4A21-979B-D9C74C79F1F9}" dt="2021-02-01T10:32:40.280" v="945" actId="1076"/>
          <ac:picMkLst>
            <pc:docMk/>
            <pc:sldMk cId="47276897" sldId="279"/>
            <ac:picMk id="7" creationId="{D61B1ABC-60E0-4C46-86B6-806FB75A8ACD}"/>
          </ac:picMkLst>
        </pc:picChg>
      </pc:sldChg>
      <pc:sldChg chg="del">
        <pc:chgData name="Ian Nabney" userId="d6603c99-5c95-4d2b-ba76-fe87db2f29c6" providerId="ADAL" clId="{70CB562C-8910-4A21-979B-D9C74C79F1F9}" dt="2021-02-01T01:14:41.739" v="4" actId="47"/>
        <pc:sldMkLst>
          <pc:docMk/>
          <pc:sldMk cId="2870620921" sldId="279"/>
        </pc:sldMkLst>
      </pc:sldChg>
      <pc:sldChg chg="del">
        <pc:chgData name="Ian Nabney" userId="d6603c99-5c95-4d2b-ba76-fe87db2f29c6" providerId="ADAL" clId="{70CB562C-8910-4A21-979B-D9C74C79F1F9}" dt="2021-02-01T01:14:41.739" v="4" actId="47"/>
        <pc:sldMkLst>
          <pc:docMk/>
          <pc:sldMk cId="522761733" sldId="280"/>
        </pc:sldMkLst>
      </pc:sldChg>
      <pc:sldChg chg="addSp modSp new mod modTransition">
        <pc:chgData name="Ian Nabney" userId="d6603c99-5c95-4d2b-ba76-fe87db2f29c6" providerId="ADAL" clId="{70CB562C-8910-4A21-979B-D9C74C79F1F9}" dt="2021-02-02T08:34:55.313" v="3112"/>
        <pc:sldMkLst>
          <pc:docMk/>
          <pc:sldMk cId="770873270" sldId="280"/>
        </pc:sldMkLst>
        <pc:spChg chg="mod">
          <ac:chgData name="Ian Nabney" userId="d6603c99-5c95-4d2b-ba76-fe87db2f29c6" providerId="ADAL" clId="{70CB562C-8910-4A21-979B-D9C74C79F1F9}" dt="2021-02-01T10:38:33.844" v="973" actId="20577"/>
          <ac:spMkLst>
            <pc:docMk/>
            <pc:sldMk cId="770873270" sldId="280"/>
            <ac:spMk id="2" creationId="{7F4934C2-AF63-4451-9221-72D173F4206D}"/>
          </ac:spMkLst>
        </pc:spChg>
        <pc:spChg chg="add mod">
          <ac:chgData name="Ian Nabney" userId="d6603c99-5c95-4d2b-ba76-fe87db2f29c6" providerId="ADAL" clId="{70CB562C-8910-4A21-979B-D9C74C79F1F9}" dt="2021-02-01T10:47:14.650" v="1221" actId="20577"/>
          <ac:spMkLst>
            <pc:docMk/>
            <pc:sldMk cId="770873270" sldId="280"/>
            <ac:spMk id="6" creationId="{F47988BD-7EEC-46B8-9D35-802B97695644}"/>
          </ac:spMkLst>
        </pc:spChg>
        <pc:picChg chg="add mod">
          <ac:chgData name="Ian Nabney" userId="d6603c99-5c95-4d2b-ba76-fe87db2f29c6" providerId="ADAL" clId="{70CB562C-8910-4A21-979B-D9C74C79F1F9}" dt="2021-02-01T10:46:48.623" v="1153" actId="1076"/>
          <ac:picMkLst>
            <pc:docMk/>
            <pc:sldMk cId="770873270" sldId="280"/>
            <ac:picMk id="8" creationId="{C71230CE-3128-4AC1-9DE0-BA623568C2C2}"/>
          </ac:picMkLst>
        </pc:picChg>
      </pc:sldChg>
      <pc:sldChg chg="del">
        <pc:chgData name="Ian Nabney" userId="d6603c99-5c95-4d2b-ba76-fe87db2f29c6" providerId="ADAL" clId="{70CB562C-8910-4A21-979B-D9C74C79F1F9}" dt="2021-02-01T01:14:41.739" v="4" actId="47"/>
        <pc:sldMkLst>
          <pc:docMk/>
          <pc:sldMk cId="934207200" sldId="281"/>
        </pc:sldMkLst>
      </pc:sldChg>
      <pc:sldChg chg="addSp modSp new mod modTransition">
        <pc:chgData name="Ian Nabney" userId="d6603c99-5c95-4d2b-ba76-fe87db2f29c6" providerId="ADAL" clId="{70CB562C-8910-4A21-979B-D9C74C79F1F9}" dt="2021-02-02T08:34:55.313" v="3112"/>
        <pc:sldMkLst>
          <pc:docMk/>
          <pc:sldMk cId="2412323828" sldId="281"/>
        </pc:sldMkLst>
        <pc:spChg chg="mod">
          <ac:chgData name="Ian Nabney" userId="d6603c99-5c95-4d2b-ba76-fe87db2f29c6" providerId="ADAL" clId="{70CB562C-8910-4A21-979B-D9C74C79F1F9}" dt="2021-02-01T12:22:38.359" v="1255" actId="20577"/>
          <ac:spMkLst>
            <pc:docMk/>
            <pc:sldMk cId="2412323828" sldId="281"/>
            <ac:spMk id="2" creationId="{7666450C-600C-4CC2-A724-D299752ED35B}"/>
          </ac:spMkLst>
        </pc:spChg>
        <pc:spChg chg="mod">
          <ac:chgData name="Ian Nabney" userId="d6603c99-5c95-4d2b-ba76-fe87db2f29c6" providerId="ADAL" clId="{70CB562C-8910-4A21-979B-D9C74C79F1F9}" dt="2021-02-01T12:56:04.442" v="1347" actId="20577"/>
          <ac:spMkLst>
            <pc:docMk/>
            <pc:sldMk cId="2412323828" sldId="281"/>
            <ac:spMk id="4" creationId="{1CBBDC99-714F-4D42-8E73-AE121157663F}"/>
          </ac:spMkLst>
        </pc:spChg>
        <pc:spChg chg="add mod">
          <ac:chgData name="Ian Nabney" userId="d6603c99-5c95-4d2b-ba76-fe87db2f29c6" providerId="ADAL" clId="{70CB562C-8910-4A21-979B-D9C74C79F1F9}" dt="2021-02-01T12:55:47.124" v="1323" actId="20577"/>
          <ac:spMkLst>
            <pc:docMk/>
            <pc:sldMk cId="2412323828" sldId="281"/>
            <ac:spMk id="6" creationId="{59A5856D-2318-4D66-A047-88B82D76D2DE}"/>
          </ac:spMkLst>
        </pc:spChg>
        <pc:picChg chg="add mod">
          <ac:chgData name="Ian Nabney" userId="d6603c99-5c95-4d2b-ba76-fe87db2f29c6" providerId="ADAL" clId="{70CB562C-8910-4A21-979B-D9C74C79F1F9}" dt="2021-02-01T12:55:41.727" v="1322" actId="1076"/>
          <ac:picMkLst>
            <pc:docMk/>
            <pc:sldMk cId="2412323828" sldId="281"/>
            <ac:picMk id="8" creationId="{D36BDB9E-333A-4735-90F4-6EAFFC9B640F}"/>
          </ac:picMkLst>
        </pc:picChg>
      </pc:sldChg>
      <pc:sldChg chg="del">
        <pc:chgData name="Ian Nabney" userId="d6603c99-5c95-4d2b-ba76-fe87db2f29c6" providerId="ADAL" clId="{70CB562C-8910-4A21-979B-D9C74C79F1F9}" dt="2021-02-01T01:14:41.739" v="4" actId="47"/>
        <pc:sldMkLst>
          <pc:docMk/>
          <pc:sldMk cId="19118868" sldId="282"/>
        </pc:sldMkLst>
      </pc:sldChg>
      <pc:sldChg chg="addSp modSp new mod modTransition">
        <pc:chgData name="Ian Nabney" userId="d6603c99-5c95-4d2b-ba76-fe87db2f29c6" providerId="ADAL" clId="{70CB562C-8910-4A21-979B-D9C74C79F1F9}" dt="2021-02-02T08:34:55.313" v="3112"/>
        <pc:sldMkLst>
          <pc:docMk/>
          <pc:sldMk cId="1146201459" sldId="282"/>
        </pc:sldMkLst>
        <pc:spChg chg="mod">
          <ac:chgData name="Ian Nabney" userId="d6603c99-5c95-4d2b-ba76-fe87db2f29c6" providerId="ADAL" clId="{70CB562C-8910-4A21-979B-D9C74C79F1F9}" dt="2021-02-01T13:19:40.582" v="1366" actId="20577"/>
          <ac:spMkLst>
            <pc:docMk/>
            <pc:sldMk cId="1146201459" sldId="282"/>
            <ac:spMk id="2" creationId="{E597F356-8897-4F7D-A763-C8A477CCF4F0}"/>
          </ac:spMkLst>
        </pc:spChg>
        <pc:spChg chg="add mod">
          <ac:chgData name="Ian Nabney" userId="d6603c99-5c95-4d2b-ba76-fe87db2f29c6" providerId="ADAL" clId="{70CB562C-8910-4A21-979B-D9C74C79F1F9}" dt="2021-02-01T13:22:50.176" v="1743" actId="20577"/>
          <ac:spMkLst>
            <pc:docMk/>
            <pc:sldMk cId="1146201459" sldId="282"/>
            <ac:spMk id="6" creationId="{FBEAB4C0-ED2F-4E98-8245-D39B273EBC56}"/>
          </ac:spMkLst>
        </pc:spChg>
        <pc:picChg chg="add mod">
          <ac:chgData name="Ian Nabney" userId="d6603c99-5c95-4d2b-ba76-fe87db2f29c6" providerId="ADAL" clId="{70CB562C-8910-4A21-979B-D9C74C79F1F9}" dt="2021-02-01T15:51:42.329" v="1919" actId="1076"/>
          <ac:picMkLst>
            <pc:docMk/>
            <pc:sldMk cId="1146201459" sldId="282"/>
            <ac:picMk id="7" creationId="{F30E870E-5182-4E49-986B-F096B9806342}"/>
          </ac:picMkLst>
        </pc:picChg>
      </pc:sldChg>
      <pc:sldChg chg="addSp delSp modSp new mod modTransition">
        <pc:chgData name="Ian Nabney" userId="d6603c99-5c95-4d2b-ba76-fe87db2f29c6" providerId="ADAL" clId="{70CB562C-8910-4A21-979B-D9C74C79F1F9}" dt="2021-02-01T13:53:14.890" v="1918"/>
        <pc:sldMkLst>
          <pc:docMk/>
          <pc:sldMk cId="226570023" sldId="283"/>
        </pc:sldMkLst>
        <pc:spChg chg="mod">
          <ac:chgData name="Ian Nabney" userId="d6603c99-5c95-4d2b-ba76-fe87db2f29c6" providerId="ADAL" clId="{70CB562C-8910-4A21-979B-D9C74C79F1F9}" dt="2021-02-01T13:51:34.555" v="1914" actId="14100"/>
          <ac:spMkLst>
            <pc:docMk/>
            <pc:sldMk cId="226570023" sldId="283"/>
            <ac:spMk id="2" creationId="{452FE49B-ED92-4BF4-87B3-8C0EE0595D2B}"/>
          </ac:spMkLst>
        </pc:spChg>
        <pc:spChg chg="del">
          <ac:chgData name="Ian Nabney" userId="d6603c99-5c95-4d2b-ba76-fe87db2f29c6" providerId="ADAL" clId="{70CB562C-8910-4A21-979B-D9C74C79F1F9}" dt="2021-02-01T13:49:55.822" v="1748" actId="22"/>
          <ac:spMkLst>
            <pc:docMk/>
            <pc:sldMk cId="226570023" sldId="283"/>
            <ac:spMk id="3" creationId="{93D4F4F7-45A8-4315-AB7D-59B62DCC1643}"/>
          </ac:spMkLst>
        </pc:spChg>
        <pc:spChg chg="add mod">
          <ac:chgData name="Ian Nabney" userId="d6603c99-5c95-4d2b-ba76-fe87db2f29c6" providerId="ADAL" clId="{70CB562C-8910-4A21-979B-D9C74C79F1F9}" dt="2021-02-01T13:53:02.494" v="1917" actId="207"/>
          <ac:spMkLst>
            <pc:docMk/>
            <pc:sldMk cId="226570023" sldId="283"/>
            <ac:spMk id="8" creationId="{94E75A89-CBEA-485D-913B-C15E8B025C23}"/>
          </ac:spMkLst>
        </pc:spChg>
        <pc:picChg chg="add mod ord">
          <ac:chgData name="Ian Nabney" userId="d6603c99-5c95-4d2b-ba76-fe87db2f29c6" providerId="ADAL" clId="{70CB562C-8910-4A21-979B-D9C74C79F1F9}" dt="2021-02-01T13:51:39.155" v="1915" actId="14100"/>
          <ac:picMkLst>
            <pc:docMk/>
            <pc:sldMk cId="226570023" sldId="283"/>
            <ac:picMk id="7" creationId="{340E6182-7C30-41A3-BBD0-D0F4C19A0990}"/>
          </ac:picMkLst>
        </pc:picChg>
      </pc:sldChg>
      <pc:sldChg chg="del">
        <pc:chgData name="Ian Nabney" userId="d6603c99-5c95-4d2b-ba76-fe87db2f29c6" providerId="ADAL" clId="{70CB562C-8910-4A21-979B-D9C74C79F1F9}" dt="2021-02-01T01:14:41.739" v="4" actId="47"/>
        <pc:sldMkLst>
          <pc:docMk/>
          <pc:sldMk cId="1598146356" sldId="283"/>
        </pc:sldMkLst>
      </pc:sldChg>
      <pc:sldChg chg="addSp modSp new mod modTransition">
        <pc:chgData name="Ian Nabney" userId="d6603c99-5c95-4d2b-ba76-fe87db2f29c6" providerId="ADAL" clId="{70CB562C-8910-4A21-979B-D9C74C79F1F9}" dt="2021-02-02T08:35:06.636" v="3113"/>
        <pc:sldMkLst>
          <pc:docMk/>
          <pc:sldMk cId="4188508748" sldId="284"/>
        </pc:sldMkLst>
        <pc:spChg chg="mod">
          <ac:chgData name="Ian Nabney" userId="d6603c99-5c95-4d2b-ba76-fe87db2f29c6" providerId="ADAL" clId="{70CB562C-8910-4A21-979B-D9C74C79F1F9}" dt="2021-02-01T15:52:10.975" v="1925" actId="20577"/>
          <ac:spMkLst>
            <pc:docMk/>
            <pc:sldMk cId="4188508748" sldId="284"/>
            <ac:spMk id="2" creationId="{3C1A0269-A0CF-44FD-9FB9-E90313F60EE2}"/>
          </ac:spMkLst>
        </pc:spChg>
        <pc:spChg chg="add mod">
          <ac:chgData name="Ian Nabney" userId="d6603c99-5c95-4d2b-ba76-fe87db2f29c6" providerId="ADAL" clId="{70CB562C-8910-4A21-979B-D9C74C79F1F9}" dt="2021-02-01T16:49:18.756" v="2327" actId="20577"/>
          <ac:spMkLst>
            <pc:docMk/>
            <pc:sldMk cId="4188508748" sldId="284"/>
            <ac:spMk id="6" creationId="{21805559-EEAD-499F-9AC3-6A869F3D72C2}"/>
          </ac:spMkLst>
        </pc:spChg>
      </pc:sldChg>
      <pc:sldChg chg="addSp modSp new mod modTransition">
        <pc:chgData name="Ian Nabney" userId="d6603c99-5c95-4d2b-ba76-fe87db2f29c6" providerId="ADAL" clId="{70CB562C-8910-4A21-979B-D9C74C79F1F9}" dt="2021-02-02T08:35:06.636" v="3113"/>
        <pc:sldMkLst>
          <pc:docMk/>
          <pc:sldMk cId="1219929230" sldId="285"/>
        </pc:sldMkLst>
        <pc:spChg chg="mod">
          <ac:chgData name="Ian Nabney" userId="d6603c99-5c95-4d2b-ba76-fe87db2f29c6" providerId="ADAL" clId="{70CB562C-8910-4A21-979B-D9C74C79F1F9}" dt="2021-02-01T17:24:46.030" v="2338" actId="5793"/>
          <ac:spMkLst>
            <pc:docMk/>
            <pc:sldMk cId="1219929230" sldId="285"/>
            <ac:spMk id="2" creationId="{85E2EF2B-4CD5-4052-A4A2-D910E1BD7D48}"/>
          </ac:spMkLst>
        </pc:spChg>
        <pc:spChg chg="add mod">
          <ac:chgData name="Ian Nabney" userId="d6603c99-5c95-4d2b-ba76-fe87db2f29c6" providerId="ADAL" clId="{70CB562C-8910-4A21-979B-D9C74C79F1F9}" dt="2021-02-01T17:28:06.510" v="2596" actId="20577"/>
          <ac:spMkLst>
            <pc:docMk/>
            <pc:sldMk cId="1219929230" sldId="285"/>
            <ac:spMk id="6" creationId="{D359B727-74A8-4805-9AE7-701CACD9F133}"/>
          </ac:spMkLst>
        </pc:spChg>
        <pc:picChg chg="add mod">
          <ac:chgData name="Ian Nabney" userId="d6603c99-5c95-4d2b-ba76-fe87db2f29c6" providerId="ADAL" clId="{70CB562C-8910-4A21-979B-D9C74C79F1F9}" dt="2021-02-01T17:29:48.711" v="2602" actId="1076"/>
          <ac:picMkLst>
            <pc:docMk/>
            <pc:sldMk cId="1219929230" sldId="285"/>
            <ac:picMk id="8" creationId="{BBD7F9D5-CB9D-4D9D-9B7D-5C2128331FC4}"/>
          </ac:picMkLst>
        </pc:picChg>
      </pc:sldChg>
      <pc:sldChg chg="addSp modSp new mod modTransition">
        <pc:chgData name="Ian Nabney" userId="d6603c99-5c95-4d2b-ba76-fe87db2f29c6" providerId="ADAL" clId="{70CB562C-8910-4A21-979B-D9C74C79F1F9}" dt="2021-02-02T08:35:06.636" v="3113"/>
        <pc:sldMkLst>
          <pc:docMk/>
          <pc:sldMk cId="3086907623" sldId="286"/>
        </pc:sldMkLst>
        <pc:spChg chg="mod">
          <ac:chgData name="Ian Nabney" userId="d6603c99-5c95-4d2b-ba76-fe87db2f29c6" providerId="ADAL" clId="{70CB562C-8910-4A21-979B-D9C74C79F1F9}" dt="2021-02-01T17:30:40.850" v="2645" actId="14100"/>
          <ac:spMkLst>
            <pc:docMk/>
            <pc:sldMk cId="3086907623" sldId="286"/>
            <ac:spMk id="2" creationId="{D5B09688-90E7-4D1D-BA84-DF0236A3F043}"/>
          </ac:spMkLst>
        </pc:spChg>
        <pc:picChg chg="add mod">
          <ac:chgData name="Ian Nabney" userId="d6603c99-5c95-4d2b-ba76-fe87db2f29c6" providerId="ADAL" clId="{70CB562C-8910-4A21-979B-D9C74C79F1F9}" dt="2021-02-01T17:32:08.880" v="2650" actId="1076"/>
          <ac:picMkLst>
            <pc:docMk/>
            <pc:sldMk cId="3086907623" sldId="286"/>
            <ac:picMk id="7" creationId="{16E60112-873B-4188-B02D-7B9F0B5C0064}"/>
          </ac:picMkLst>
        </pc:picChg>
        <pc:picChg chg="add mod">
          <ac:chgData name="Ian Nabney" userId="d6603c99-5c95-4d2b-ba76-fe87db2f29c6" providerId="ADAL" clId="{70CB562C-8910-4A21-979B-D9C74C79F1F9}" dt="2021-02-01T17:39:55.938" v="2655" actId="14100"/>
          <ac:picMkLst>
            <pc:docMk/>
            <pc:sldMk cId="3086907623" sldId="286"/>
            <ac:picMk id="9" creationId="{BA23AE01-6533-438D-83A2-46D454490788}"/>
          </ac:picMkLst>
        </pc:picChg>
      </pc:sldChg>
      <pc:sldChg chg="addSp modSp new mod modTransition">
        <pc:chgData name="Ian Nabney" userId="d6603c99-5c95-4d2b-ba76-fe87db2f29c6" providerId="ADAL" clId="{70CB562C-8910-4A21-979B-D9C74C79F1F9}" dt="2021-02-02T08:35:06.636" v="3113"/>
        <pc:sldMkLst>
          <pc:docMk/>
          <pc:sldMk cId="4018879690" sldId="287"/>
        </pc:sldMkLst>
        <pc:spChg chg="mod">
          <ac:chgData name="Ian Nabney" userId="d6603c99-5c95-4d2b-ba76-fe87db2f29c6" providerId="ADAL" clId="{70CB562C-8910-4A21-979B-D9C74C79F1F9}" dt="2021-02-01T17:42:59.109" v="2716" actId="20577"/>
          <ac:spMkLst>
            <pc:docMk/>
            <pc:sldMk cId="4018879690" sldId="287"/>
            <ac:spMk id="2" creationId="{DA20B8A5-4141-4A08-BE1F-2A7E8DA71720}"/>
          </ac:spMkLst>
        </pc:spChg>
        <pc:spChg chg="add mod">
          <ac:chgData name="Ian Nabney" userId="d6603c99-5c95-4d2b-ba76-fe87db2f29c6" providerId="ADAL" clId="{70CB562C-8910-4A21-979B-D9C74C79F1F9}" dt="2021-02-01T17:44:44.334" v="2931" actId="113"/>
          <ac:spMkLst>
            <pc:docMk/>
            <pc:sldMk cId="4018879690" sldId="287"/>
            <ac:spMk id="6" creationId="{70321D7D-9EA3-441B-8AA7-181D902700E7}"/>
          </ac:spMkLst>
        </pc:spChg>
        <pc:spChg chg="add mod">
          <ac:chgData name="Ian Nabney" userId="d6603c99-5c95-4d2b-ba76-fe87db2f29c6" providerId="ADAL" clId="{70CB562C-8910-4A21-979B-D9C74C79F1F9}" dt="2021-02-01T17:46:39.222" v="2977" actId="122"/>
          <ac:spMkLst>
            <pc:docMk/>
            <pc:sldMk cId="4018879690" sldId="287"/>
            <ac:spMk id="11" creationId="{B7B6AAEF-5E2A-4238-AA3E-A789FDD7BB32}"/>
          </ac:spMkLst>
        </pc:spChg>
        <pc:spChg chg="add mod">
          <ac:chgData name="Ian Nabney" userId="d6603c99-5c95-4d2b-ba76-fe87db2f29c6" providerId="ADAL" clId="{70CB562C-8910-4A21-979B-D9C74C79F1F9}" dt="2021-02-01T17:46:35.531" v="2976" actId="122"/>
          <ac:spMkLst>
            <pc:docMk/>
            <pc:sldMk cId="4018879690" sldId="287"/>
            <ac:spMk id="12" creationId="{3B9C85C2-2BDE-4726-ACEC-E82D7723C78A}"/>
          </ac:spMkLst>
        </pc:spChg>
        <pc:picChg chg="add mod">
          <ac:chgData name="Ian Nabney" userId="d6603c99-5c95-4d2b-ba76-fe87db2f29c6" providerId="ADAL" clId="{70CB562C-8910-4A21-979B-D9C74C79F1F9}" dt="2021-02-01T17:45:34.885" v="2938" actId="14100"/>
          <ac:picMkLst>
            <pc:docMk/>
            <pc:sldMk cId="4018879690" sldId="287"/>
            <ac:picMk id="8" creationId="{5E06E899-49B5-4F2D-A268-5731B25C5894}"/>
          </ac:picMkLst>
        </pc:picChg>
        <pc:picChg chg="add mod">
          <ac:chgData name="Ian Nabney" userId="d6603c99-5c95-4d2b-ba76-fe87db2f29c6" providerId="ADAL" clId="{70CB562C-8910-4A21-979B-D9C74C79F1F9}" dt="2021-02-01T17:45:25.532" v="2936" actId="14100"/>
          <ac:picMkLst>
            <pc:docMk/>
            <pc:sldMk cId="4018879690" sldId="287"/>
            <ac:picMk id="10" creationId="{7F34CB40-E6ED-44D4-A1EC-92C3EF50F8C8}"/>
          </ac:picMkLst>
        </pc:picChg>
      </pc:sldChg>
      <pc:sldChg chg="modTransition">
        <pc:chgData name="Ian Nabney" userId="d6603c99-5c95-4d2b-ba76-fe87db2f29c6" providerId="ADAL" clId="{70CB562C-8910-4A21-979B-D9C74C79F1F9}" dt="2021-02-02T08:35:06.636" v="3113"/>
        <pc:sldMkLst>
          <pc:docMk/>
          <pc:sldMk cId="3279875091" sldId="288"/>
        </pc:sldMkLst>
        <pc:spChg chg="mod">
          <ac:chgData name="Ian Nabney" userId="d6603c99-5c95-4d2b-ba76-fe87db2f29c6" providerId="ADAL" clId="{70CB562C-8910-4A21-979B-D9C74C79F1F9}" dt="2021-02-01T17:47:27.661" v="2991" actId="20577"/>
          <ac:spMkLst>
            <pc:docMk/>
            <pc:sldMk cId="3279875091" sldId="288"/>
            <ac:spMk id="2" creationId="{130FD433-66B3-4448-AC6B-639E4607BCFB}"/>
          </ac:spMkLst>
        </pc:spChg>
        <pc:spChg chg="add mod">
          <ac:chgData name="Ian Nabney" userId="d6603c99-5c95-4d2b-ba76-fe87db2f29c6" providerId="ADAL" clId="{70CB562C-8910-4A21-979B-D9C74C79F1F9}" dt="2021-02-01T17:49:54.636" v="3070" actId="6549"/>
          <ac:spMkLst>
            <pc:docMk/>
            <pc:sldMk cId="3279875091" sldId="288"/>
            <ac:spMk id="6" creationId="{3097C8D1-8134-4F94-B8C9-73F45BCE2A7D}"/>
          </ac:spMkLst>
        </pc:spChg>
      </pc:sldChg>
      <pc:sldChg chg="modSp add mod ord">
        <pc:chgData name="Ian Nabney" userId="d6603c99-5c95-4d2b-ba76-fe87db2f29c6" providerId="ADAL" clId="{70CB562C-8910-4A21-979B-D9C74C79F1F9}" dt="2021-02-01T18:02:52.964" v="3088" actId="20577"/>
        <pc:sldMkLst>
          <pc:docMk/>
          <pc:sldMk cId="720595887" sldId="289"/>
        </pc:sldMkLst>
        <pc:spChg chg="mod">
          <ac:chgData name="Ian Nabney" userId="d6603c99-5c95-4d2b-ba76-fe87db2f29c6" providerId="ADAL" clId="{70CB562C-8910-4A21-979B-D9C74C79F1F9}" dt="2021-02-01T18:02:49.088" v="3087" actId="20577"/>
          <ac:spMkLst>
            <pc:docMk/>
            <pc:sldMk cId="720595887" sldId="289"/>
            <ac:spMk id="32770" creationId="{73F05125-44B8-4492-8B46-7CAAC973D0F7}"/>
          </ac:spMkLst>
        </pc:spChg>
        <pc:spChg chg="mod">
          <ac:chgData name="Ian Nabney" userId="d6603c99-5c95-4d2b-ba76-fe87db2f29c6" providerId="ADAL" clId="{70CB562C-8910-4A21-979B-D9C74C79F1F9}" dt="2021-02-01T18:02:52.964" v="3088" actId="20577"/>
          <ac:spMkLst>
            <pc:docMk/>
            <pc:sldMk cId="720595887" sldId="289"/>
            <ac:spMk id="32771" creationId="{8674BF37-E827-4547-8249-5CE423AC6A24}"/>
          </ac:spMkLst>
        </pc:spChg>
      </pc:sldChg>
      <pc:sldChg chg="addSp modSp new mod modTransition">
        <pc:chgData name="Ian Nabney" userId="d6603c99-5c95-4d2b-ba76-fe87db2f29c6" providerId="ADAL" clId="{70CB562C-8910-4A21-979B-D9C74C79F1F9}" dt="2021-02-02T08:35:06.636" v="3113"/>
        <pc:sldMkLst>
          <pc:docMk/>
          <pc:sldMk cId="3884323360" sldId="290"/>
        </pc:sldMkLst>
        <pc:spChg chg="mod">
          <ac:chgData name="Ian Nabney" userId="d6603c99-5c95-4d2b-ba76-fe87db2f29c6" providerId="ADAL" clId="{70CB562C-8910-4A21-979B-D9C74C79F1F9}" dt="2021-02-01T18:03:17.240" v="3109" actId="20577"/>
          <ac:spMkLst>
            <pc:docMk/>
            <pc:sldMk cId="3884323360" sldId="290"/>
            <ac:spMk id="2" creationId="{95C7D0E5-0E5D-4D01-A91D-0CCE253B829E}"/>
          </ac:spMkLst>
        </pc:spChg>
        <pc:picChg chg="add">
          <ac:chgData name="Ian Nabney" userId="d6603c99-5c95-4d2b-ba76-fe87db2f29c6" providerId="ADAL" clId="{70CB562C-8910-4A21-979B-D9C74C79F1F9}" dt="2021-02-01T18:03:58.278" v="3110"/>
          <ac:picMkLst>
            <pc:docMk/>
            <pc:sldMk cId="3884323360" sldId="290"/>
            <ac:picMk id="6" creationId="{A3A791D2-76DA-4201-B2F6-EE50C4114D22}"/>
          </ac:picMkLst>
        </pc:picChg>
      </pc:sldChg>
    </pc:docChg>
  </pc:docChgLst>
  <pc:docChgLst>
    <pc:chgData name="Ian Nabney" userId="d6603c99-5c95-4d2b-ba76-fe87db2f29c6" providerId="ADAL" clId="{7B5502F9-ED3C-4E93-8A9D-0F785ABD0C29}"/>
    <pc:docChg chg="custSel modSld">
      <pc:chgData name="Ian Nabney" userId="d6603c99-5c95-4d2b-ba76-fe87db2f29c6" providerId="ADAL" clId="{7B5502F9-ED3C-4E93-8A9D-0F785ABD0C29}" dt="2022-02-06T15:47:23.808" v="18" actId="6549"/>
      <pc:docMkLst>
        <pc:docMk/>
      </pc:docMkLst>
      <pc:sldChg chg="modSp mod">
        <pc:chgData name="Ian Nabney" userId="d6603c99-5c95-4d2b-ba76-fe87db2f29c6" providerId="ADAL" clId="{7B5502F9-ED3C-4E93-8A9D-0F785ABD0C29}" dt="2022-02-06T15:44:29.232" v="0" actId="113"/>
        <pc:sldMkLst>
          <pc:docMk/>
          <pc:sldMk cId="3457376998" sldId="295"/>
        </pc:sldMkLst>
        <pc:spChg chg="mod">
          <ac:chgData name="Ian Nabney" userId="d6603c99-5c95-4d2b-ba76-fe87db2f29c6" providerId="ADAL" clId="{7B5502F9-ED3C-4E93-8A9D-0F785ABD0C29}" dt="2022-02-06T15:44:29.232" v="0" actId="113"/>
          <ac:spMkLst>
            <pc:docMk/>
            <pc:sldMk cId="3457376998" sldId="295"/>
            <ac:spMk id="6" creationId="{10BFEBEC-A586-4106-ACD4-95B5AE39F418}"/>
          </ac:spMkLst>
        </pc:spChg>
      </pc:sldChg>
      <pc:sldChg chg="modSp mod">
        <pc:chgData name="Ian Nabney" userId="d6603c99-5c95-4d2b-ba76-fe87db2f29c6" providerId="ADAL" clId="{7B5502F9-ED3C-4E93-8A9D-0F785ABD0C29}" dt="2022-02-06T15:45:49.267" v="14" actId="20577"/>
        <pc:sldMkLst>
          <pc:docMk/>
          <pc:sldMk cId="4180475597" sldId="298"/>
        </pc:sldMkLst>
        <pc:spChg chg="mod">
          <ac:chgData name="Ian Nabney" userId="d6603c99-5c95-4d2b-ba76-fe87db2f29c6" providerId="ADAL" clId="{7B5502F9-ED3C-4E93-8A9D-0F785ABD0C29}" dt="2022-02-06T15:45:49.267" v="14" actId="20577"/>
          <ac:spMkLst>
            <pc:docMk/>
            <pc:sldMk cId="4180475597" sldId="298"/>
            <ac:spMk id="6" creationId="{DEDACEB2-3072-4C46-9B71-522449B2A125}"/>
          </ac:spMkLst>
        </pc:spChg>
      </pc:sldChg>
      <pc:sldChg chg="modSp mod">
        <pc:chgData name="Ian Nabney" userId="d6603c99-5c95-4d2b-ba76-fe87db2f29c6" providerId="ADAL" clId="{7B5502F9-ED3C-4E93-8A9D-0F785ABD0C29}" dt="2022-02-06T15:47:23.808" v="18" actId="6549"/>
        <pc:sldMkLst>
          <pc:docMk/>
          <pc:sldMk cId="2227459680" sldId="307"/>
        </pc:sldMkLst>
        <pc:spChg chg="mod">
          <ac:chgData name="Ian Nabney" userId="d6603c99-5c95-4d2b-ba76-fe87db2f29c6" providerId="ADAL" clId="{7B5502F9-ED3C-4E93-8A9D-0F785ABD0C29}" dt="2022-02-06T15:47:23.808" v="18" actId="6549"/>
          <ac:spMkLst>
            <pc:docMk/>
            <pc:sldMk cId="2227459680" sldId="307"/>
            <ac:spMk id="6" creationId="{B281F8A7-64F4-4C1B-A81C-09540C4C4C74}"/>
          </ac:spMkLst>
        </pc:spChg>
      </pc:sldChg>
    </pc:docChg>
  </pc:docChgLst>
  <pc:docChgLst>
    <pc:chgData name="Ian Nabney" userId="d6603c99-5c95-4d2b-ba76-fe87db2f29c6" providerId="ADAL" clId="{02BC2283-36B1-4CA2-BD56-3CC2CA63A163}"/>
    <pc:docChg chg="undo custSel addSld delSld modSld">
      <pc:chgData name="Ian Nabney" userId="d6603c99-5c95-4d2b-ba76-fe87db2f29c6" providerId="ADAL" clId="{02BC2283-36B1-4CA2-BD56-3CC2CA63A163}" dt="2021-01-29T16:39:41.441" v="2353" actId="14100"/>
      <pc:docMkLst>
        <pc:docMk/>
      </pc:docMkLst>
      <pc:sldChg chg="modSp mod">
        <pc:chgData name="Ian Nabney" userId="d6603c99-5c95-4d2b-ba76-fe87db2f29c6" providerId="ADAL" clId="{02BC2283-36B1-4CA2-BD56-3CC2CA63A163}" dt="2021-01-28T01:44:38.819" v="18" actId="20577"/>
        <pc:sldMkLst>
          <pc:docMk/>
          <pc:sldMk cId="0" sldId="256"/>
        </pc:sldMkLst>
        <pc:spChg chg="mod">
          <ac:chgData name="Ian Nabney" userId="d6603c99-5c95-4d2b-ba76-fe87db2f29c6" providerId="ADAL" clId="{02BC2283-36B1-4CA2-BD56-3CC2CA63A163}" dt="2021-01-28T01:44:38.819" v="18" actId="20577"/>
          <ac:spMkLst>
            <pc:docMk/>
            <pc:sldMk cId="0" sldId="256"/>
            <ac:spMk id="6147" creationId="{3033A40A-7689-4A10-8282-A750B72CBDD7}"/>
          </ac:spMkLst>
        </pc:spChg>
        <pc:spChg chg="mod">
          <ac:chgData name="Ian Nabney" userId="d6603c99-5c95-4d2b-ba76-fe87db2f29c6" providerId="ADAL" clId="{02BC2283-36B1-4CA2-BD56-3CC2CA63A163}" dt="2021-01-28T01:44:31.827" v="15" actId="20577"/>
          <ac:spMkLst>
            <pc:docMk/>
            <pc:sldMk cId="0" sldId="256"/>
            <ac:spMk id="30722" creationId="{1EFC9091-8354-444B-BB79-2B3E0582CEE3}"/>
          </ac:spMkLst>
        </pc:spChg>
      </pc:sldChg>
      <pc:sldChg chg="modSp mod">
        <pc:chgData name="Ian Nabney" userId="d6603c99-5c95-4d2b-ba76-fe87db2f29c6" providerId="ADAL" clId="{02BC2283-36B1-4CA2-BD56-3CC2CA63A163}" dt="2021-01-28T01:50:42.363" v="134" actId="20577"/>
        <pc:sldMkLst>
          <pc:docMk/>
          <pc:sldMk cId="0" sldId="276"/>
        </pc:sldMkLst>
        <pc:spChg chg="mod">
          <ac:chgData name="Ian Nabney" userId="d6603c99-5c95-4d2b-ba76-fe87db2f29c6" providerId="ADAL" clId="{02BC2283-36B1-4CA2-BD56-3CC2CA63A163}" dt="2021-01-28T01:50:42.363" v="134" actId="20577"/>
          <ac:spMkLst>
            <pc:docMk/>
            <pc:sldMk cId="0" sldId="276"/>
            <ac:spMk id="32771" creationId="{8674BF37-E827-4547-8249-5CE423AC6A24}"/>
          </ac:spMkLst>
        </pc:spChg>
      </pc:sldChg>
      <pc:sldChg chg="addSp modSp new mod modTransition">
        <pc:chgData name="Ian Nabney" userId="d6603c99-5c95-4d2b-ba76-fe87db2f29c6" providerId="ADAL" clId="{02BC2283-36B1-4CA2-BD56-3CC2CA63A163}" dt="2021-01-29T11:04:04.308" v="1448" actId="20577"/>
        <pc:sldMkLst>
          <pc:docMk/>
          <pc:sldMk cId="405299313" sldId="277"/>
        </pc:sldMkLst>
        <pc:spChg chg="mod">
          <ac:chgData name="Ian Nabney" userId="d6603c99-5c95-4d2b-ba76-fe87db2f29c6" providerId="ADAL" clId="{02BC2283-36B1-4CA2-BD56-3CC2CA63A163}" dt="2021-01-28T01:55:48.462" v="151" actId="20577"/>
          <ac:spMkLst>
            <pc:docMk/>
            <pc:sldMk cId="405299313" sldId="277"/>
            <ac:spMk id="2" creationId="{70D2B332-D1AF-4728-8E9C-2246F3874F0D}"/>
          </ac:spMkLst>
        </pc:spChg>
        <pc:spChg chg="add mod">
          <ac:chgData name="Ian Nabney" userId="d6603c99-5c95-4d2b-ba76-fe87db2f29c6" providerId="ADAL" clId="{02BC2283-36B1-4CA2-BD56-3CC2CA63A163}" dt="2021-01-29T11:04:04.308" v="1448" actId="20577"/>
          <ac:spMkLst>
            <pc:docMk/>
            <pc:sldMk cId="405299313" sldId="277"/>
            <ac:spMk id="6" creationId="{890C4449-9BC7-4039-9E1D-9C2B671D9F16}"/>
          </ac:spMkLst>
        </pc:spChg>
        <pc:picChg chg="add mod">
          <ac:chgData name="Ian Nabney" userId="d6603c99-5c95-4d2b-ba76-fe87db2f29c6" providerId="ADAL" clId="{02BC2283-36B1-4CA2-BD56-3CC2CA63A163}" dt="2021-01-28T02:04:35.139" v="507" actId="14100"/>
          <ac:picMkLst>
            <pc:docMk/>
            <pc:sldMk cId="405299313" sldId="277"/>
            <ac:picMk id="8" creationId="{FA65917D-E526-4454-BB1C-76686B1153F0}"/>
          </ac:picMkLst>
        </pc:picChg>
        <pc:picChg chg="add mod">
          <ac:chgData name="Ian Nabney" userId="d6603c99-5c95-4d2b-ba76-fe87db2f29c6" providerId="ADAL" clId="{02BC2283-36B1-4CA2-BD56-3CC2CA63A163}" dt="2021-01-28T02:05:37.206" v="512" actId="14100"/>
          <ac:picMkLst>
            <pc:docMk/>
            <pc:sldMk cId="405299313" sldId="277"/>
            <ac:picMk id="10" creationId="{142648A8-93E9-40D7-85A9-B0B091F6B7FA}"/>
          </ac:picMkLst>
        </pc:picChg>
      </pc:sldChg>
      <pc:sldChg chg="addSp modSp new mod modTransition">
        <pc:chgData name="Ian Nabney" userId="d6603c99-5c95-4d2b-ba76-fe87db2f29c6" providerId="ADAL" clId="{02BC2283-36B1-4CA2-BD56-3CC2CA63A163}" dt="2021-01-29T16:16:20.709" v="2341" actId="207"/>
        <pc:sldMkLst>
          <pc:docMk/>
          <pc:sldMk cId="1404354359" sldId="278"/>
        </pc:sldMkLst>
        <pc:spChg chg="mod">
          <ac:chgData name="Ian Nabney" userId="d6603c99-5c95-4d2b-ba76-fe87db2f29c6" providerId="ADAL" clId="{02BC2283-36B1-4CA2-BD56-3CC2CA63A163}" dt="2021-01-28T02:10:12.994" v="544" actId="20577"/>
          <ac:spMkLst>
            <pc:docMk/>
            <pc:sldMk cId="1404354359" sldId="278"/>
            <ac:spMk id="2" creationId="{14960AB4-CE3A-4C16-8AA3-2E8DF576C1F3}"/>
          </ac:spMkLst>
        </pc:spChg>
        <pc:spChg chg="add mod">
          <ac:chgData name="Ian Nabney" userId="d6603c99-5c95-4d2b-ba76-fe87db2f29c6" providerId="ADAL" clId="{02BC2283-36B1-4CA2-BD56-3CC2CA63A163}" dt="2021-01-29T16:16:20.709" v="2341" actId="207"/>
          <ac:spMkLst>
            <pc:docMk/>
            <pc:sldMk cId="1404354359" sldId="278"/>
            <ac:spMk id="6" creationId="{A2E2E45D-2998-4113-891B-88F6CC5D511D}"/>
          </ac:spMkLst>
        </pc:spChg>
      </pc:sldChg>
      <pc:sldChg chg="addSp modSp new mod modTransition">
        <pc:chgData name="Ian Nabney" userId="d6603c99-5c95-4d2b-ba76-fe87db2f29c6" providerId="ADAL" clId="{02BC2283-36B1-4CA2-BD56-3CC2CA63A163}" dt="2021-01-29T11:26:46.852" v="1948" actId="20577"/>
        <pc:sldMkLst>
          <pc:docMk/>
          <pc:sldMk cId="2870620921" sldId="279"/>
        </pc:sldMkLst>
        <pc:spChg chg="mod">
          <ac:chgData name="Ian Nabney" userId="d6603c99-5c95-4d2b-ba76-fe87db2f29c6" providerId="ADAL" clId="{02BC2283-36B1-4CA2-BD56-3CC2CA63A163}" dt="2021-01-29T11:17:51.049" v="1463" actId="20577"/>
          <ac:spMkLst>
            <pc:docMk/>
            <pc:sldMk cId="2870620921" sldId="279"/>
            <ac:spMk id="2" creationId="{2FEBC5D7-E1AD-40DE-B29D-364D73AF6E3E}"/>
          </ac:spMkLst>
        </pc:spChg>
        <pc:spChg chg="add mod">
          <ac:chgData name="Ian Nabney" userId="d6603c99-5c95-4d2b-ba76-fe87db2f29c6" providerId="ADAL" clId="{02BC2283-36B1-4CA2-BD56-3CC2CA63A163}" dt="2021-01-29T11:26:46.852" v="1948" actId="20577"/>
          <ac:spMkLst>
            <pc:docMk/>
            <pc:sldMk cId="2870620921" sldId="279"/>
            <ac:spMk id="6" creationId="{1BA88C81-E5F0-4E57-8EF3-8866DE021714}"/>
          </ac:spMkLst>
        </pc:spChg>
      </pc:sldChg>
      <pc:sldChg chg="addSp modSp new mod modTransition">
        <pc:chgData name="Ian Nabney" userId="d6603c99-5c95-4d2b-ba76-fe87db2f29c6" providerId="ADAL" clId="{02BC2283-36B1-4CA2-BD56-3CC2CA63A163}" dt="2021-01-29T11:39:57.695" v="2144" actId="20577"/>
        <pc:sldMkLst>
          <pc:docMk/>
          <pc:sldMk cId="522761733" sldId="280"/>
        </pc:sldMkLst>
        <pc:spChg chg="mod">
          <ac:chgData name="Ian Nabney" userId="d6603c99-5c95-4d2b-ba76-fe87db2f29c6" providerId="ADAL" clId="{02BC2283-36B1-4CA2-BD56-3CC2CA63A163}" dt="2021-01-29T11:37:42.577" v="1969" actId="20577"/>
          <ac:spMkLst>
            <pc:docMk/>
            <pc:sldMk cId="522761733" sldId="280"/>
            <ac:spMk id="2" creationId="{29B76283-5472-42B3-A609-E0267DD546E5}"/>
          </ac:spMkLst>
        </pc:spChg>
        <pc:spChg chg="add mod">
          <ac:chgData name="Ian Nabney" userId="d6603c99-5c95-4d2b-ba76-fe87db2f29c6" providerId="ADAL" clId="{02BC2283-36B1-4CA2-BD56-3CC2CA63A163}" dt="2021-01-29T11:39:57.695" v="2144" actId="20577"/>
          <ac:spMkLst>
            <pc:docMk/>
            <pc:sldMk cId="522761733" sldId="280"/>
            <ac:spMk id="6" creationId="{FCD85B1D-B0C6-4073-ADD4-D63C38EB8984}"/>
          </ac:spMkLst>
        </pc:spChg>
      </pc:sldChg>
      <pc:sldChg chg="addSp delSp modSp new mod modTransition">
        <pc:chgData name="Ian Nabney" userId="d6603c99-5c95-4d2b-ba76-fe87db2f29c6" providerId="ADAL" clId="{02BC2283-36B1-4CA2-BD56-3CC2CA63A163}" dt="2021-01-29T15:39:52.557" v="2215"/>
        <pc:sldMkLst>
          <pc:docMk/>
          <pc:sldMk cId="934207200" sldId="281"/>
        </pc:sldMkLst>
        <pc:spChg chg="mod">
          <ac:chgData name="Ian Nabney" userId="d6603c99-5c95-4d2b-ba76-fe87db2f29c6" providerId="ADAL" clId="{02BC2283-36B1-4CA2-BD56-3CC2CA63A163}" dt="2021-01-29T14:27:23.677" v="2165" actId="20577"/>
          <ac:spMkLst>
            <pc:docMk/>
            <pc:sldMk cId="934207200" sldId="281"/>
            <ac:spMk id="2" creationId="{9FC1B712-1A73-42E9-9EAC-DD1CD36FB824}"/>
          </ac:spMkLst>
        </pc:spChg>
        <pc:picChg chg="add del mod">
          <ac:chgData name="Ian Nabney" userId="d6603c99-5c95-4d2b-ba76-fe87db2f29c6" providerId="ADAL" clId="{02BC2283-36B1-4CA2-BD56-3CC2CA63A163}" dt="2021-01-29T14:27:50.381" v="2169"/>
          <ac:picMkLst>
            <pc:docMk/>
            <pc:sldMk cId="934207200" sldId="281"/>
            <ac:picMk id="6" creationId="{C8F7E43D-9626-4F59-B020-873CCD5AA64E}"/>
          </ac:picMkLst>
        </pc:picChg>
        <pc:picChg chg="add">
          <ac:chgData name="Ian Nabney" userId="d6603c99-5c95-4d2b-ba76-fe87db2f29c6" providerId="ADAL" clId="{02BC2283-36B1-4CA2-BD56-3CC2CA63A163}" dt="2021-01-29T14:28:20.218" v="2170"/>
          <ac:picMkLst>
            <pc:docMk/>
            <pc:sldMk cId="934207200" sldId="281"/>
            <ac:picMk id="1026" creationId="{5B923C23-69CD-4052-816F-8CC0F70882A6}"/>
          </ac:picMkLst>
        </pc:picChg>
      </pc:sldChg>
      <pc:sldChg chg="addSp delSp modSp new mod modTransition">
        <pc:chgData name="Ian Nabney" userId="d6603c99-5c95-4d2b-ba76-fe87db2f29c6" providerId="ADAL" clId="{02BC2283-36B1-4CA2-BD56-3CC2CA63A163}" dt="2021-01-29T16:39:41.441" v="2353" actId="14100"/>
        <pc:sldMkLst>
          <pc:docMk/>
          <pc:sldMk cId="19118868" sldId="282"/>
        </pc:sldMkLst>
        <pc:spChg chg="mod">
          <ac:chgData name="Ian Nabney" userId="d6603c99-5c95-4d2b-ba76-fe87db2f29c6" providerId="ADAL" clId="{02BC2283-36B1-4CA2-BD56-3CC2CA63A163}" dt="2021-01-29T15:37:43.956" v="2190" actId="20577"/>
          <ac:spMkLst>
            <pc:docMk/>
            <pc:sldMk cId="19118868" sldId="282"/>
            <ac:spMk id="2" creationId="{6C4F2629-8F82-4048-9FE6-07B51124BA58}"/>
          </ac:spMkLst>
        </pc:spChg>
        <pc:spChg chg="add mod">
          <ac:chgData name="Ian Nabney" userId="d6603c99-5c95-4d2b-ba76-fe87db2f29c6" providerId="ADAL" clId="{02BC2283-36B1-4CA2-BD56-3CC2CA63A163}" dt="2021-01-29T15:44:33.459" v="2330" actId="20577"/>
          <ac:spMkLst>
            <pc:docMk/>
            <pc:sldMk cId="19118868" sldId="282"/>
            <ac:spMk id="6" creationId="{CDB446A2-78AC-45D6-8249-883C1EE5E39A}"/>
          </ac:spMkLst>
        </pc:spChg>
        <pc:picChg chg="add mod modCrop">
          <ac:chgData name="Ian Nabney" userId="d6603c99-5c95-4d2b-ba76-fe87db2f29c6" providerId="ADAL" clId="{02BC2283-36B1-4CA2-BD56-3CC2CA63A163}" dt="2021-01-29T16:39:41.441" v="2353" actId="14100"/>
          <ac:picMkLst>
            <pc:docMk/>
            <pc:sldMk cId="19118868" sldId="282"/>
            <ac:picMk id="7" creationId="{B30DF6B7-A78D-4FD8-A158-963CEC586459}"/>
          </ac:picMkLst>
        </pc:picChg>
        <pc:picChg chg="add del mod">
          <ac:chgData name="Ian Nabney" userId="d6603c99-5c95-4d2b-ba76-fe87db2f29c6" providerId="ADAL" clId="{02BC2283-36B1-4CA2-BD56-3CC2CA63A163}" dt="2021-01-29T16:37:54.172" v="2342" actId="478"/>
          <ac:picMkLst>
            <pc:docMk/>
            <pc:sldMk cId="19118868" sldId="282"/>
            <ac:picMk id="2050" creationId="{F5C95B63-EE63-4E2B-84AF-894C16B73D5E}"/>
          </ac:picMkLst>
        </pc:picChg>
        <pc:picChg chg="add mod">
          <ac:chgData name="Ian Nabney" userId="d6603c99-5c95-4d2b-ba76-fe87db2f29c6" providerId="ADAL" clId="{02BC2283-36B1-4CA2-BD56-3CC2CA63A163}" dt="2021-01-29T16:39:33.168" v="2352" actId="1076"/>
          <ac:picMkLst>
            <pc:docMk/>
            <pc:sldMk cId="19118868" sldId="282"/>
            <ac:picMk id="2052" creationId="{9B6BBCCF-87BC-4B70-89A8-14D1902CA9E7}"/>
          </ac:picMkLst>
        </pc:picChg>
      </pc:sldChg>
      <pc:sldChg chg="addSp delSp modSp new mod modTransition">
        <pc:chgData name="Ian Nabney" userId="d6603c99-5c95-4d2b-ba76-fe87db2f29c6" providerId="ADAL" clId="{02BC2283-36B1-4CA2-BD56-3CC2CA63A163}" dt="2021-01-29T15:39:52.557" v="2215"/>
        <pc:sldMkLst>
          <pc:docMk/>
          <pc:sldMk cId="1598146356" sldId="283"/>
        </pc:sldMkLst>
        <pc:spChg chg="mod">
          <ac:chgData name="Ian Nabney" userId="d6603c99-5c95-4d2b-ba76-fe87db2f29c6" providerId="ADAL" clId="{02BC2283-36B1-4CA2-BD56-3CC2CA63A163}" dt="2021-01-29T15:39:07.046" v="2210" actId="20577"/>
          <ac:spMkLst>
            <pc:docMk/>
            <pc:sldMk cId="1598146356" sldId="283"/>
            <ac:spMk id="2" creationId="{55301FA1-E976-4A62-8F8D-39D3F5FB1DB3}"/>
          </ac:spMkLst>
        </pc:spChg>
        <pc:spChg chg="add mod">
          <ac:chgData name="Ian Nabney" userId="d6603c99-5c95-4d2b-ba76-fe87db2f29c6" providerId="ADAL" clId="{02BC2283-36B1-4CA2-BD56-3CC2CA63A163}" dt="2021-01-29T15:39:41.513" v="2214" actId="12"/>
          <ac:spMkLst>
            <pc:docMk/>
            <pc:sldMk cId="1598146356" sldId="283"/>
            <ac:spMk id="6" creationId="{A040D59B-1BF9-4F8D-A922-5EAF4D0F3901}"/>
          </ac:spMkLst>
        </pc:spChg>
        <pc:picChg chg="add del mod">
          <ac:chgData name="Ian Nabney" userId="d6603c99-5c95-4d2b-ba76-fe87db2f29c6" providerId="ADAL" clId="{02BC2283-36B1-4CA2-BD56-3CC2CA63A163}" dt="2021-01-29T15:38:57.245" v="2195" actId="478"/>
          <ac:picMkLst>
            <pc:docMk/>
            <pc:sldMk cId="1598146356" sldId="283"/>
            <ac:picMk id="3074" creationId="{79EF9A89-84BB-4F06-99C2-955DB0B6EB5D}"/>
          </ac:picMkLst>
        </pc:picChg>
        <pc:picChg chg="add mod">
          <ac:chgData name="Ian Nabney" userId="d6603c99-5c95-4d2b-ba76-fe87db2f29c6" providerId="ADAL" clId="{02BC2283-36B1-4CA2-BD56-3CC2CA63A163}" dt="2021-01-29T15:39:02.620" v="2197" actId="14100"/>
          <ac:picMkLst>
            <pc:docMk/>
            <pc:sldMk cId="1598146356" sldId="283"/>
            <ac:picMk id="3076" creationId="{0765AB44-D2ED-4CF7-BAA4-B9AC2552D5F5}"/>
          </ac:picMkLst>
        </pc:picChg>
      </pc:sldChg>
      <pc:sldChg chg="del">
        <pc:chgData name="Ian Nabney" userId="d6603c99-5c95-4d2b-ba76-fe87db2f29c6" providerId="ADAL" clId="{02BC2283-36B1-4CA2-BD56-3CC2CA63A163}" dt="2021-01-28T01:51:05.315" v="135" actId="47"/>
        <pc:sldMkLst>
          <pc:docMk/>
          <pc:sldMk cId="2621091114" sldId="297"/>
        </pc:sldMkLst>
      </pc:sldChg>
      <pc:sldChg chg="del">
        <pc:chgData name="Ian Nabney" userId="d6603c99-5c95-4d2b-ba76-fe87db2f29c6" providerId="ADAL" clId="{02BC2283-36B1-4CA2-BD56-3CC2CA63A163}" dt="2021-01-28T01:51:05.315" v="135" actId="47"/>
        <pc:sldMkLst>
          <pc:docMk/>
          <pc:sldMk cId="3043018420" sldId="298"/>
        </pc:sldMkLst>
      </pc:sldChg>
      <pc:sldChg chg="del">
        <pc:chgData name="Ian Nabney" userId="d6603c99-5c95-4d2b-ba76-fe87db2f29c6" providerId="ADAL" clId="{02BC2283-36B1-4CA2-BD56-3CC2CA63A163}" dt="2021-01-28T01:51:05.315" v="135" actId="47"/>
        <pc:sldMkLst>
          <pc:docMk/>
          <pc:sldMk cId="454233025" sldId="299"/>
        </pc:sldMkLst>
      </pc:sldChg>
      <pc:sldChg chg="del">
        <pc:chgData name="Ian Nabney" userId="d6603c99-5c95-4d2b-ba76-fe87db2f29c6" providerId="ADAL" clId="{02BC2283-36B1-4CA2-BD56-3CC2CA63A163}" dt="2021-01-28T01:51:05.315" v="135" actId="47"/>
        <pc:sldMkLst>
          <pc:docMk/>
          <pc:sldMk cId="855958701" sldId="300"/>
        </pc:sldMkLst>
      </pc:sldChg>
      <pc:sldChg chg="del">
        <pc:chgData name="Ian Nabney" userId="d6603c99-5c95-4d2b-ba76-fe87db2f29c6" providerId="ADAL" clId="{02BC2283-36B1-4CA2-BD56-3CC2CA63A163}" dt="2021-01-28T01:51:05.315" v="135" actId="47"/>
        <pc:sldMkLst>
          <pc:docMk/>
          <pc:sldMk cId="3631153138" sldId="301"/>
        </pc:sldMkLst>
      </pc:sldChg>
      <pc:sldChg chg="del">
        <pc:chgData name="Ian Nabney" userId="d6603c99-5c95-4d2b-ba76-fe87db2f29c6" providerId="ADAL" clId="{02BC2283-36B1-4CA2-BD56-3CC2CA63A163}" dt="2021-01-28T01:51:05.315" v="135" actId="47"/>
        <pc:sldMkLst>
          <pc:docMk/>
          <pc:sldMk cId="292790285" sldId="302"/>
        </pc:sldMkLst>
      </pc:sldChg>
      <pc:sldChg chg="del">
        <pc:chgData name="Ian Nabney" userId="d6603c99-5c95-4d2b-ba76-fe87db2f29c6" providerId="ADAL" clId="{02BC2283-36B1-4CA2-BD56-3CC2CA63A163}" dt="2021-01-28T01:51:05.315" v="135" actId="47"/>
        <pc:sldMkLst>
          <pc:docMk/>
          <pc:sldMk cId="3997845246" sldId="303"/>
        </pc:sldMkLst>
      </pc:sldChg>
      <pc:sldChg chg="del">
        <pc:chgData name="Ian Nabney" userId="d6603c99-5c95-4d2b-ba76-fe87db2f29c6" providerId="ADAL" clId="{02BC2283-36B1-4CA2-BD56-3CC2CA63A163}" dt="2021-01-28T01:51:05.315" v="135" actId="47"/>
        <pc:sldMkLst>
          <pc:docMk/>
          <pc:sldMk cId="1443636144" sldId="304"/>
        </pc:sldMkLst>
      </pc:sldChg>
      <pc:sldChg chg="del">
        <pc:chgData name="Ian Nabney" userId="d6603c99-5c95-4d2b-ba76-fe87db2f29c6" providerId="ADAL" clId="{02BC2283-36B1-4CA2-BD56-3CC2CA63A163}" dt="2021-01-28T01:51:05.315" v="135" actId="47"/>
        <pc:sldMkLst>
          <pc:docMk/>
          <pc:sldMk cId="2477114665" sldId="305"/>
        </pc:sldMkLst>
      </pc:sldChg>
      <pc:sldChg chg="del">
        <pc:chgData name="Ian Nabney" userId="d6603c99-5c95-4d2b-ba76-fe87db2f29c6" providerId="ADAL" clId="{02BC2283-36B1-4CA2-BD56-3CC2CA63A163}" dt="2021-01-28T01:51:05.315" v="135" actId="47"/>
        <pc:sldMkLst>
          <pc:docMk/>
          <pc:sldMk cId="3117338730" sldId="306"/>
        </pc:sldMkLst>
      </pc:sldChg>
      <pc:sldChg chg="del">
        <pc:chgData name="Ian Nabney" userId="d6603c99-5c95-4d2b-ba76-fe87db2f29c6" providerId="ADAL" clId="{02BC2283-36B1-4CA2-BD56-3CC2CA63A163}" dt="2021-01-28T01:51:05.315" v="135" actId="47"/>
        <pc:sldMkLst>
          <pc:docMk/>
          <pc:sldMk cId="342211049" sldId="307"/>
        </pc:sldMkLst>
      </pc:sldChg>
      <pc:sldChg chg="del">
        <pc:chgData name="Ian Nabney" userId="d6603c99-5c95-4d2b-ba76-fe87db2f29c6" providerId="ADAL" clId="{02BC2283-36B1-4CA2-BD56-3CC2CA63A163}" dt="2021-01-28T01:51:05.315" v="135" actId="47"/>
        <pc:sldMkLst>
          <pc:docMk/>
          <pc:sldMk cId="218644330" sldId="308"/>
        </pc:sldMkLst>
      </pc:sldChg>
      <pc:sldChg chg="del">
        <pc:chgData name="Ian Nabney" userId="d6603c99-5c95-4d2b-ba76-fe87db2f29c6" providerId="ADAL" clId="{02BC2283-36B1-4CA2-BD56-3CC2CA63A163}" dt="2021-01-28T01:51:05.315" v="135" actId="47"/>
        <pc:sldMkLst>
          <pc:docMk/>
          <pc:sldMk cId="3685606621" sldId="309"/>
        </pc:sldMkLst>
      </pc:sldChg>
      <pc:sldChg chg="del">
        <pc:chgData name="Ian Nabney" userId="d6603c99-5c95-4d2b-ba76-fe87db2f29c6" providerId="ADAL" clId="{02BC2283-36B1-4CA2-BD56-3CC2CA63A163}" dt="2021-01-28T01:51:05.315" v="135" actId="47"/>
        <pc:sldMkLst>
          <pc:docMk/>
          <pc:sldMk cId="3880590519" sldId="310"/>
        </pc:sldMkLst>
      </pc:sldChg>
    </pc:docChg>
  </pc:docChgLst>
  <pc:docChgLst>
    <pc:chgData name="Ian" userId="d6603c99-5c95-4d2b-ba76-fe87db2f29c6" providerId="ADAL" clId="{E564F774-9D07-4AB1-9F3A-59C37BCD45D6}"/>
    <pc:docChg chg="modSld">
      <pc:chgData name="Ian" userId="d6603c99-5c95-4d2b-ba76-fe87db2f29c6" providerId="ADAL" clId="{E564F774-9D07-4AB1-9F3A-59C37BCD45D6}" dt="2021-02-14T20:44:49.980" v="23"/>
      <pc:docMkLst>
        <pc:docMk/>
      </pc:docMkLst>
      <pc:sldChg chg="modTransition">
        <pc:chgData name="Ian" userId="d6603c99-5c95-4d2b-ba76-fe87db2f29c6" providerId="ADAL" clId="{E564F774-9D07-4AB1-9F3A-59C37BCD45D6}" dt="2021-02-14T20:44:49.980" v="23"/>
        <pc:sldMkLst>
          <pc:docMk/>
          <pc:sldMk cId="2462739281" sldId="277"/>
        </pc:sldMkLst>
      </pc:sldChg>
      <pc:sldChg chg="modTransition">
        <pc:chgData name="Ian" userId="d6603c99-5c95-4d2b-ba76-fe87db2f29c6" providerId="ADAL" clId="{E564F774-9D07-4AB1-9F3A-59C37BCD45D6}" dt="2021-02-14T20:44:49.980" v="23"/>
        <pc:sldMkLst>
          <pc:docMk/>
          <pc:sldMk cId="3332262627" sldId="278"/>
        </pc:sldMkLst>
      </pc:sldChg>
      <pc:sldChg chg="modSp mod modTransition">
        <pc:chgData name="Ian" userId="d6603c99-5c95-4d2b-ba76-fe87db2f29c6" providerId="ADAL" clId="{E564F774-9D07-4AB1-9F3A-59C37BCD45D6}" dt="2021-02-14T20:44:49.980" v="23"/>
        <pc:sldMkLst>
          <pc:docMk/>
          <pc:sldMk cId="3211899754" sldId="279"/>
        </pc:sldMkLst>
        <pc:spChg chg="mod">
          <ac:chgData name="Ian" userId="d6603c99-5c95-4d2b-ba76-fe87db2f29c6" providerId="ADAL" clId="{E564F774-9D07-4AB1-9F3A-59C37BCD45D6}" dt="2021-02-14T19:05:43.747" v="15" actId="20577"/>
          <ac:spMkLst>
            <pc:docMk/>
            <pc:sldMk cId="3211899754" sldId="279"/>
            <ac:spMk id="6" creationId="{1FDC695D-6311-4D86-95A5-1D2B341D4D05}"/>
          </ac:spMkLst>
        </pc:spChg>
      </pc:sldChg>
      <pc:sldChg chg="modTransition">
        <pc:chgData name="Ian" userId="d6603c99-5c95-4d2b-ba76-fe87db2f29c6" providerId="ADAL" clId="{E564F774-9D07-4AB1-9F3A-59C37BCD45D6}" dt="2021-02-14T20:44:49.980" v="23"/>
        <pc:sldMkLst>
          <pc:docMk/>
          <pc:sldMk cId="122012374" sldId="280"/>
        </pc:sldMkLst>
      </pc:sldChg>
      <pc:sldChg chg="modTransition">
        <pc:chgData name="Ian" userId="d6603c99-5c95-4d2b-ba76-fe87db2f29c6" providerId="ADAL" clId="{E564F774-9D07-4AB1-9F3A-59C37BCD45D6}" dt="2021-02-14T20:44:49.980" v="23"/>
        <pc:sldMkLst>
          <pc:docMk/>
          <pc:sldMk cId="79106315" sldId="281"/>
        </pc:sldMkLst>
      </pc:sldChg>
      <pc:sldChg chg="modTransition">
        <pc:chgData name="Ian" userId="d6603c99-5c95-4d2b-ba76-fe87db2f29c6" providerId="ADAL" clId="{E564F774-9D07-4AB1-9F3A-59C37BCD45D6}" dt="2021-02-14T20:44:49.980" v="23"/>
        <pc:sldMkLst>
          <pc:docMk/>
          <pc:sldMk cId="278062578" sldId="282"/>
        </pc:sldMkLst>
      </pc:sldChg>
      <pc:sldChg chg="modTransition">
        <pc:chgData name="Ian" userId="d6603c99-5c95-4d2b-ba76-fe87db2f29c6" providerId="ADAL" clId="{E564F774-9D07-4AB1-9F3A-59C37BCD45D6}" dt="2021-02-14T20:44:49.980" v="23"/>
        <pc:sldMkLst>
          <pc:docMk/>
          <pc:sldMk cId="1644431879" sldId="283"/>
        </pc:sldMkLst>
      </pc:sldChg>
      <pc:sldChg chg="modTransition">
        <pc:chgData name="Ian" userId="d6603c99-5c95-4d2b-ba76-fe87db2f29c6" providerId="ADAL" clId="{E564F774-9D07-4AB1-9F3A-59C37BCD45D6}" dt="2021-02-14T20:44:49.980" v="23"/>
        <pc:sldMkLst>
          <pc:docMk/>
          <pc:sldMk cId="3210668178" sldId="284"/>
        </pc:sldMkLst>
      </pc:sldChg>
      <pc:sldChg chg="modSp mod modTransition">
        <pc:chgData name="Ian" userId="d6603c99-5c95-4d2b-ba76-fe87db2f29c6" providerId="ADAL" clId="{E564F774-9D07-4AB1-9F3A-59C37BCD45D6}" dt="2021-02-14T20:44:49.980" v="23"/>
        <pc:sldMkLst>
          <pc:docMk/>
          <pc:sldMk cId="3544071691" sldId="285"/>
        </pc:sldMkLst>
        <pc:spChg chg="mod">
          <ac:chgData name="Ian" userId="d6603c99-5c95-4d2b-ba76-fe87db2f29c6" providerId="ADAL" clId="{E564F774-9D07-4AB1-9F3A-59C37BCD45D6}" dt="2021-02-14T20:42:53.904" v="21" actId="20577"/>
          <ac:spMkLst>
            <pc:docMk/>
            <pc:sldMk cId="3544071691" sldId="285"/>
            <ac:spMk id="7" creationId="{BB90B1DF-6C60-47F7-B57D-987BAF79627F}"/>
          </ac:spMkLst>
        </pc:spChg>
      </pc:sldChg>
      <pc:sldChg chg="modSp mod modTransition">
        <pc:chgData name="Ian" userId="d6603c99-5c95-4d2b-ba76-fe87db2f29c6" providerId="ADAL" clId="{E564F774-9D07-4AB1-9F3A-59C37BCD45D6}" dt="2021-02-14T20:44:49.980" v="23"/>
        <pc:sldMkLst>
          <pc:docMk/>
          <pc:sldMk cId="3188237960" sldId="286"/>
        </pc:sldMkLst>
        <pc:spChg chg="mod">
          <ac:chgData name="Ian" userId="d6603c99-5c95-4d2b-ba76-fe87db2f29c6" providerId="ADAL" clId="{E564F774-9D07-4AB1-9F3A-59C37BCD45D6}" dt="2021-02-14T20:43:01.998" v="22" actId="20577"/>
          <ac:spMkLst>
            <pc:docMk/>
            <pc:sldMk cId="3188237960" sldId="286"/>
            <ac:spMk id="8" creationId="{189409D8-C09D-4ABE-834E-85B13C4DA7F1}"/>
          </ac:spMkLst>
        </pc:spChg>
      </pc:sldChg>
      <pc:sldChg chg="modTransition">
        <pc:chgData name="Ian" userId="d6603c99-5c95-4d2b-ba76-fe87db2f29c6" providerId="ADAL" clId="{E564F774-9D07-4AB1-9F3A-59C37BCD45D6}" dt="2021-02-14T20:44:49.980" v="23"/>
        <pc:sldMkLst>
          <pc:docMk/>
          <pc:sldMk cId="3199743245" sldId="287"/>
        </pc:sldMkLst>
      </pc:sldChg>
      <pc:sldChg chg="modTransition">
        <pc:chgData name="Ian" userId="d6603c99-5c95-4d2b-ba76-fe87db2f29c6" providerId="ADAL" clId="{E564F774-9D07-4AB1-9F3A-59C37BCD45D6}" dt="2021-02-14T20:44:49.980" v="23"/>
        <pc:sldMkLst>
          <pc:docMk/>
          <pc:sldMk cId="2044720911" sldId="288"/>
        </pc:sldMkLst>
      </pc:sldChg>
      <pc:sldChg chg="modTransition">
        <pc:chgData name="Ian" userId="d6603c99-5c95-4d2b-ba76-fe87db2f29c6" providerId="ADAL" clId="{E564F774-9D07-4AB1-9F3A-59C37BCD45D6}" dt="2021-02-14T20:44:49.980" v="23"/>
        <pc:sldMkLst>
          <pc:docMk/>
          <pc:sldMk cId="3444011573" sldId="289"/>
        </pc:sldMkLst>
      </pc:sldChg>
      <pc:sldChg chg="modTransition">
        <pc:chgData name="Ian" userId="d6603c99-5c95-4d2b-ba76-fe87db2f29c6" providerId="ADAL" clId="{E564F774-9D07-4AB1-9F3A-59C37BCD45D6}" dt="2021-02-14T20:44:49.980" v="23"/>
        <pc:sldMkLst>
          <pc:docMk/>
          <pc:sldMk cId="3419608692" sldId="290"/>
        </pc:sldMkLst>
      </pc:sldChg>
      <pc:sldChg chg="modTransition">
        <pc:chgData name="Ian" userId="d6603c99-5c95-4d2b-ba76-fe87db2f29c6" providerId="ADAL" clId="{E564F774-9D07-4AB1-9F3A-59C37BCD45D6}" dt="2021-02-14T20:44:49.980" v="23"/>
        <pc:sldMkLst>
          <pc:docMk/>
          <pc:sldMk cId="1943501553" sldId="291"/>
        </pc:sldMkLst>
      </pc:sldChg>
      <pc:sldChg chg="modTransition">
        <pc:chgData name="Ian" userId="d6603c99-5c95-4d2b-ba76-fe87db2f29c6" providerId="ADAL" clId="{E564F774-9D07-4AB1-9F3A-59C37BCD45D6}" dt="2021-02-14T20:44:49.980" v="23"/>
        <pc:sldMkLst>
          <pc:docMk/>
          <pc:sldMk cId="856508964" sldId="292"/>
        </pc:sldMkLst>
      </pc:sldChg>
      <pc:sldChg chg="modTransition">
        <pc:chgData name="Ian" userId="d6603c99-5c95-4d2b-ba76-fe87db2f29c6" providerId="ADAL" clId="{E564F774-9D07-4AB1-9F3A-59C37BCD45D6}" dt="2021-02-14T20:44:49.980" v="23"/>
        <pc:sldMkLst>
          <pc:docMk/>
          <pc:sldMk cId="1224393491" sldId="293"/>
        </pc:sldMkLst>
      </pc:sldChg>
      <pc:sldChg chg="modTransition">
        <pc:chgData name="Ian" userId="d6603c99-5c95-4d2b-ba76-fe87db2f29c6" providerId="ADAL" clId="{E564F774-9D07-4AB1-9F3A-59C37BCD45D6}" dt="2021-02-14T20:44:49.980" v="23"/>
        <pc:sldMkLst>
          <pc:docMk/>
          <pc:sldMk cId="630493866" sldId="294"/>
        </pc:sldMkLst>
      </pc:sldChg>
      <pc:sldChg chg="modTransition">
        <pc:chgData name="Ian" userId="d6603c99-5c95-4d2b-ba76-fe87db2f29c6" providerId="ADAL" clId="{E564F774-9D07-4AB1-9F3A-59C37BCD45D6}" dt="2021-02-14T20:44:49.980" v="23"/>
        <pc:sldMkLst>
          <pc:docMk/>
          <pc:sldMk cId="304705990" sldId="295"/>
        </pc:sldMkLst>
      </pc:sldChg>
      <pc:sldChg chg="modTransition">
        <pc:chgData name="Ian" userId="d6603c99-5c95-4d2b-ba76-fe87db2f29c6" providerId="ADAL" clId="{E564F774-9D07-4AB1-9F3A-59C37BCD45D6}" dt="2021-02-14T20:44:49.980" v="23"/>
        <pc:sldMkLst>
          <pc:docMk/>
          <pc:sldMk cId="3008795943" sldId="296"/>
        </pc:sldMkLst>
      </pc:sldChg>
      <pc:sldChg chg="modTransition">
        <pc:chgData name="Ian" userId="d6603c99-5c95-4d2b-ba76-fe87db2f29c6" providerId="ADAL" clId="{E564F774-9D07-4AB1-9F3A-59C37BCD45D6}" dt="2021-02-14T20:44:49.980" v="23"/>
        <pc:sldMkLst>
          <pc:docMk/>
          <pc:sldMk cId="2959336765" sldId="297"/>
        </pc:sldMkLst>
      </pc:sldChg>
      <pc:sldChg chg="modTransition">
        <pc:chgData name="Ian" userId="d6603c99-5c95-4d2b-ba76-fe87db2f29c6" providerId="ADAL" clId="{E564F774-9D07-4AB1-9F3A-59C37BCD45D6}" dt="2021-02-14T20:44:49.980" v="23"/>
        <pc:sldMkLst>
          <pc:docMk/>
          <pc:sldMk cId="1277952250" sldId="298"/>
        </pc:sldMkLst>
      </pc:sldChg>
      <pc:sldChg chg="modTransition">
        <pc:chgData name="Ian" userId="d6603c99-5c95-4d2b-ba76-fe87db2f29c6" providerId="ADAL" clId="{E564F774-9D07-4AB1-9F3A-59C37BCD45D6}" dt="2021-02-14T20:44:49.980" v="23"/>
        <pc:sldMkLst>
          <pc:docMk/>
          <pc:sldMk cId="594767501" sldId="299"/>
        </pc:sldMkLst>
      </pc:sldChg>
    </pc:docChg>
  </pc:docChgLst>
  <pc:docChgLst>
    <pc:chgData name="Ian Nabney" userId="d6603c99-5c95-4d2b-ba76-fe87db2f29c6" providerId="ADAL" clId="{E7B608DA-EDCB-425F-81CD-C0DA17376C01}"/>
    <pc:docChg chg="modSld">
      <pc:chgData name="Ian Nabney" userId="d6603c99-5c95-4d2b-ba76-fe87db2f29c6" providerId="ADAL" clId="{E7B608DA-EDCB-425F-81CD-C0DA17376C01}" dt="2021-04-25T21:01:37.860" v="7" actId="20577"/>
      <pc:docMkLst>
        <pc:docMk/>
      </pc:docMkLst>
      <pc:sldChg chg="modSp mod">
        <pc:chgData name="Ian Nabney" userId="d6603c99-5c95-4d2b-ba76-fe87db2f29c6" providerId="ADAL" clId="{E7B608DA-EDCB-425F-81CD-C0DA17376C01}" dt="2021-04-25T21:01:37.860" v="7" actId="20577"/>
        <pc:sldMkLst>
          <pc:docMk/>
          <pc:sldMk cId="1506935846" sldId="302"/>
        </pc:sldMkLst>
        <pc:spChg chg="mod">
          <ac:chgData name="Ian Nabney" userId="d6603c99-5c95-4d2b-ba76-fe87db2f29c6" providerId="ADAL" clId="{E7B608DA-EDCB-425F-81CD-C0DA17376C01}" dt="2021-04-25T21:01:37.860" v="7" actId="20577"/>
          <ac:spMkLst>
            <pc:docMk/>
            <pc:sldMk cId="1506935846" sldId="302"/>
            <ac:spMk id="6" creationId="{6300F28C-DEB6-40DF-BFCB-46E22AE59387}"/>
          </ac:spMkLst>
        </pc:spChg>
      </pc:sldChg>
    </pc:docChg>
  </pc:docChgLst>
  <pc:docChgLst>
    <pc:chgData name="Ian Nabney" userId="d6603c99-5c95-4d2b-ba76-fe87db2f29c6" providerId="ADAL" clId="{32D97667-7688-46DE-A8DF-19AF11069D74}"/>
    <pc:docChg chg="undo custSel addSld delSld modSld sldOrd">
      <pc:chgData name="Ian Nabney" userId="d6603c99-5c95-4d2b-ba76-fe87db2f29c6" providerId="ADAL" clId="{32D97667-7688-46DE-A8DF-19AF11069D74}" dt="2021-02-07T14:21:36.871" v="3231"/>
      <pc:docMkLst>
        <pc:docMk/>
      </pc:docMkLst>
      <pc:sldChg chg="modSp mod">
        <pc:chgData name="Ian Nabney" userId="d6603c99-5c95-4d2b-ba76-fe87db2f29c6" providerId="ADAL" clId="{32D97667-7688-46DE-A8DF-19AF11069D74}" dt="2021-02-05T01:55:12.547" v="9" actId="20577"/>
        <pc:sldMkLst>
          <pc:docMk/>
          <pc:sldMk cId="0" sldId="256"/>
        </pc:sldMkLst>
        <pc:spChg chg="mod">
          <ac:chgData name="Ian Nabney" userId="d6603c99-5c95-4d2b-ba76-fe87db2f29c6" providerId="ADAL" clId="{32D97667-7688-46DE-A8DF-19AF11069D74}" dt="2021-02-05T01:55:12.547" v="9" actId="20577"/>
          <ac:spMkLst>
            <pc:docMk/>
            <pc:sldMk cId="0" sldId="256"/>
            <ac:spMk id="30722" creationId="{1EFC9091-8354-444B-BB79-2B3E0582CEE3}"/>
          </ac:spMkLst>
        </pc:spChg>
      </pc:sldChg>
      <pc:sldChg chg="modSp mod">
        <pc:chgData name="Ian Nabney" userId="d6603c99-5c95-4d2b-ba76-fe87db2f29c6" providerId="ADAL" clId="{32D97667-7688-46DE-A8DF-19AF11069D74}" dt="2021-02-06T17:33:32.816" v="3225" actId="20577"/>
        <pc:sldMkLst>
          <pc:docMk/>
          <pc:sldMk cId="0" sldId="276"/>
        </pc:sldMkLst>
        <pc:spChg chg="mod">
          <ac:chgData name="Ian Nabney" userId="d6603c99-5c95-4d2b-ba76-fe87db2f29c6" providerId="ADAL" clId="{32D97667-7688-46DE-A8DF-19AF11069D74}" dt="2021-02-06T17:33:32.816" v="3225" actId="20577"/>
          <ac:spMkLst>
            <pc:docMk/>
            <pc:sldMk cId="0" sldId="276"/>
            <ac:spMk id="32771" creationId="{8674BF37-E827-4547-8249-5CE423AC6A24}"/>
          </ac:spMkLst>
        </pc:spChg>
      </pc:sldChg>
      <pc:sldChg chg="del">
        <pc:chgData name="Ian Nabney" userId="d6603c99-5c95-4d2b-ba76-fe87db2f29c6" providerId="ADAL" clId="{32D97667-7688-46DE-A8DF-19AF11069D74}" dt="2021-02-05T01:55:33.721" v="13" actId="47"/>
        <pc:sldMkLst>
          <pc:docMk/>
          <pc:sldMk cId="3169989393" sldId="277"/>
        </pc:sldMkLst>
      </pc:sldChg>
      <pc:sldChg chg="del">
        <pc:chgData name="Ian Nabney" userId="d6603c99-5c95-4d2b-ba76-fe87db2f29c6" providerId="ADAL" clId="{32D97667-7688-46DE-A8DF-19AF11069D74}" dt="2021-02-05T01:55:33.721" v="13" actId="47"/>
        <pc:sldMkLst>
          <pc:docMk/>
          <pc:sldMk cId="2930627902" sldId="278"/>
        </pc:sldMkLst>
      </pc:sldChg>
      <pc:sldChg chg="del">
        <pc:chgData name="Ian Nabney" userId="d6603c99-5c95-4d2b-ba76-fe87db2f29c6" providerId="ADAL" clId="{32D97667-7688-46DE-A8DF-19AF11069D74}" dt="2021-02-05T01:55:33.721" v="13" actId="47"/>
        <pc:sldMkLst>
          <pc:docMk/>
          <pc:sldMk cId="47276897" sldId="279"/>
        </pc:sldMkLst>
      </pc:sldChg>
      <pc:sldChg chg="del">
        <pc:chgData name="Ian Nabney" userId="d6603c99-5c95-4d2b-ba76-fe87db2f29c6" providerId="ADAL" clId="{32D97667-7688-46DE-A8DF-19AF11069D74}" dt="2021-02-05T01:55:33.721" v="13" actId="47"/>
        <pc:sldMkLst>
          <pc:docMk/>
          <pc:sldMk cId="770873270" sldId="280"/>
        </pc:sldMkLst>
      </pc:sldChg>
      <pc:sldChg chg="del">
        <pc:chgData name="Ian Nabney" userId="d6603c99-5c95-4d2b-ba76-fe87db2f29c6" providerId="ADAL" clId="{32D97667-7688-46DE-A8DF-19AF11069D74}" dt="2021-02-05T01:55:33.721" v="13" actId="47"/>
        <pc:sldMkLst>
          <pc:docMk/>
          <pc:sldMk cId="2412323828" sldId="281"/>
        </pc:sldMkLst>
      </pc:sldChg>
      <pc:sldChg chg="del">
        <pc:chgData name="Ian Nabney" userId="d6603c99-5c95-4d2b-ba76-fe87db2f29c6" providerId="ADAL" clId="{32D97667-7688-46DE-A8DF-19AF11069D74}" dt="2021-02-05T01:55:33.721" v="13" actId="47"/>
        <pc:sldMkLst>
          <pc:docMk/>
          <pc:sldMk cId="1146201459" sldId="282"/>
        </pc:sldMkLst>
      </pc:sldChg>
      <pc:sldChg chg="del">
        <pc:chgData name="Ian Nabney" userId="d6603c99-5c95-4d2b-ba76-fe87db2f29c6" providerId="ADAL" clId="{32D97667-7688-46DE-A8DF-19AF11069D74}" dt="2021-02-05T01:55:33.721" v="13" actId="47"/>
        <pc:sldMkLst>
          <pc:docMk/>
          <pc:sldMk cId="226570023" sldId="283"/>
        </pc:sldMkLst>
      </pc:sldChg>
      <pc:sldChg chg="del">
        <pc:chgData name="Ian Nabney" userId="d6603c99-5c95-4d2b-ba76-fe87db2f29c6" providerId="ADAL" clId="{32D97667-7688-46DE-A8DF-19AF11069D74}" dt="2021-02-05T01:55:33.721" v="13" actId="47"/>
        <pc:sldMkLst>
          <pc:docMk/>
          <pc:sldMk cId="4188508748" sldId="284"/>
        </pc:sldMkLst>
      </pc:sldChg>
      <pc:sldChg chg="del">
        <pc:chgData name="Ian Nabney" userId="d6603c99-5c95-4d2b-ba76-fe87db2f29c6" providerId="ADAL" clId="{32D97667-7688-46DE-A8DF-19AF11069D74}" dt="2021-02-05T01:55:33.721" v="13" actId="47"/>
        <pc:sldMkLst>
          <pc:docMk/>
          <pc:sldMk cId="1219929230" sldId="285"/>
        </pc:sldMkLst>
      </pc:sldChg>
      <pc:sldChg chg="del">
        <pc:chgData name="Ian Nabney" userId="d6603c99-5c95-4d2b-ba76-fe87db2f29c6" providerId="ADAL" clId="{32D97667-7688-46DE-A8DF-19AF11069D74}" dt="2021-02-05T01:55:33.721" v="13" actId="47"/>
        <pc:sldMkLst>
          <pc:docMk/>
          <pc:sldMk cId="3086907623" sldId="286"/>
        </pc:sldMkLst>
      </pc:sldChg>
      <pc:sldChg chg="del">
        <pc:chgData name="Ian Nabney" userId="d6603c99-5c95-4d2b-ba76-fe87db2f29c6" providerId="ADAL" clId="{32D97667-7688-46DE-A8DF-19AF11069D74}" dt="2021-02-05T01:55:33.721" v="13" actId="47"/>
        <pc:sldMkLst>
          <pc:docMk/>
          <pc:sldMk cId="4018879690" sldId="287"/>
        </pc:sldMkLst>
      </pc:sldChg>
      <pc:sldChg chg="del">
        <pc:chgData name="Ian Nabney" userId="d6603c99-5c95-4d2b-ba76-fe87db2f29c6" providerId="ADAL" clId="{32D97667-7688-46DE-A8DF-19AF11069D74}" dt="2021-02-05T01:55:33.721" v="13" actId="47"/>
        <pc:sldMkLst>
          <pc:docMk/>
          <pc:sldMk cId="3279875091" sldId="288"/>
        </pc:sldMkLst>
      </pc:sldChg>
      <pc:sldChg chg="modSp mod ord">
        <pc:chgData name="Ian Nabney" userId="d6603c99-5c95-4d2b-ba76-fe87db2f29c6" providerId="ADAL" clId="{32D97667-7688-46DE-A8DF-19AF11069D74}" dt="2021-02-07T14:21:36.871" v="3231"/>
        <pc:sldMkLst>
          <pc:docMk/>
          <pc:sldMk cId="720595887" sldId="289"/>
        </pc:sldMkLst>
        <pc:spChg chg="mod">
          <ac:chgData name="Ian Nabney" userId="d6603c99-5c95-4d2b-ba76-fe87db2f29c6" providerId="ADAL" clId="{32D97667-7688-46DE-A8DF-19AF11069D74}" dt="2021-02-07T14:21:36.871" v="3231"/>
          <ac:spMkLst>
            <pc:docMk/>
            <pc:sldMk cId="720595887" sldId="289"/>
            <ac:spMk id="32771" creationId="{8674BF37-E827-4547-8249-5CE423AC6A24}"/>
          </ac:spMkLst>
        </pc:spChg>
      </pc:sldChg>
      <pc:sldChg chg="del">
        <pc:chgData name="Ian Nabney" userId="d6603c99-5c95-4d2b-ba76-fe87db2f29c6" providerId="ADAL" clId="{32D97667-7688-46DE-A8DF-19AF11069D74}" dt="2021-02-05T01:55:33.721" v="13" actId="47"/>
        <pc:sldMkLst>
          <pc:docMk/>
          <pc:sldMk cId="3884323360" sldId="290"/>
        </pc:sldMkLst>
      </pc:sldChg>
      <pc:sldChg chg="addSp modSp new mod modTransition">
        <pc:chgData name="Ian Nabney" userId="d6603c99-5c95-4d2b-ba76-fe87db2f29c6" providerId="ADAL" clId="{32D97667-7688-46DE-A8DF-19AF11069D74}" dt="2021-02-07T13:57:38.622" v="3228"/>
        <pc:sldMkLst>
          <pc:docMk/>
          <pc:sldMk cId="4237289446" sldId="290"/>
        </pc:sldMkLst>
        <pc:spChg chg="mod">
          <ac:chgData name="Ian Nabney" userId="d6603c99-5c95-4d2b-ba76-fe87db2f29c6" providerId="ADAL" clId="{32D97667-7688-46DE-A8DF-19AF11069D74}" dt="2021-02-05T02:03:13.789" v="187" actId="20577"/>
          <ac:spMkLst>
            <pc:docMk/>
            <pc:sldMk cId="4237289446" sldId="290"/>
            <ac:spMk id="2" creationId="{984E12E7-43FA-416C-BB21-07A1767F690D}"/>
          </ac:spMkLst>
        </pc:spChg>
        <pc:spChg chg="add mod">
          <ac:chgData name="Ian Nabney" userId="d6603c99-5c95-4d2b-ba76-fe87db2f29c6" providerId="ADAL" clId="{32D97667-7688-46DE-A8DF-19AF11069D74}" dt="2021-02-06T14:29:23.039" v="530" actId="20577"/>
          <ac:spMkLst>
            <pc:docMk/>
            <pc:sldMk cId="4237289446" sldId="290"/>
            <ac:spMk id="6" creationId="{7E5C64DD-B589-4765-8977-91646E2F3EF6}"/>
          </ac:spMkLst>
        </pc:spChg>
      </pc:sldChg>
      <pc:sldChg chg="addSp modSp new mod modTransition">
        <pc:chgData name="Ian Nabney" userId="d6603c99-5c95-4d2b-ba76-fe87db2f29c6" providerId="ADAL" clId="{32D97667-7688-46DE-A8DF-19AF11069D74}" dt="2021-02-07T13:57:38.622" v="3228"/>
        <pc:sldMkLst>
          <pc:docMk/>
          <pc:sldMk cId="1294895777" sldId="291"/>
        </pc:sldMkLst>
        <pc:spChg chg="mod">
          <ac:chgData name="Ian Nabney" userId="d6603c99-5c95-4d2b-ba76-fe87db2f29c6" providerId="ADAL" clId="{32D97667-7688-46DE-A8DF-19AF11069D74}" dt="2021-02-05T02:15:23.268" v="306" actId="20577"/>
          <ac:spMkLst>
            <pc:docMk/>
            <pc:sldMk cId="1294895777" sldId="291"/>
            <ac:spMk id="2" creationId="{9C54EEB7-CC93-4A92-9C08-57FF71B7D958}"/>
          </ac:spMkLst>
        </pc:spChg>
        <pc:spChg chg="add mod">
          <ac:chgData name="Ian Nabney" userId="d6603c99-5c95-4d2b-ba76-fe87db2f29c6" providerId="ADAL" clId="{32D97667-7688-46DE-A8DF-19AF11069D74}" dt="2021-02-05T02:22:46.384" v="474" actId="207"/>
          <ac:spMkLst>
            <pc:docMk/>
            <pc:sldMk cId="1294895777" sldId="291"/>
            <ac:spMk id="7" creationId="{4A638C12-E722-4AED-9DD8-99A1C51CE206}"/>
          </ac:spMkLst>
        </pc:spChg>
        <pc:picChg chg="add mod">
          <ac:chgData name="Ian Nabney" userId="d6603c99-5c95-4d2b-ba76-fe87db2f29c6" providerId="ADAL" clId="{32D97667-7688-46DE-A8DF-19AF11069D74}" dt="2021-02-05T02:19:33.973" v="309" actId="14100"/>
          <ac:picMkLst>
            <pc:docMk/>
            <pc:sldMk cId="1294895777" sldId="291"/>
            <ac:picMk id="6" creationId="{600A0B45-53DE-4EC5-9863-F8C0121A326C}"/>
          </ac:picMkLst>
        </pc:picChg>
      </pc:sldChg>
      <pc:sldChg chg="addSp modSp new mod modTransition">
        <pc:chgData name="Ian Nabney" userId="d6603c99-5c95-4d2b-ba76-fe87db2f29c6" providerId="ADAL" clId="{32D97667-7688-46DE-A8DF-19AF11069D74}" dt="2021-02-07T13:57:38.622" v="3228"/>
        <pc:sldMkLst>
          <pc:docMk/>
          <pc:sldMk cId="824091130" sldId="292"/>
        </pc:sldMkLst>
        <pc:spChg chg="mod">
          <ac:chgData name="Ian Nabney" userId="d6603c99-5c95-4d2b-ba76-fe87db2f29c6" providerId="ADAL" clId="{32D97667-7688-46DE-A8DF-19AF11069D74}" dt="2021-02-06T14:30:54.681" v="548" actId="20577"/>
          <ac:spMkLst>
            <pc:docMk/>
            <pc:sldMk cId="824091130" sldId="292"/>
            <ac:spMk id="2" creationId="{DFC726FD-382C-464C-A84A-4570767B6A2F}"/>
          </ac:spMkLst>
        </pc:spChg>
        <pc:spChg chg="add mod">
          <ac:chgData name="Ian Nabney" userId="d6603c99-5c95-4d2b-ba76-fe87db2f29c6" providerId="ADAL" clId="{32D97667-7688-46DE-A8DF-19AF11069D74}" dt="2021-02-06T14:34:56.548" v="695" actId="20577"/>
          <ac:spMkLst>
            <pc:docMk/>
            <pc:sldMk cId="824091130" sldId="292"/>
            <ac:spMk id="6" creationId="{E851B05A-BEF4-4199-A847-3BE2BC4992BB}"/>
          </ac:spMkLst>
        </pc:spChg>
      </pc:sldChg>
      <pc:sldChg chg="addSp delSp modSp new mod modTransition">
        <pc:chgData name="Ian Nabney" userId="d6603c99-5c95-4d2b-ba76-fe87db2f29c6" providerId="ADAL" clId="{32D97667-7688-46DE-A8DF-19AF11069D74}" dt="2021-02-07T13:57:38.622" v="3228"/>
        <pc:sldMkLst>
          <pc:docMk/>
          <pc:sldMk cId="2431822236" sldId="293"/>
        </pc:sldMkLst>
        <pc:spChg chg="mod">
          <ac:chgData name="Ian Nabney" userId="d6603c99-5c95-4d2b-ba76-fe87db2f29c6" providerId="ADAL" clId="{32D97667-7688-46DE-A8DF-19AF11069D74}" dt="2021-02-06T14:51:25.428" v="721" actId="20577"/>
          <ac:spMkLst>
            <pc:docMk/>
            <pc:sldMk cId="2431822236" sldId="293"/>
            <ac:spMk id="2" creationId="{82035E3E-4F62-47E6-A77F-071F2F45DEA3}"/>
          </ac:spMkLst>
        </pc:spChg>
        <pc:spChg chg="add del mod">
          <ac:chgData name="Ian Nabney" userId="d6603c99-5c95-4d2b-ba76-fe87db2f29c6" providerId="ADAL" clId="{32D97667-7688-46DE-A8DF-19AF11069D74}" dt="2021-02-06T14:52:00.093" v="724" actId="21"/>
          <ac:spMkLst>
            <pc:docMk/>
            <pc:sldMk cId="2431822236" sldId="293"/>
            <ac:spMk id="6" creationId="{E59D9124-89A9-4479-9718-9FA986D0373B}"/>
          </ac:spMkLst>
        </pc:spChg>
        <pc:spChg chg="add mod">
          <ac:chgData name="Ian Nabney" userId="d6603c99-5c95-4d2b-ba76-fe87db2f29c6" providerId="ADAL" clId="{32D97667-7688-46DE-A8DF-19AF11069D74}" dt="2021-02-06T14:55:31.480" v="914" actId="20577"/>
          <ac:spMkLst>
            <pc:docMk/>
            <pc:sldMk cId="2431822236" sldId="293"/>
            <ac:spMk id="7" creationId="{E60E2512-8643-40F1-A7BA-DE1EE080FC91}"/>
          </ac:spMkLst>
        </pc:spChg>
      </pc:sldChg>
      <pc:sldChg chg="modTransition">
        <pc:chgData name="Ian Nabney" userId="d6603c99-5c95-4d2b-ba76-fe87db2f29c6" providerId="ADAL" clId="{32D97667-7688-46DE-A8DF-19AF11069D74}" dt="2021-02-07T13:57:38.622" v="3228"/>
        <pc:sldMkLst>
          <pc:docMk/>
          <pc:sldMk cId="92613839" sldId="294"/>
        </pc:sldMkLst>
        <pc:spChg chg="mod">
          <ac:chgData name="Ian Nabney" userId="d6603c99-5c95-4d2b-ba76-fe87db2f29c6" providerId="ADAL" clId="{32D97667-7688-46DE-A8DF-19AF11069D74}" dt="2021-02-06T15:15:14.497" v="961" actId="20577"/>
          <ac:spMkLst>
            <pc:docMk/>
            <pc:sldMk cId="92613839" sldId="294"/>
            <ac:spMk id="2" creationId="{676CFAAF-72E3-4C19-B24D-583690FE2408}"/>
          </ac:spMkLst>
        </pc:spChg>
        <pc:spChg chg="add mod">
          <ac:chgData name="Ian Nabney" userId="d6603c99-5c95-4d2b-ba76-fe87db2f29c6" providerId="ADAL" clId="{32D97667-7688-46DE-A8DF-19AF11069D74}" dt="2021-02-06T15:54:13.357" v="1678" actId="20577"/>
          <ac:spMkLst>
            <pc:docMk/>
            <pc:sldMk cId="92613839" sldId="294"/>
            <ac:spMk id="6" creationId="{44AB7143-26DA-487F-AF70-6FC992841DBE}"/>
          </ac:spMkLst>
        </pc:spChg>
      </pc:sldChg>
      <pc:sldChg chg="addSp modSp new mod modTransition">
        <pc:chgData name="Ian Nabney" userId="d6603c99-5c95-4d2b-ba76-fe87db2f29c6" providerId="ADAL" clId="{32D97667-7688-46DE-A8DF-19AF11069D74}" dt="2021-02-07T13:57:38.622" v="3228"/>
        <pc:sldMkLst>
          <pc:docMk/>
          <pc:sldMk cId="190260176" sldId="295"/>
        </pc:sldMkLst>
        <pc:spChg chg="mod">
          <ac:chgData name="Ian Nabney" userId="d6603c99-5c95-4d2b-ba76-fe87db2f29c6" providerId="ADAL" clId="{32D97667-7688-46DE-A8DF-19AF11069D74}" dt="2021-02-06T15:19:18.636" v="1264" actId="20577"/>
          <ac:spMkLst>
            <pc:docMk/>
            <pc:sldMk cId="190260176" sldId="295"/>
            <ac:spMk id="2" creationId="{48CAC8BB-B789-4056-B9E3-90D5BE8F01AF}"/>
          </ac:spMkLst>
        </pc:spChg>
        <pc:spChg chg="add mod">
          <ac:chgData name="Ian Nabney" userId="d6603c99-5c95-4d2b-ba76-fe87db2f29c6" providerId="ADAL" clId="{32D97667-7688-46DE-A8DF-19AF11069D74}" dt="2021-02-06T15:20:31.932" v="1290" actId="20577"/>
          <ac:spMkLst>
            <pc:docMk/>
            <pc:sldMk cId="190260176" sldId="295"/>
            <ac:spMk id="8" creationId="{6BE4AD2F-169A-4BC7-9B56-027B747D3B60}"/>
          </ac:spMkLst>
        </pc:spChg>
        <pc:picChg chg="add mod">
          <ac:chgData name="Ian Nabney" userId="d6603c99-5c95-4d2b-ba76-fe87db2f29c6" providerId="ADAL" clId="{32D97667-7688-46DE-A8DF-19AF11069D74}" dt="2021-02-06T15:19:10.826" v="1255" actId="1076"/>
          <ac:picMkLst>
            <pc:docMk/>
            <pc:sldMk cId="190260176" sldId="295"/>
            <ac:picMk id="7" creationId="{9FA00730-133E-483E-89F4-F0265D61BC2D}"/>
          </ac:picMkLst>
        </pc:picChg>
      </pc:sldChg>
      <pc:sldChg chg="addSp modSp new mod modTransition">
        <pc:chgData name="Ian Nabney" userId="d6603c99-5c95-4d2b-ba76-fe87db2f29c6" providerId="ADAL" clId="{32D97667-7688-46DE-A8DF-19AF11069D74}" dt="2021-02-07T13:57:38.622" v="3228"/>
        <pc:sldMkLst>
          <pc:docMk/>
          <pc:sldMk cId="4004696963" sldId="296"/>
        </pc:sldMkLst>
        <pc:spChg chg="mod">
          <ac:chgData name="Ian Nabney" userId="d6603c99-5c95-4d2b-ba76-fe87db2f29c6" providerId="ADAL" clId="{32D97667-7688-46DE-A8DF-19AF11069D74}" dt="2021-02-06T16:04:33.664" v="1689" actId="20577"/>
          <ac:spMkLst>
            <pc:docMk/>
            <pc:sldMk cId="4004696963" sldId="296"/>
            <ac:spMk id="2" creationId="{6BDEF70F-AEE9-415C-A8CF-3A7ECF4131A1}"/>
          </ac:spMkLst>
        </pc:spChg>
        <pc:spChg chg="add mod">
          <ac:chgData name="Ian Nabney" userId="d6603c99-5c95-4d2b-ba76-fe87db2f29c6" providerId="ADAL" clId="{32D97667-7688-46DE-A8DF-19AF11069D74}" dt="2021-02-06T16:07:27.309" v="2038" actId="20577"/>
          <ac:spMkLst>
            <pc:docMk/>
            <pc:sldMk cId="4004696963" sldId="296"/>
            <ac:spMk id="6" creationId="{FDC214AF-097C-416E-A6F1-2267E28B4037}"/>
          </ac:spMkLst>
        </pc:spChg>
      </pc:sldChg>
      <pc:sldChg chg="modTransition">
        <pc:chgData name="Ian Nabney" userId="d6603c99-5c95-4d2b-ba76-fe87db2f29c6" providerId="ADAL" clId="{32D97667-7688-46DE-A8DF-19AF11069D74}" dt="2021-02-07T13:57:38.622" v="3228"/>
        <pc:sldMkLst>
          <pc:docMk/>
          <pc:sldMk cId="2621091114" sldId="297"/>
        </pc:sldMkLst>
        <pc:spChg chg="mod">
          <ac:chgData name="Ian Nabney" userId="d6603c99-5c95-4d2b-ba76-fe87db2f29c6" providerId="ADAL" clId="{32D97667-7688-46DE-A8DF-19AF11069D74}" dt="2021-02-06T16:10:04.798" v="2062" actId="20577"/>
          <ac:spMkLst>
            <pc:docMk/>
            <pc:sldMk cId="2621091114" sldId="297"/>
            <ac:spMk id="2" creationId="{BF6DAEF8-02BB-4226-84B3-CBBBA1DF3188}"/>
          </ac:spMkLst>
        </pc:spChg>
        <pc:picChg chg="add mod">
          <ac:chgData name="Ian Nabney" userId="d6603c99-5c95-4d2b-ba76-fe87db2f29c6" providerId="ADAL" clId="{32D97667-7688-46DE-A8DF-19AF11069D74}" dt="2021-02-06T16:12:38.502" v="2068" actId="1076"/>
          <ac:picMkLst>
            <pc:docMk/>
            <pc:sldMk cId="2621091114" sldId="297"/>
            <ac:picMk id="6" creationId="{16D311AA-CE7B-4474-A550-93DCF314B494}"/>
          </ac:picMkLst>
        </pc:picChg>
      </pc:sldChg>
      <pc:sldChg chg="addSp delSp modSp new mod modTransition">
        <pc:chgData name="Ian Nabney" userId="d6603c99-5c95-4d2b-ba76-fe87db2f29c6" providerId="ADAL" clId="{32D97667-7688-46DE-A8DF-19AF11069D74}" dt="2021-02-07T13:57:38.622" v="3228"/>
        <pc:sldMkLst>
          <pc:docMk/>
          <pc:sldMk cId="1088836683" sldId="298"/>
        </pc:sldMkLst>
        <pc:spChg chg="mod">
          <ac:chgData name="Ian Nabney" userId="d6603c99-5c95-4d2b-ba76-fe87db2f29c6" providerId="ADAL" clId="{32D97667-7688-46DE-A8DF-19AF11069D74}" dt="2021-02-06T16:13:16.175" v="2097" actId="20577"/>
          <ac:spMkLst>
            <pc:docMk/>
            <pc:sldMk cId="1088836683" sldId="298"/>
            <ac:spMk id="2" creationId="{E33E81A5-D9AE-46DD-9B71-FF4B8CF2083B}"/>
          </ac:spMkLst>
        </pc:spChg>
        <pc:spChg chg="add del mod">
          <ac:chgData name="Ian Nabney" userId="d6603c99-5c95-4d2b-ba76-fe87db2f29c6" providerId="ADAL" clId="{32D97667-7688-46DE-A8DF-19AF11069D74}" dt="2021-02-06T16:16:07.760" v="2238"/>
          <ac:spMkLst>
            <pc:docMk/>
            <pc:sldMk cId="1088836683" sldId="298"/>
            <ac:spMk id="7" creationId="{4FEAB34B-78F9-4261-BA77-0B06521300B9}"/>
          </ac:spMkLst>
        </pc:spChg>
        <pc:spChg chg="add mod">
          <ac:chgData name="Ian Nabney" userId="d6603c99-5c95-4d2b-ba76-fe87db2f29c6" providerId="ADAL" clId="{32D97667-7688-46DE-A8DF-19AF11069D74}" dt="2021-02-06T16:16:04.893" v="2236" actId="313"/>
          <ac:spMkLst>
            <pc:docMk/>
            <pc:sldMk cId="1088836683" sldId="298"/>
            <ac:spMk id="8" creationId="{AFB5CD4A-264E-452E-9FB0-AC6FC219F8F4}"/>
          </ac:spMkLst>
        </pc:spChg>
        <pc:picChg chg="add mod">
          <ac:chgData name="Ian Nabney" userId="d6603c99-5c95-4d2b-ba76-fe87db2f29c6" providerId="ADAL" clId="{32D97667-7688-46DE-A8DF-19AF11069D74}" dt="2021-02-06T16:14:19.534" v="2100" actId="1076"/>
          <ac:picMkLst>
            <pc:docMk/>
            <pc:sldMk cId="1088836683" sldId="298"/>
            <ac:picMk id="6" creationId="{2B00F36F-E1EA-4CE8-9366-DDC61FB4ED2E}"/>
          </ac:picMkLst>
        </pc:picChg>
      </pc:sldChg>
      <pc:sldChg chg="addSp modSp new mod modTransition">
        <pc:chgData name="Ian Nabney" userId="d6603c99-5c95-4d2b-ba76-fe87db2f29c6" providerId="ADAL" clId="{32D97667-7688-46DE-A8DF-19AF11069D74}" dt="2021-02-07T13:57:38.622" v="3228"/>
        <pc:sldMkLst>
          <pc:docMk/>
          <pc:sldMk cId="933627576" sldId="299"/>
        </pc:sldMkLst>
        <pc:spChg chg="mod">
          <ac:chgData name="Ian Nabney" userId="d6603c99-5c95-4d2b-ba76-fe87db2f29c6" providerId="ADAL" clId="{32D97667-7688-46DE-A8DF-19AF11069D74}" dt="2021-02-06T16:17:39.279" v="2256" actId="20577"/>
          <ac:spMkLst>
            <pc:docMk/>
            <pc:sldMk cId="933627576" sldId="299"/>
            <ac:spMk id="2" creationId="{340D97C2-0736-41C6-92A4-201BFB922EAA}"/>
          </ac:spMkLst>
        </pc:spChg>
        <pc:spChg chg="add mod">
          <ac:chgData name="Ian Nabney" userId="d6603c99-5c95-4d2b-ba76-fe87db2f29c6" providerId="ADAL" clId="{32D97667-7688-46DE-A8DF-19AF11069D74}" dt="2021-02-06T16:30:41.504" v="2360" actId="20577"/>
          <ac:spMkLst>
            <pc:docMk/>
            <pc:sldMk cId="933627576" sldId="299"/>
            <ac:spMk id="6" creationId="{E55CA638-314E-4E1C-B4DD-0AF38F0D0491}"/>
          </ac:spMkLst>
        </pc:spChg>
      </pc:sldChg>
      <pc:sldChg chg="addSp modSp new mod modTransition">
        <pc:chgData name="Ian Nabney" userId="d6603c99-5c95-4d2b-ba76-fe87db2f29c6" providerId="ADAL" clId="{32D97667-7688-46DE-A8DF-19AF11069D74}" dt="2021-02-07T13:57:38.622" v="3228"/>
        <pc:sldMkLst>
          <pc:docMk/>
          <pc:sldMk cId="3668217247" sldId="300"/>
        </pc:sldMkLst>
        <pc:spChg chg="mod">
          <ac:chgData name="Ian Nabney" userId="d6603c99-5c95-4d2b-ba76-fe87db2f29c6" providerId="ADAL" clId="{32D97667-7688-46DE-A8DF-19AF11069D74}" dt="2021-02-06T16:41:24.177" v="2389" actId="20577"/>
          <ac:spMkLst>
            <pc:docMk/>
            <pc:sldMk cId="3668217247" sldId="300"/>
            <ac:spMk id="2" creationId="{32F7CEEC-3686-4637-B6B7-74AC2251696E}"/>
          </ac:spMkLst>
        </pc:spChg>
        <pc:spChg chg="add mod">
          <ac:chgData name="Ian Nabney" userId="d6603c99-5c95-4d2b-ba76-fe87db2f29c6" providerId="ADAL" clId="{32D97667-7688-46DE-A8DF-19AF11069D74}" dt="2021-02-06T16:46:21.220" v="2534" actId="20577"/>
          <ac:spMkLst>
            <pc:docMk/>
            <pc:sldMk cId="3668217247" sldId="300"/>
            <ac:spMk id="6" creationId="{0D536053-D158-4304-B84D-F11F1329E738}"/>
          </ac:spMkLst>
        </pc:spChg>
      </pc:sldChg>
      <pc:sldChg chg="addSp modSp new mod modTransition">
        <pc:chgData name="Ian Nabney" userId="d6603c99-5c95-4d2b-ba76-fe87db2f29c6" providerId="ADAL" clId="{32D97667-7688-46DE-A8DF-19AF11069D74}" dt="2021-02-07T13:57:38.622" v="3228"/>
        <pc:sldMkLst>
          <pc:docMk/>
          <pc:sldMk cId="2904356632" sldId="301"/>
        </pc:sldMkLst>
        <pc:spChg chg="mod">
          <ac:chgData name="Ian Nabney" userId="d6603c99-5c95-4d2b-ba76-fe87db2f29c6" providerId="ADAL" clId="{32D97667-7688-46DE-A8DF-19AF11069D74}" dt="2021-02-06T16:46:57.474" v="2552" actId="20577"/>
          <ac:spMkLst>
            <pc:docMk/>
            <pc:sldMk cId="2904356632" sldId="301"/>
            <ac:spMk id="2" creationId="{8EEC5E58-91D3-44A8-B4BF-D0A1042D68BA}"/>
          </ac:spMkLst>
        </pc:spChg>
        <pc:spChg chg="add mod">
          <ac:chgData name="Ian Nabney" userId="d6603c99-5c95-4d2b-ba76-fe87db2f29c6" providerId="ADAL" clId="{32D97667-7688-46DE-A8DF-19AF11069D74}" dt="2021-02-06T16:51:51.889" v="2702" actId="14100"/>
          <ac:spMkLst>
            <pc:docMk/>
            <pc:sldMk cId="2904356632" sldId="301"/>
            <ac:spMk id="6" creationId="{11C5D809-4972-467F-AAA4-046F53BFB56E}"/>
          </ac:spMkLst>
        </pc:spChg>
      </pc:sldChg>
      <pc:sldChg chg="addSp modSp new mod modTransition">
        <pc:chgData name="Ian Nabney" userId="d6603c99-5c95-4d2b-ba76-fe87db2f29c6" providerId="ADAL" clId="{32D97667-7688-46DE-A8DF-19AF11069D74}" dt="2021-02-07T13:57:38.622" v="3228"/>
        <pc:sldMkLst>
          <pc:docMk/>
          <pc:sldMk cId="490021754" sldId="302"/>
        </pc:sldMkLst>
        <pc:spChg chg="mod">
          <ac:chgData name="Ian Nabney" userId="d6603c99-5c95-4d2b-ba76-fe87db2f29c6" providerId="ADAL" clId="{32D97667-7688-46DE-A8DF-19AF11069D74}" dt="2021-02-06T16:52:24.928" v="2723" actId="20577"/>
          <ac:spMkLst>
            <pc:docMk/>
            <pc:sldMk cId="490021754" sldId="302"/>
            <ac:spMk id="2" creationId="{CFDE8D15-E0E9-441C-8AAD-829404194E7B}"/>
          </ac:spMkLst>
        </pc:spChg>
        <pc:spChg chg="add mod">
          <ac:chgData name="Ian Nabney" userId="d6603c99-5c95-4d2b-ba76-fe87db2f29c6" providerId="ADAL" clId="{32D97667-7688-46DE-A8DF-19AF11069D74}" dt="2021-02-06T16:54:08.181" v="2800" actId="20577"/>
          <ac:spMkLst>
            <pc:docMk/>
            <pc:sldMk cId="490021754" sldId="302"/>
            <ac:spMk id="6" creationId="{048DBD5D-6487-47A7-AE46-2D913E1249D0}"/>
          </ac:spMkLst>
        </pc:spChg>
      </pc:sldChg>
      <pc:sldChg chg="addSp modSp new mod modTransition">
        <pc:chgData name="Ian Nabney" userId="d6603c99-5c95-4d2b-ba76-fe87db2f29c6" providerId="ADAL" clId="{32D97667-7688-46DE-A8DF-19AF11069D74}" dt="2021-02-07T13:57:38.622" v="3228"/>
        <pc:sldMkLst>
          <pc:docMk/>
          <pc:sldMk cId="796334900" sldId="303"/>
        </pc:sldMkLst>
        <pc:spChg chg="mod">
          <ac:chgData name="Ian Nabney" userId="d6603c99-5c95-4d2b-ba76-fe87db2f29c6" providerId="ADAL" clId="{32D97667-7688-46DE-A8DF-19AF11069D74}" dt="2021-02-06T16:56:24.207" v="2840" actId="20577"/>
          <ac:spMkLst>
            <pc:docMk/>
            <pc:sldMk cId="796334900" sldId="303"/>
            <ac:spMk id="2" creationId="{DD9C6EF8-E3B0-479E-8BEF-DA53BE13BD9F}"/>
          </ac:spMkLst>
        </pc:spChg>
        <pc:spChg chg="mod">
          <ac:chgData name="Ian Nabney" userId="d6603c99-5c95-4d2b-ba76-fe87db2f29c6" providerId="ADAL" clId="{32D97667-7688-46DE-A8DF-19AF11069D74}" dt="2021-02-06T17:07:54.474" v="3110" actId="20577"/>
          <ac:spMkLst>
            <pc:docMk/>
            <pc:sldMk cId="796334900" sldId="303"/>
            <ac:spMk id="4" creationId="{D518DAF9-539E-4873-8D44-A70DE6C8C61B}"/>
          </ac:spMkLst>
        </pc:spChg>
        <pc:spChg chg="add mod">
          <ac:chgData name="Ian Nabney" userId="d6603c99-5c95-4d2b-ba76-fe87db2f29c6" providerId="ADAL" clId="{32D97667-7688-46DE-A8DF-19AF11069D74}" dt="2021-02-06T17:05:48.471" v="2862" actId="6549"/>
          <ac:spMkLst>
            <pc:docMk/>
            <pc:sldMk cId="796334900" sldId="303"/>
            <ac:spMk id="8" creationId="{0D959824-8C4B-4587-99FE-55EFB37A321B}"/>
          </ac:spMkLst>
        </pc:spChg>
        <pc:picChg chg="add mod">
          <ac:chgData name="Ian Nabney" userId="d6603c99-5c95-4d2b-ba76-fe87db2f29c6" providerId="ADAL" clId="{32D97667-7688-46DE-A8DF-19AF11069D74}" dt="2021-02-06T16:56:44.891" v="2843" actId="1076"/>
          <ac:picMkLst>
            <pc:docMk/>
            <pc:sldMk cId="796334900" sldId="303"/>
            <ac:picMk id="7" creationId="{D6C147BC-69EE-4792-B012-B52DC7E983DE}"/>
          </ac:picMkLst>
        </pc:picChg>
      </pc:sldChg>
      <pc:sldChg chg="addSp delSp modSp new mod modTransition">
        <pc:chgData name="Ian Nabney" userId="d6603c99-5c95-4d2b-ba76-fe87db2f29c6" providerId="ADAL" clId="{32D97667-7688-46DE-A8DF-19AF11069D74}" dt="2021-02-07T13:57:38.622" v="3228"/>
        <pc:sldMkLst>
          <pc:docMk/>
          <pc:sldMk cId="339783814" sldId="304"/>
        </pc:sldMkLst>
        <pc:spChg chg="mod">
          <ac:chgData name="Ian Nabney" userId="d6603c99-5c95-4d2b-ba76-fe87db2f29c6" providerId="ADAL" clId="{32D97667-7688-46DE-A8DF-19AF11069D74}" dt="2021-02-06T17:08:59.478" v="3129" actId="20577"/>
          <ac:spMkLst>
            <pc:docMk/>
            <pc:sldMk cId="339783814" sldId="304"/>
            <ac:spMk id="2" creationId="{D97D2EFE-9829-43F6-856F-35546EA6DC3A}"/>
          </ac:spMkLst>
        </pc:spChg>
        <pc:spChg chg="add del">
          <ac:chgData name="Ian Nabney" userId="d6603c99-5c95-4d2b-ba76-fe87db2f29c6" providerId="ADAL" clId="{32D97667-7688-46DE-A8DF-19AF11069D74}" dt="2021-02-06T17:08:47.187" v="3115"/>
          <ac:spMkLst>
            <pc:docMk/>
            <pc:sldMk cId="339783814" sldId="304"/>
            <ac:spMk id="6" creationId="{F0EA6ADD-C2D1-41AD-8987-D905E22A675B}"/>
          </ac:spMkLst>
        </pc:spChg>
        <pc:spChg chg="add mod">
          <ac:chgData name="Ian Nabney" userId="d6603c99-5c95-4d2b-ba76-fe87db2f29c6" providerId="ADAL" clId="{32D97667-7688-46DE-A8DF-19AF11069D74}" dt="2021-02-06T17:14:54.719" v="3222" actId="1076"/>
          <ac:spMkLst>
            <pc:docMk/>
            <pc:sldMk cId="339783814" sldId="304"/>
            <ac:spMk id="8" creationId="{7AE250D2-EB76-42FB-888F-CE8A03C8A13A}"/>
          </ac:spMkLst>
        </pc:spChg>
        <pc:spChg chg="add mod">
          <ac:chgData name="Ian Nabney" userId="d6603c99-5c95-4d2b-ba76-fe87db2f29c6" providerId="ADAL" clId="{32D97667-7688-46DE-A8DF-19AF11069D74}" dt="2021-02-06T17:14:49.491" v="3221" actId="14100"/>
          <ac:spMkLst>
            <pc:docMk/>
            <pc:sldMk cId="339783814" sldId="304"/>
            <ac:spMk id="9" creationId="{B2BADF8F-9DA6-4174-BEE8-FA1FA7843363}"/>
          </ac:spMkLst>
        </pc:spChg>
        <pc:picChg chg="add mod">
          <ac:chgData name="Ian Nabney" userId="d6603c99-5c95-4d2b-ba76-fe87db2f29c6" providerId="ADAL" clId="{32D97667-7688-46DE-A8DF-19AF11069D74}" dt="2021-02-06T17:08:55.658" v="3119" actId="14100"/>
          <ac:picMkLst>
            <pc:docMk/>
            <pc:sldMk cId="339783814" sldId="304"/>
            <ac:picMk id="7" creationId="{5B0B0EF3-BAF7-45B0-A111-688B13FAA662}"/>
          </ac:picMkLst>
        </pc:picChg>
      </pc:sldChg>
    </pc:docChg>
  </pc:docChgLst>
  <pc:docChgLst>
    <pc:chgData name="Ian Nabney" userId="d6603c99-5c95-4d2b-ba76-fe87db2f29c6" providerId="ADAL" clId="{B3AE9A3F-9F70-40B7-9026-0A90F23F3739}"/>
    <pc:docChg chg="undo custSel addSld delSld modSld">
      <pc:chgData name="Ian Nabney" userId="d6603c99-5c95-4d2b-ba76-fe87db2f29c6" providerId="ADAL" clId="{B3AE9A3F-9F70-40B7-9026-0A90F23F3739}" dt="2021-01-24T17:18:33.161" v="1902" actId="20577"/>
      <pc:docMkLst>
        <pc:docMk/>
      </pc:docMkLst>
      <pc:sldChg chg="modTransition">
        <pc:chgData name="Ian Nabney" userId="d6603c99-5c95-4d2b-ba76-fe87db2f29c6" providerId="ADAL" clId="{B3AE9A3F-9F70-40B7-9026-0A90F23F3739}" dt="2021-01-24T16:57:35.996" v="1449"/>
        <pc:sldMkLst>
          <pc:docMk/>
          <pc:sldMk cId="0" sldId="256"/>
        </pc:sldMkLst>
      </pc:sldChg>
      <pc:sldChg chg="modTransition">
        <pc:chgData name="Ian Nabney" userId="d6603c99-5c95-4d2b-ba76-fe87db2f29c6" providerId="ADAL" clId="{B3AE9A3F-9F70-40B7-9026-0A90F23F3739}" dt="2021-01-24T16:57:35.996" v="1449"/>
        <pc:sldMkLst>
          <pc:docMk/>
          <pc:sldMk cId="0" sldId="258"/>
        </pc:sldMkLst>
      </pc:sldChg>
      <pc:sldChg chg="del">
        <pc:chgData name="Ian Nabney" userId="d6603c99-5c95-4d2b-ba76-fe87db2f29c6" providerId="ADAL" clId="{B3AE9A3F-9F70-40B7-9026-0A90F23F3739}" dt="2021-01-24T16:56:00.123" v="1448" actId="2696"/>
        <pc:sldMkLst>
          <pc:docMk/>
          <pc:sldMk cId="0" sldId="259"/>
        </pc:sldMkLst>
      </pc:sldChg>
      <pc:sldChg chg="modSp mod modTransition">
        <pc:chgData name="Ian Nabney" userId="d6603c99-5c95-4d2b-ba76-fe87db2f29c6" providerId="ADAL" clId="{B3AE9A3F-9F70-40B7-9026-0A90F23F3739}" dt="2021-01-24T16:57:35.996" v="1449"/>
        <pc:sldMkLst>
          <pc:docMk/>
          <pc:sldMk cId="0" sldId="276"/>
        </pc:sldMkLst>
        <pc:spChg chg="mod">
          <ac:chgData name="Ian Nabney" userId="d6603c99-5c95-4d2b-ba76-fe87db2f29c6" providerId="ADAL" clId="{B3AE9A3F-9F70-40B7-9026-0A90F23F3739}" dt="2021-01-24T15:28:48.077" v="0" actId="20577"/>
          <ac:spMkLst>
            <pc:docMk/>
            <pc:sldMk cId="0" sldId="276"/>
            <ac:spMk id="32771" creationId="{8674BF37-E827-4547-8249-5CE423AC6A24}"/>
          </ac:spMkLst>
        </pc:spChg>
      </pc:sldChg>
      <pc:sldChg chg="modTransition">
        <pc:chgData name="Ian Nabney" userId="d6603c99-5c95-4d2b-ba76-fe87db2f29c6" providerId="ADAL" clId="{B3AE9A3F-9F70-40B7-9026-0A90F23F3739}" dt="2021-01-24T16:57:35.996" v="1449"/>
        <pc:sldMkLst>
          <pc:docMk/>
          <pc:sldMk cId="19118868" sldId="282"/>
        </pc:sldMkLst>
      </pc:sldChg>
      <pc:sldChg chg="modTransition">
        <pc:chgData name="Ian Nabney" userId="d6603c99-5c95-4d2b-ba76-fe87db2f29c6" providerId="ADAL" clId="{B3AE9A3F-9F70-40B7-9026-0A90F23F3739}" dt="2021-01-24T16:57:35.996" v="1449"/>
        <pc:sldMkLst>
          <pc:docMk/>
          <pc:sldMk cId="3279875091" sldId="288"/>
        </pc:sldMkLst>
      </pc:sldChg>
      <pc:sldChg chg="del modTransition">
        <pc:chgData name="Ian Nabney" userId="d6603c99-5c95-4d2b-ba76-fe87db2f29c6" providerId="ADAL" clId="{B3AE9A3F-9F70-40B7-9026-0A90F23F3739}" dt="2021-01-24T16:58:30.310" v="1453" actId="2696"/>
        <pc:sldMkLst>
          <pc:docMk/>
          <pc:sldMk cId="1294895777" sldId="291"/>
        </pc:sldMkLst>
      </pc:sldChg>
      <pc:sldChg chg="del">
        <pc:chgData name="Ian Nabney" userId="d6603c99-5c95-4d2b-ba76-fe87db2f29c6" providerId="ADAL" clId="{B3AE9A3F-9F70-40B7-9026-0A90F23F3739}" dt="2021-01-24T16:55:43.602" v="1447" actId="2696"/>
        <pc:sldMkLst>
          <pc:docMk/>
          <pc:sldMk cId="2431822236" sldId="293"/>
        </pc:sldMkLst>
      </pc:sldChg>
      <pc:sldChg chg="del modTransition">
        <pc:chgData name="Ian Nabney" userId="d6603c99-5c95-4d2b-ba76-fe87db2f29c6" providerId="ADAL" clId="{B3AE9A3F-9F70-40B7-9026-0A90F23F3739}" dt="2021-01-24T16:58:33.418" v="1454" actId="2696"/>
        <pc:sldMkLst>
          <pc:docMk/>
          <pc:sldMk cId="92613839" sldId="294"/>
        </pc:sldMkLst>
      </pc:sldChg>
      <pc:sldChg chg="del modTransition">
        <pc:chgData name="Ian Nabney" userId="d6603c99-5c95-4d2b-ba76-fe87db2f29c6" providerId="ADAL" clId="{B3AE9A3F-9F70-40B7-9026-0A90F23F3739}" dt="2021-01-24T16:58:21.176" v="1451" actId="2696"/>
        <pc:sldMkLst>
          <pc:docMk/>
          <pc:sldMk cId="190260176" sldId="295"/>
        </pc:sldMkLst>
      </pc:sldChg>
      <pc:sldChg chg="del modTransition">
        <pc:chgData name="Ian Nabney" userId="d6603c99-5c95-4d2b-ba76-fe87db2f29c6" providerId="ADAL" clId="{B3AE9A3F-9F70-40B7-9026-0A90F23F3739}" dt="2021-01-24T16:58:25.485" v="1452" actId="2696"/>
        <pc:sldMkLst>
          <pc:docMk/>
          <pc:sldMk cId="4004696963" sldId="296"/>
        </pc:sldMkLst>
      </pc:sldChg>
      <pc:sldChg chg="modSp mod modTransition">
        <pc:chgData name="Ian Nabney" userId="d6603c99-5c95-4d2b-ba76-fe87db2f29c6" providerId="ADAL" clId="{B3AE9A3F-9F70-40B7-9026-0A90F23F3739}" dt="2021-01-24T16:57:35.996" v="1449"/>
        <pc:sldMkLst>
          <pc:docMk/>
          <pc:sldMk cId="2621091114" sldId="297"/>
        </pc:sldMkLst>
        <pc:spChg chg="mod">
          <ac:chgData name="Ian Nabney" userId="d6603c99-5c95-4d2b-ba76-fe87db2f29c6" providerId="ADAL" clId="{B3AE9A3F-9F70-40B7-9026-0A90F23F3739}" dt="2021-01-24T15:42:03.033" v="12" actId="20577"/>
          <ac:spMkLst>
            <pc:docMk/>
            <pc:sldMk cId="2621091114" sldId="297"/>
            <ac:spMk id="33795" creationId="{23197C43-B85C-4ACB-B792-0B3008912482}"/>
          </ac:spMkLst>
        </pc:spChg>
      </pc:sldChg>
      <pc:sldChg chg="modTransition">
        <pc:chgData name="Ian Nabney" userId="d6603c99-5c95-4d2b-ba76-fe87db2f29c6" providerId="ADAL" clId="{B3AE9A3F-9F70-40B7-9026-0A90F23F3739}" dt="2021-01-24T16:57:35.996" v="1449"/>
        <pc:sldMkLst>
          <pc:docMk/>
          <pc:sldMk cId="3043018420" sldId="298"/>
        </pc:sldMkLst>
      </pc:sldChg>
      <pc:sldChg chg="modTransition">
        <pc:chgData name="Ian Nabney" userId="d6603c99-5c95-4d2b-ba76-fe87db2f29c6" providerId="ADAL" clId="{B3AE9A3F-9F70-40B7-9026-0A90F23F3739}" dt="2021-01-24T16:57:35.996" v="1449"/>
        <pc:sldMkLst>
          <pc:docMk/>
          <pc:sldMk cId="454233025" sldId="299"/>
        </pc:sldMkLst>
      </pc:sldChg>
      <pc:sldChg chg="modSp mod modTransition">
        <pc:chgData name="Ian Nabney" userId="d6603c99-5c95-4d2b-ba76-fe87db2f29c6" providerId="ADAL" clId="{B3AE9A3F-9F70-40B7-9026-0A90F23F3739}" dt="2021-01-24T16:57:35.996" v="1449"/>
        <pc:sldMkLst>
          <pc:docMk/>
          <pc:sldMk cId="855958701" sldId="300"/>
        </pc:sldMkLst>
        <pc:spChg chg="mod">
          <ac:chgData name="Ian Nabney" userId="d6603c99-5c95-4d2b-ba76-fe87db2f29c6" providerId="ADAL" clId="{B3AE9A3F-9F70-40B7-9026-0A90F23F3739}" dt="2021-01-24T16:13:51.393" v="977" actId="20577"/>
          <ac:spMkLst>
            <pc:docMk/>
            <pc:sldMk cId="855958701" sldId="300"/>
            <ac:spMk id="34818" creationId="{561AD36A-3E53-41CF-830E-4589AF380786}"/>
          </ac:spMkLst>
        </pc:spChg>
        <pc:spChg chg="mod">
          <ac:chgData name="Ian Nabney" userId="d6603c99-5c95-4d2b-ba76-fe87db2f29c6" providerId="ADAL" clId="{B3AE9A3F-9F70-40B7-9026-0A90F23F3739}" dt="2021-01-24T16:39:24.347" v="1182" actId="20577"/>
          <ac:spMkLst>
            <pc:docMk/>
            <pc:sldMk cId="855958701" sldId="300"/>
            <ac:spMk id="34819" creationId="{23C6CE69-5894-4CA6-A261-12A4A1F8EA53}"/>
          </ac:spMkLst>
        </pc:spChg>
      </pc:sldChg>
      <pc:sldChg chg="modTransition">
        <pc:chgData name="Ian Nabney" userId="d6603c99-5c95-4d2b-ba76-fe87db2f29c6" providerId="ADAL" clId="{B3AE9A3F-9F70-40B7-9026-0A90F23F3739}" dt="2021-01-24T16:57:35.996" v="1449"/>
        <pc:sldMkLst>
          <pc:docMk/>
          <pc:sldMk cId="3631153138" sldId="301"/>
        </pc:sldMkLst>
      </pc:sldChg>
      <pc:sldChg chg="modTransition">
        <pc:chgData name="Ian Nabney" userId="d6603c99-5c95-4d2b-ba76-fe87db2f29c6" providerId="ADAL" clId="{B3AE9A3F-9F70-40B7-9026-0A90F23F3739}" dt="2021-01-24T16:57:35.996" v="1449"/>
        <pc:sldMkLst>
          <pc:docMk/>
          <pc:sldMk cId="292790285" sldId="302"/>
        </pc:sldMkLst>
      </pc:sldChg>
      <pc:sldChg chg="del modTransition">
        <pc:chgData name="Ian Nabney" userId="d6603c99-5c95-4d2b-ba76-fe87db2f29c6" providerId="ADAL" clId="{B3AE9A3F-9F70-40B7-9026-0A90F23F3739}" dt="2021-01-24T16:58:58.918" v="1457" actId="47"/>
        <pc:sldMkLst>
          <pc:docMk/>
          <pc:sldMk cId="3997845246" sldId="303"/>
        </pc:sldMkLst>
      </pc:sldChg>
      <pc:sldChg chg="del modTransition">
        <pc:chgData name="Ian Nabney" userId="d6603c99-5c95-4d2b-ba76-fe87db2f29c6" providerId="ADAL" clId="{B3AE9A3F-9F70-40B7-9026-0A90F23F3739}" dt="2021-01-24T16:59:13.584" v="1458" actId="47"/>
        <pc:sldMkLst>
          <pc:docMk/>
          <pc:sldMk cId="1443636144" sldId="304"/>
        </pc:sldMkLst>
      </pc:sldChg>
      <pc:sldChg chg="del modTransition">
        <pc:chgData name="Ian Nabney" userId="d6603c99-5c95-4d2b-ba76-fe87db2f29c6" providerId="ADAL" clId="{B3AE9A3F-9F70-40B7-9026-0A90F23F3739}" dt="2021-01-24T16:58:18.309" v="1450" actId="2696"/>
        <pc:sldMkLst>
          <pc:docMk/>
          <pc:sldMk cId="2477114665" sldId="305"/>
        </pc:sldMkLst>
      </pc:sldChg>
      <pc:sldChg chg="addSp delSp modSp mod modTransition">
        <pc:chgData name="Ian Nabney" userId="d6603c99-5c95-4d2b-ba76-fe87db2f29c6" providerId="ADAL" clId="{B3AE9A3F-9F70-40B7-9026-0A90F23F3739}" dt="2021-01-24T16:57:35.996" v="1449"/>
        <pc:sldMkLst>
          <pc:docMk/>
          <pc:sldMk cId="342211049" sldId="307"/>
        </pc:sldMkLst>
        <pc:spChg chg="add del mod">
          <ac:chgData name="Ian Nabney" userId="d6603c99-5c95-4d2b-ba76-fe87db2f29c6" providerId="ADAL" clId="{B3AE9A3F-9F70-40B7-9026-0A90F23F3739}" dt="2021-01-24T16:10:36.019" v="948"/>
          <ac:spMkLst>
            <pc:docMk/>
            <pc:sldMk cId="342211049" sldId="307"/>
            <ac:spMk id="2" creationId="{C9AE9DB6-A78C-406C-A245-E484C9DB0889}"/>
          </ac:spMkLst>
        </pc:spChg>
        <pc:spChg chg="add mod">
          <ac:chgData name="Ian Nabney" userId="d6603c99-5c95-4d2b-ba76-fe87db2f29c6" providerId="ADAL" clId="{B3AE9A3F-9F70-40B7-9026-0A90F23F3739}" dt="2021-01-24T16:10:31.447" v="946" actId="14100"/>
          <ac:spMkLst>
            <pc:docMk/>
            <pc:sldMk cId="342211049" sldId="307"/>
            <ac:spMk id="3" creationId="{25B6E791-DC53-4635-8D15-37493B41669F}"/>
          </ac:spMkLst>
        </pc:spChg>
        <pc:spChg chg="mod">
          <ac:chgData name="Ian Nabney" userId="d6603c99-5c95-4d2b-ba76-fe87db2f29c6" providerId="ADAL" clId="{B3AE9A3F-9F70-40B7-9026-0A90F23F3739}" dt="2021-01-24T16:08:23.314" v="888" actId="14100"/>
          <ac:spMkLst>
            <pc:docMk/>
            <pc:sldMk cId="342211049" sldId="307"/>
            <ac:spMk id="35842" creationId="{271C4228-A08A-444F-A7F6-77D9AA3ED7AA}"/>
          </ac:spMkLst>
        </pc:spChg>
        <pc:spChg chg="del">
          <ac:chgData name="Ian Nabney" userId="d6603c99-5c95-4d2b-ba76-fe87db2f29c6" providerId="ADAL" clId="{B3AE9A3F-9F70-40B7-9026-0A90F23F3739}" dt="2021-01-24T16:08:28.803" v="889" actId="21"/>
          <ac:spMkLst>
            <pc:docMk/>
            <pc:sldMk cId="342211049" sldId="307"/>
            <ac:spMk id="35846" creationId="{56CE3B10-8B8C-424F-96E7-4FC307CA9A45}"/>
          </ac:spMkLst>
        </pc:spChg>
        <pc:picChg chg="del">
          <ac:chgData name="Ian Nabney" userId="d6603c99-5c95-4d2b-ba76-fe87db2f29c6" providerId="ADAL" clId="{B3AE9A3F-9F70-40B7-9026-0A90F23F3739}" dt="2021-01-24T16:08:28.803" v="889" actId="21"/>
          <ac:picMkLst>
            <pc:docMk/>
            <pc:sldMk cId="342211049" sldId="307"/>
            <ac:picMk id="35845" creationId="{3C544DC3-C4AE-4B0C-B1BA-62D74E9FF7A3}"/>
          </ac:picMkLst>
        </pc:picChg>
      </pc:sldChg>
      <pc:sldChg chg="del modTransition">
        <pc:chgData name="Ian Nabney" userId="d6603c99-5c95-4d2b-ba76-fe87db2f29c6" providerId="ADAL" clId="{B3AE9A3F-9F70-40B7-9026-0A90F23F3739}" dt="2021-01-24T16:59:13.584" v="1458" actId="47"/>
        <pc:sldMkLst>
          <pc:docMk/>
          <pc:sldMk cId="218644330" sldId="308"/>
        </pc:sldMkLst>
      </pc:sldChg>
      <pc:sldChg chg="del modTransition">
        <pc:chgData name="Ian Nabney" userId="d6603c99-5c95-4d2b-ba76-fe87db2f29c6" providerId="ADAL" clId="{B3AE9A3F-9F70-40B7-9026-0A90F23F3739}" dt="2021-01-24T16:58:36.817" v="1455" actId="2696"/>
        <pc:sldMkLst>
          <pc:docMk/>
          <pc:sldMk cId="3685606621" sldId="309"/>
        </pc:sldMkLst>
      </pc:sldChg>
      <pc:sldChg chg="del modTransition">
        <pc:chgData name="Ian Nabney" userId="d6603c99-5c95-4d2b-ba76-fe87db2f29c6" providerId="ADAL" clId="{B3AE9A3F-9F70-40B7-9026-0A90F23F3739}" dt="2021-01-24T16:58:50.123" v="1456" actId="47"/>
        <pc:sldMkLst>
          <pc:docMk/>
          <pc:sldMk cId="3880590519" sldId="310"/>
        </pc:sldMkLst>
      </pc:sldChg>
      <pc:sldChg chg="del modTransition">
        <pc:chgData name="Ian Nabney" userId="d6603c99-5c95-4d2b-ba76-fe87db2f29c6" providerId="ADAL" clId="{B3AE9A3F-9F70-40B7-9026-0A90F23F3739}" dt="2021-01-24T16:58:50.123" v="1456" actId="47"/>
        <pc:sldMkLst>
          <pc:docMk/>
          <pc:sldMk cId="0" sldId="311"/>
        </pc:sldMkLst>
      </pc:sldChg>
      <pc:sldChg chg="del modTransition">
        <pc:chgData name="Ian Nabney" userId="d6603c99-5c95-4d2b-ba76-fe87db2f29c6" providerId="ADAL" clId="{B3AE9A3F-9F70-40B7-9026-0A90F23F3739}" dt="2021-01-24T16:58:50.123" v="1456" actId="47"/>
        <pc:sldMkLst>
          <pc:docMk/>
          <pc:sldMk cId="0" sldId="312"/>
        </pc:sldMkLst>
      </pc:sldChg>
      <pc:sldChg chg="del modTransition">
        <pc:chgData name="Ian Nabney" userId="d6603c99-5c95-4d2b-ba76-fe87db2f29c6" providerId="ADAL" clId="{B3AE9A3F-9F70-40B7-9026-0A90F23F3739}" dt="2021-01-24T16:58:50.123" v="1456" actId="47"/>
        <pc:sldMkLst>
          <pc:docMk/>
          <pc:sldMk cId="0" sldId="313"/>
        </pc:sldMkLst>
      </pc:sldChg>
      <pc:sldChg chg="del modTransition">
        <pc:chgData name="Ian Nabney" userId="d6603c99-5c95-4d2b-ba76-fe87db2f29c6" providerId="ADAL" clId="{B3AE9A3F-9F70-40B7-9026-0A90F23F3739}" dt="2021-01-24T16:58:50.123" v="1456" actId="47"/>
        <pc:sldMkLst>
          <pc:docMk/>
          <pc:sldMk cId="0" sldId="314"/>
        </pc:sldMkLst>
      </pc:sldChg>
      <pc:sldChg chg="del modTransition">
        <pc:chgData name="Ian Nabney" userId="d6603c99-5c95-4d2b-ba76-fe87db2f29c6" providerId="ADAL" clId="{B3AE9A3F-9F70-40B7-9026-0A90F23F3739}" dt="2021-01-24T16:58:50.123" v="1456" actId="47"/>
        <pc:sldMkLst>
          <pc:docMk/>
          <pc:sldMk cId="0" sldId="315"/>
        </pc:sldMkLst>
      </pc:sldChg>
      <pc:sldChg chg="del modTransition">
        <pc:chgData name="Ian Nabney" userId="d6603c99-5c95-4d2b-ba76-fe87db2f29c6" providerId="ADAL" clId="{B3AE9A3F-9F70-40B7-9026-0A90F23F3739}" dt="2021-01-24T16:59:13.584" v="1458" actId="47"/>
        <pc:sldMkLst>
          <pc:docMk/>
          <pc:sldMk cId="0" sldId="316"/>
        </pc:sldMkLst>
      </pc:sldChg>
      <pc:sldChg chg="del modTransition">
        <pc:chgData name="Ian Nabney" userId="d6603c99-5c95-4d2b-ba76-fe87db2f29c6" providerId="ADAL" clId="{B3AE9A3F-9F70-40B7-9026-0A90F23F3739}" dt="2021-01-24T16:58:58.918" v="1457" actId="47"/>
        <pc:sldMkLst>
          <pc:docMk/>
          <pc:sldMk cId="3779904454" sldId="318"/>
        </pc:sldMkLst>
      </pc:sldChg>
      <pc:sldChg chg="del modTransition">
        <pc:chgData name="Ian Nabney" userId="d6603c99-5c95-4d2b-ba76-fe87db2f29c6" providerId="ADAL" clId="{B3AE9A3F-9F70-40B7-9026-0A90F23F3739}" dt="2021-01-24T16:59:29.375" v="1459" actId="47"/>
        <pc:sldMkLst>
          <pc:docMk/>
          <pc:sldMk cId="2528139394" sldId="319"/>
        </pc:sldMkLst>
      </pc:sldChg>
      <pc:sldChg chg="del modTransition">
        <pc:chgData name="Ian Nabney" userId="d6603c99-5c95-4d2b-ba76-fe87db2f29c6" providerId="ADAL" clId="{B3AE9A3F-9F70-40B7-9026-0A90F23F3739}" dt="2021-01-24T16:59:29.375" v="1459" actId="47"/>
        <pc:sldMkLst>
          <pc:docMk/>
          <pc:sldMk cId="1858474073" sldId="320"/>
        </pc:sldMkLst>
      </pc:sldChg>
      <pc:sldChg chg="del modTransition">
        <pc:chgData name="Ian Nabney" userId="d6603c99-5c95-4d2b-ba76-fe87db2f29c6" providerId="ADAL" clId="{B3AE9A3F-9F70-40B7-9026-0A90F23F3739}" dt="2021-01-24T16:59:29.375" v="1459" actId="47"/>
        <pc:sldMkLst>
          <pc:docMk/>
          <pc:sldMk cId="47179415" sldId="321"/>
        </pc:sldMkLst>
      </pc:sldChg>
      <pc:sldChg chg="del modTransition">
        <pc:chgData name="Ian Nabney" userId="d6603c99-5c95-4d2b-ba76-fe87db2f29c6" providerId="ADAL" clId="{B3AE9A3F-9F70-40B7-9026-0A90F23F3739}" dt="2021-01-24T16:59:29.375" v="1459" actId="47"/>
        <pc:sldMkLst>
          <pc:docMk/>
          <pc:sldMk cId="2339563606" sldId="322"/>
        </pc:sldMkLst>
      </pc:sldChg>
      <pc:sldChg chg="addSp delSp modSp new mod modTransition">
        <pc:chgData name="Ian Nabney" userId="d6603c99-5c95-4d2b-ba76-fe87db2f29c6" providerId="ADAL" clId="{B3AE9A3F-9F70-40B7-9026-0A90F23F3739}" dt="2021-01-24T16:57:35.996" v="1449"/>
        <pc:sldMkLst>
          <pc:docMk/>
          <pc:sldMk cId="4167395581" sldId="323"/>
        </pc:sldMkLst>
        <pc:spChg chg="mod">
          <ac:chgData name="Ian Nabney" userId="d6603c99-5c95-4d2b-ba76-fe87db2f29c6" providerId="ADAL" clId="{B3AE9A3F-9F70-40B7-9026-0A90F23F3739}" dt="2021-01-24T16:07:40.873" v="852" actId="14100"/>
          <ac:spMkLst>
            <pc:docMk/>
            <pc:sldMk cId="4167395581" sldId="323"/>
            <ac:spMk id="2" creationId="{E923CF9B-1213-4B54-B21C-7925075D4D05}"/>
          </ac:spMkLst>
        </pc:spChg>
        <pc:spChg chg="add">
          <ac:chgData name="Ian Nabney" userId="d6603c99-5c95-4d2b-ba76-fe87db2f29c6" providerId="ADAL" clId="{B3AE9A3F-9F70-40B7-9026-0A90F23F3739}" dt="2021-01-24T15:37:59.206" v="6"/>
          <ac:spMkLst>
            <pc:docMk/>
            <pc:sldMk cId="4167395581" sldId="323"/>
            <ac:spMk id="6" creationId="{9FB8522C-0526-48E9-BDE3-330EC781E5BB}"/>
          </ac:spMkLst>
        </pc:spChg>
        <pc:spChg chg="add del mod">
          <ac:chgData name="Ian Nabney" userId="d6603c99-5c95-4d2b-ba76-fe87db2f29c6" providerId="ADAL" clId="{B3AE9A3F-9F70-40B7-9026-0A90F23F3739}" dt="2021-01-24T15:38:12.099" v="9" actId="21"/>
          <ac:spMkLst>
            <pc:docMk/>
            <pc:sldMk cId="4167395581" sldId="323"/>
            <ac:spMk id="7" creationId="{B2F7FFA6-AA41-4C69-916C-83497AB541FD}"/>
          </ac:spMkLst>
        </pc:spChg>
        <pc:spChg chg="add del mod">
          <ac:chgData name="Ian Nabney" userId="d6603c99-5c95-4d2b-ba76-fe87db2f29c6" providerId="ADAL" clId="{B3AE9A3F-9F70-40B7-9026-0A90F23F3739}" dt="2021-01-24T15:43:31.541" v="40"/>
          <ac:spMkLst>
            <pc:docMk/>
            <pc:sldMk cId="4167395581" sldId="323"/>
            <ac:spMk id="9" creationId="{75C772E4-1976-444D-B6CE-5C4C9EA3B314}"/>
          </ac:spMkLst>
        </pc:spChg>
        <pc:spChg chg="add mod">
          <ac:chgData name="Ian Nabney" userId="d6603c99-5c95-4d2b-ba76-fe87db2f29c6" providerId="ADAL" clId="{B3AE9A3F-9F70-40B7-9026-0A90F23F3739}" dt="2021-01-24T16:05:32.216" v="840" actId="20577"/>
          <ac:spMkLst>
            <pc:docMk/>
            <pc:sldMk cId="4167395581" sldId="323"/>
            <ac:spMk id="10" creationId="{00BE0914-5456-44B0-BA4C-306608EDF922}"/>
          </ac:spMkLst>
        </pc:spChg>
        <pc:picChg chg="add del">
          <ac:chgData name="Ian Nabney" userId="d6603c99-5c95-4d2b-ba76-fe87db2f29c6" providerId="ADAL" clId="{B3AE9A3F-9F70-40B7-9026-0A90F23F3739}" dt="2021-01-24T15:39:48.905" v="11" actId="478"/>
          <ac:picMkLst>
            <pc:docMk/>
            <pc:sldMk cId="4167395581" sldId="323"/>
            <ac:picMk id="8" creationId="{5083FE59-03A1-412D-8B7A-59B0EC74D55C}"/>
          </ac:picMkLst>
        </pc:picChg>
      </pc:sldChg>
      <pc:sldChg chg="addSp modSp new mod modTransition">
        <pc:chgData name="Ian Nabney" userId="d6603c99-5c95-4d2b-ba76-fe87db2f29c6" providerId="ADAL" clId="{B3AE9A3F-9F70-40B7-9026-0A90F23F3739}" dt="2021-01-24T16:57:35.996" v="1449"/>
        <pc:sldMkLst>
          <pc:docMk/>
          <pc:sldMk cId="391201338" sldId="324"/>
        </pc:sldMkLst>
        <pc:spChg chg="mod">
          <ac:chgData name="Ian Nabney" userId="d6603c99-5c95-4d2b-ba76-fe87db2f29c6" providerId="ADAL" clId="{B3AE9A3F-9F70-40B7-9026-0A90F23F3739}" dt="2021-01-24T15:43:59.710" v="58" actId="20577"/>
          <ac:spMkLst>
            <pc:docMk/>
            <pc:sldMk cId="391201338" sldId="324"/>
            <ac:spMk id="2" creationId="{2E248C42-D04A-48E8-B7D1-3BD5562A110E}"/>
          </ac:spMkLst>
        </pc:spChg>
        <pc:picChg chg="add mod">
          <ac:chgData name="Ian Nabney" userId="d6603c99-5c95-4d2b-ba76-fe87db2f29c6" providerId="ADAL" clId="{B3AE9A3F-9F70-40B7-9026-0A90F23F3739}" dt="2021-01-24T15:44:54.020" v="119" actId="962"/>
          <ac:picMkLst>
            <pc:docMk/>
            <pc:sldMk cId="391201338" sldId="324"/>
            <ac:picMk id="7" creationId="{EF5B07AD-50C0-45D4-B73E-8A47581BFCB3}"/>
          </ac:picMkLst>
        </pc:picChg>
      </pc:sldChg>
      <pc:sldChg chg="addSp modSp new mod modTransition">
        <pc:chgData name="Ian Nabney" userId="d6603c99-5c95-4d2b-ba76-fe87db2f29c6" providerId="ADAL" clId="{B3AE9A3F-9F70-40B7-9026-0A90F23F3739}" dt="2021-01-24T16:57:35.996" v="1449"/>
        <pc:sldMkLst>
          <pc:docMk/>
          <pc:sldMk cId="3213586937" sldId="325"/>
        </pc:sldMkLst>
        <pc:spChg chg="mod">
          <ac:chgData name="Ian Nabney" userId="d6603c99-5c95-4d2b-ba76-fe87db2f29c6" providerId="ADAL" clId="{B3AE9A3F-9F70-40B7-9026-0A90F23F3739}" dt="2021-01-24T16:09:03.513" v="935" actId="14100"/>
          <ac:spMkLst>
            <pc:docMk/>
            <pc:sldMk cId="3213586937" sldId="325"/>
            <ac:spMk id="2" creationId="{54F11BAA-21C1-4121-820D-15082496F693}"/>
          </ac:spMkLst>
        </pc:spChg>
        <pc:spChg chg="add mod">
          <ac:chgData name="Ian Nabney" userId="d6603c99-5c95-4d2b-ba76-fe87db2f29c6" providerId="ADAL" clId="{B3AE9A3F-9F70-40B7-9026-0A90F23F3739}" dt="2021-01-24T16:08:47.058" v="893" actId="14100"/>
          <ac:spMkLst>
            <pc:docMk/>
            <pc:sldMk cId="3213586937" sldId="325"/>
            <ac:spMk id="7" creationId="{8CF09BAF-749C-4501-A132-3F1479647649}"/>
          </ac:spMkLst>
        </pc:spChg>
        <pc:picChg chg="add mod">
          <ac:chgData name="Ian Nabney" userId="d6603c99-5c95-4d2b-ba76-fe87db2f29c6" providerId="ADAL" clId="{B3AE9A3F-9F70-40B7-9026-0A90F23F3739}" dt="2021-01-24T16:08:47.058" v="893" actId="14100"/>
          <ac:picMkLst>
            <pc:docMk/>
            <pc:sldMk cId="3213586937" sldId="325"/>
            <ac:picMk id="6" creationId="{ADD2226E-ADC7-4C94-819E-68CE03E57385}"/>
          </ac:picMkLst>
        </pc:picChg>
      </pc:sldChg>
      <pc:sldChg chg="addSp delSp modSp new mod modTransition">
        <pc:chgData name="Ian Nabney" userId="d6603c99-5c95-4d2b-ba76-fe87db2f29c6" providerId="ADAL" clId="{B3AE9A3F-9F70-40B7-9026-0A90F23F3739}" dt="2021-01-24T16:57:35.996" v="1449"/>
        <pc:sldMkLst>
          <pc:docMk/>
          <pc:sldMk cId="891527413" sldId="326"/>
        </pc:sldMkLst>
        <pc:spChg chg="mod">
          <ac:chgData name="Ian Nabney" userId="d6603c99-5c95-4d2b-ba76-fe87db2f29c6" providerId="ADAL" clId="{B3AE9A3F-9F70-40B7-9026-0A90F23F3739}" dt="2021-01-24T16:52:45.383" v="1205" actId="20577"/>
          <ac:spMkLst>
            <pc:docMk/>
            <pc:sldMk cId="891527413" sldId="326"/>
            <ac:spMk id="2" creationId="{2A952E60-50B9-4045-AF10-85CFD9CF81C9}"/>
          </ac:spMkLst>
        </pc:spChg>
        <pc:spChg chg="add del">
          <ac:chgData name="Ian Nabney" userId="d6603c99-5c95-4d2b-ba76-fe87db2f29c6" providerId="ADAL" clId="{B3AE9A3F-9F70-40B7-9026-0A90F23F3739}" dt="2021-01-24T16:52:25.179" v="1184"/>
          <ac:spMkLst>
            <pc:docMk/>
            <pc:sldMk cId="891527413" sldId="326"/>
            <ac:spMk id="6" creationId="{5B606596-9201-4BBD-8E4D-0F6FD51198BB}"/>
          </ac:spMkLst>
        </pc:spChg>
        <pc:spChg chg="add mod">
          <ac:chgData name="Ian Nabney" userId="d6603c99-5c95-4d2b-ba76-fe87db2f29c6" providerId="ADAL" clId="{B3AE9A3F-9F70-40B7-9026-0A90F23F3739}" dt="2021-01-24T16:54:25.276" v="1446" actId="20577"/>
          <ac:spMkLst>
            <pc:docMk/>
            <pc:sldMk cId="891527413" sldId="326"/>
            <ac:spMk id="8" creationId="{D4E38CB2-594E-4621-A921-E381FC999823}"/>
          </ac:spMkLst>
        </pc:spChg>
        <pc:picChg chg="add mod">
          <ac:chgData name="Ian Nabney" userId="d6603c99-5c95-4d2b-ba76-fe87db2f29c6" providerId="ADAL" clId="{B3AE9A3F-9F70-40B7-9026-0A90F23F3739}" dt="2021-01-24T16:52:37.054" v="1188" actId="14100"/>
          <ac:picMkLst>
            <pc:docMk/>
            <pc:sldMk cId="891527413" sldId="326"/>
            <ac:picMk id="7" creationId="{9D1EDC75-8CFB-4030-8EA8-E0B86C625531}"/>
          </ac:picMkLst>
        </pc:picChg>
      </pc:sldChg>
      <pc:sldChg chg="addSp modSp new mod modTransition">
        <pc:chgData name="Ian Nabney" userId="d6603c99-5c95-4d2b-ba76-fe87db2f29c6" providerId="ADAL" clId="{B3AE9A3F-9F70-40B7-9026-0A90F23F3739}" dt="2021-01-24T17:18:33.161" v="1902" actId="20577"/>
        <pc:sldMkLst>
          <pc:docMk/>
          <pc:sldMk cId="395974474" sldId="327"/>
        </pc:sldMkLst>
        <pc:spChg chg="mod">
          <ac:chgData name="Ian Nabney" userId="d6603c99-5c95-4d2b-ba76-fe87db2f29c6" providerId="ADAL" clId="{B3AE9A3F-9F70-40B7-9026-0A90F23F3739}" dt="2021-01-24T17:12:24.101" v="1474" actId="20577"/>
          <ac:spMkLst>
            <pc:docMk/>
            <pc:sldMk cId="395974474" sldId="327"/>
            <ac:spMk id="2" creationId="{12158CF2-536C-450F-848B-5B6AFFE7345C}"/>
          </ac:spMkLst>
        </pc:spChg>
        <pc:spChg chg="add mod">
          <ac:chgData name="Ian Nabney" userId="d6603c99-5c95-4d2b-ba76-fe87db2f29c6" providerId="ADAL" clId="{B3AE9A3F-9F70-40B7-9026-0A90F23F3739}" dt="2021-01-24T17:18:33.161" v="1902" actId="20577"/>
          <ac:spMkLst>
            <pc:docMk/>
            <pc:sldMk cId="395974474" sldId="327"/>
            <ac:spMk id="6" creationId="{87C5E6D5-4B96-4EDF-A142-55D4AE4A584A}"/>
          </ac:spMkLst>
        </pc:spChg>
      </pc:sldChg>
    </pc:docChg>
  </pc:docChgLst>
  <pc:docChgLst>
    <pc:chgData name="Ian Nabney" userId="d6603c99-5c95-4d2b-ba76-fe87db2f29c6" providerId="ADAL" clId="{C3BAE35C-DDF8-4DB2-AE79-AB4D4BAED5EE}"/>
    <pc:docChg chg="custSel addSld delSld modSld">
      <pc:chgData name="Ian Nabney" userId="d6603c99-5c95-4d2b-ba76-fe87db2f29c6" providerId="ADAL" clId="{C3BAE35C-DDF8-4DB2-AE79-AB4D4BAED5EE}" dt="2021-01-25T14:53:46.392" v="5875"/>
      <pc:docMkLst>
        <pc:docMk/>
      </pc:docMkLst>
      <pc:sldChg chg="modSp mod">
        <pc:chgData name="Ian Nabney" userId="d6603c99-5c95-4d2b-ba76-fe87db2f29c6" providerId="ADAL" clId="{C3BAE35C-DDF8-4DB2-AE79-AB4D4BAED5EE}" dt="2021-01-24T18:43:49.705" v="15" actId="20577"/>
        <pc:sldMkLst>
          <pc:docMk/>
          <pc:sldMk cId="0" sldId="256"/>
        </pc:sldMkLst>
        <pc:spChg chg="mod">
          <ac:chgData name="Ian Nabney" userId="d6603c99-5c95-4d2b-ba76-fe87db2f29c6" providerId="ADAL" clId="{C3BAE35C-DDF8-4DB2-AE79-AB4D4BAED5EE}" dt="2021-01-24T18:43:49.705" v="15" actId="20577"/>
          <ac:spMkLst>
            <pc:docMk/>
            <pc:sldMk cId="0" sldId="256"/>
            <ac:spMk id="30722" creationId="{1EFC9091-8354-444B-BB79-2B3E0582CEE3}"/>
          </ac:spMkLst>
        </pc:spChg>
      </pc:sldChg>
      <pc:sldChg chg="del">
        <pc:chgData name="Ian Nabney" userId="d6603c99-5c95-4d2b-ba76-fe87db2f29c6" providerId="ADAL" clId="{C3BAE35C-DDF8-4DB2-AE79-AB4D4BAED5EE}" dt="2021-01-24T18:54:01.614" v="296" actId="47"/>
        <pc:sldMkLst>
          <pc:docMk/>
          <pc:sldMk cId="0" sldId="258"/>
        </pc:sldMkLst>
      </pc:sldChg>
      <pc:sldChg chg="modSp mod">
        <pc:chgData name="Ian Nabney" userId="d6603c99-5c95-4d2b-ba76-fe87db2f29c6" providerId="ADAL" clId="{C3BAE35C-DDF8-4DB2-AE79-AB4D4BAED5EE}" dt="2021-01-24T18:53:33.157" v="294" actId="20577"/>
        <pc:sldMkLst>
          <pc:docMk/>
          <pc:sldMk cId="0" sldId="276"/>
        </pc:sldMkLst>
        <pc:spChg chg="mod">
          <ac:chgData name="Ian Nabney" userId="d6603c99-5c95-4d2b-ba76-fe87db2f29c6" providerId="ADAL" clId="{C3BAE35C-DDF8-4DB2-AE79-AB4D4BAED5EE}" dt="2021-01-24T18:53:33.157" v="294" actId="20577"/>
          <ac:spMkLst>
            <pc:docMk/>
            <pc:sldMk cId="0" sldId="276"/>
            <ac:spMk id="32771" creationId="{8674BF37-E827-4547-8249-5CE423AC6A24}"/>
          </ac:spMkLst>
        </pc:spChg>
      </pc:sldChg>
      <pc:sldChg chg="del">
        <pc:chgData name="Ian Nabney" userId="d6603c99-5c95-4d2b-ba76-fe87db2f29c6" providerId="ADAL" clId="{C3BAE35C-DDF8-4DB2-AE79-AB4D4BAED5EE}" dt="2021-01-24T18:54:01.614" v="296" actId="47"/>
        <pc:sldMkLst>
          <pc:docMk/>
          <pc:sldMk cId="19118868" sldId="282"/>
        </pc:sldMkLst>
      </pc:sldChg>
      <pc:sldChg chg="del">
        <pc:chgData name="Ian Nabney" userId="d6603c99-5c95-4d2b-ba76-fe87db2f29c6" providerId="ADAL" clId="{C3BAE35C-DDF8-4DB2-AE79-AB4D4BAED5EE}" dt="2021-01-24T18:54:01.614" v="296" actId="47"/>
        <pc:sldMkLst>
          <pc:docMk/>
          <pc:sldMk cId="3279875091" sldId="288"/>
        </pc:sldMkLst>
      </pc:sldChg>
      <pc:sldChg chg="modSp mod">
        <pc:chgData name="Ian Nabney" userId="d6603c99-5c95-4d2b-ba76-fe87db2f29c6" providerId="ADAL" clId="{C3BAE35C-DDF8-4DB2-AE79-AB4D4BAED5EE}" dt="2021-01-24T21:03:02.481" v="538" actId="6549"/>
        <pc:sldMkLst>
          <pc:docMk/>
          <pc:sldMk cId="2621091114" sldId="297"/>
        </pc:sldMkLst>
        <pc:spChg chg="mod">
          <ac:chgData name="Ian Nabney" userId="d6603c99-5c95-4d2b-ba76-fe87db2f29c6" providerId="ADAL" clId="{C3BAE35C-DDF8-4DB2-AE79-AB4D4BAED5EE}" dt="2021-01-24T21:03:02.481" v="538" actId="6549"/>
          <ac:spMkLst>
            <pc:docMk/>
            <pc:sldMk cId="2621091114" sldId="297"/>
            <ac:spMk id="33795" creationId="{23197C43-B85C-4ACB-B792-0B3008912482}"/>
          </ac:spMkLst>
        </pc:spChg>
      </pc:sldChg>
      <pc:sldChg chg="addSp delSp modSp new mod modTransition">
        <pc:chgData name="Ian Nabney" userId="d6603c99-5c95-4d2b-ba76-fe87db2f29c6" providerId="ADAL" clId="{C3BAE35C-DDF8-4DB2-AE79-AB4D4BAED5EE}" dt="2021-01-24T22:32:39.550" v="886"/>
        <pc:sldMkLst>
          <pc:docMk/>
          <pc:sldMk cId="3043018420" sldId="298"/>
        </pc:sldMkLst>
        <pc:spChg chg="mod">
          <ac:chgData name="Ian Nabney" userId="d6603c99-5c95-4d2b-ba76-fe87db2f29c6" providerId="ADAL" clId="{C3BAE35C-DDF8-4DB2-AE79-AB4D4BAED5EE}" dt="2021-01-24T21:02:06.425" v="426" actId="20577"/>
          <ac:spMkLst>
            <pc:docMk/>
            <pc:sldMk cId="3043018420" sldId="298"/>
            <ac:spMk id="2" creationId="{70874E3F-A23D-41D0-9713-5454587F671F}"/>
          </ac:spMkLst>
        </pc:spChg>
        <pc:spChg chg="add mod">
          <ac:chgData name="Ian Nabney" userId="d6603c99-5c95-4d2b-ba76-fe87db2f29c6" providerId="ADAL" clId="{C3BAE35C-DDF8-4DB2-AE79-AB4D4BAED5EE}" dt="2021-01-24T22:32:27.442" v="885" actId="20577"/>
          <ac:spMkLst>
            <pc:docMk/>
            <pc:sldMk cId="3043018420" sldId="298"/>
            <ac:spMk id="6" creationId="{D542BB32-76D1-435F-9E04-06B003D4A331}"/>
          </ac:spMkLst>
        </pc:spChg>
        <pc:spChg chg="add del">
          <ac:chgData name="Ian Nabney" userId="d6603c99-5c95-4d2b-ba76-fe87db2f29c6" providerId="ADAL" clId="{C3BAE35C-DDF8-4DB2-AE79-AB4D4BAED5EE}" dt="2021-01-24T22:32:02.651" v="861"/>
          <ac:spMkLst>
            <pc:docMk/>
            <pc:sldMk cId="3043018420" sldId="298"/>
            <ac:spMk id="7" creationId="{32A65D08-C50B-42F3-9A14-1CEF272A9B97}"/>
          </ac:spMkLst>
        </pc:spChg>
        <pc:picChg chg="add mod">
          <ac:chgData name="Ian Nabney" userId="d6603c99-5c95-4d2b-ba76-fe87db2f29c6" providerId="ADAL" clId="{C3BAE35C-DDF8-4DB2-AE79-AB4D4BAED5EE}" dt="2021-01-24T22:32:14.232" v="865" actId="14100"/>
          <ac:picMkLst>
            <pc:docMk/>
            <pc:sldMk cId="3043018420" sldId="298"/>
            <ac:picMk id="8" creationId="{579F7E91-7368-437F-B612-5F60E2356268}"/>
          </ac:picMkLst>
        </pc:picChg>
      </pc:sldChg>
      <pc:sldChg chg="addSp delSp modSp new mod modTransition">
        <pc:chgData name="Ian Nabney" userId="d6603c99-5c95-4d2b-ba76-fe87db2f29c6" providerId="ADAL" clId="{C3BAE35C-DDF8-4DB2-AE79-AB4D4BAED5EE}" dt="2021-01-24T22:35:54.569" v="1154"/>
        <pc:sldMkLst>
          <pc:docMk/>
          <pc:sldMk cId="454233025" sldId="299"/>
        </pc:sldMkLst>
        <pc:spChg chg="mod">
          <ac:chgData name="Ian Nabney" userId="d6603c99-5c95-4d2b-ba76-fe87db2f29c6" providerId="ADAL" clId="{C3BAE35C-DDF8-4DB2-AE79-AB4D4BAED5EE}" dt="2021-01-24T22:33:56.497" v="929" actId="14100"/>
          <ac:spMkLst>
            <pc:docMk/>
            <pc:sldMk cId="454233025" sldId="299"/>
            <ac:spMk id="2" creationId="{0C88CC3B-D6AE-46CC-958E-262E06E2C0B4}"/>
          </ac:spMkLst>
        </pc:spChg>
        <pc:spChg chg="add del mod">
          <ac:chgData name="Ian Nabney" userId="d6603c99-5c95-4d2b-ba76-fe87db2f29c6" providerId="ADAL" clId="{C3BAE35C-DDF8-4DB2-AE79-AB4D4BAED5EE}" dt="2021-01-24T22:35:54.569" v="1154"/>
          <ac:spMkLst>
            <pc:docMk/>
            <pc:sldMk cId="454233025" sldId="299"/>
            <ac:spMk id="6" creationId="{6BEB5D8B-A081-40A5-9AC1-A7F151F67659}"/>
          </ac:spMkLst>
        </pc:spChg>
        <pc:spChg chg="add mod">
          <ac:chgData name="Ian Nabney" userId="d6603c99-5c95-4d2b-ba76-fe87db2f29c6" providerId="ADAL" clId="{C3BAE35C-DDF8-4DB2-AE79-AB4D4BAED5EE}" dt="2021-01-24T22:35:47.242" v="1152" actId="20577"/>
          <ac:spMkLst>
            <pc:docMk/>
            <pc:sldMk cId="454233025" sldId="299"/>
            <ac:spMk id="7" creationId="{1D326E46-032B-485F-A35E-FC9B555476FC}"/>
          </ac:spMkLst>
        </pc:spChg>
      </pc:sldChg>
      <pc:sldChg chg="addSp modSp new mod modTransition">
        <pc:chgData name="Ian Nabney" userId="d6603c99-5c95-4d2b-ba76-fe87db2f29c6" providerId="ADAL" clId="{C3BAE35C-DDF8-4DB2-AE79-AB4D4BAED5EE}" dt="2021-01-24T22:54:06.039" v="1546" actId="20577"/>
        <pc:sldMkLst>
          <pc:docMk/>
          <pc:sldMk cId="855958701" sldId="300"/>
        </pc:sldMkLst>
        <pc:spChg chg="mod">
          <ac:chgData name="Ian Nabney" userId="d6603c99-5c95-4d2b-ba76-fe87db2f29c6" providerId="ADAL" clId="{C3BAE35C-DDF8-4DB2-AE79-AB4D4BAED5EE}" dt="2021-01-24T22:38:14.895" v="1204" actId="14100"/>
          <ac:spMkLst>
            <pc:docMk/>
            <pc:sldMk cId="855958701" sldId="300"/>
            <ac:spMk id="2" creationId="{B0B657B3-ADF2-46D8-A475-5EC0B162FC19}"/>
          </ac:spMkLst>
        </pc:spChg>
        <pc:spChg chg="add mod">
          <ac:chgData name="Ian Nabney" userId="d6603c99-5c95-4d2b-ba76-fe87db2f29c6" providerId="ADAL" clId="{C3BAE35C-DDF8-4DB2-AE79-AB4D4BAED5EE}" dt="2021-01-24T22:39:57.955" v="1504" actId="20577"/>
          <ac:spMkLst>
            <pc:docMk/>
            <pc:sldMk cId="855958701" sldId="300"/>
            <ac:spMk id="6" creationId="{D53CB191-E445-4504-B402-A67BC7B40DD0}"/>
          </ac:spMkLst>
        </pc:spChg>
        <pc:spChg chg="add mod">
          <ac:chgData name="Ian Nabney" userId="d6603c99-5c95-4d2b-ba76-fe87db2f29c6" providerId="ADAL" clId="{C3BAE35C-DDF8-4DB2-AE79-AB4D4BAED5EE}" dt="2021-01-24T22:54:06.039" v="1546" actId="20577"/>
          <ac:spMkLst>
            <pc:docMk/>
            <pc:sldMk cId="855958701" sldId="300"/>
            <ac:spMk id="8" creationId="{A95B3F7B-BB2B-44B5-899B-66F74481BCE8}"/>
          </ac:spMkLst>
        </pc:spChg>
        <pc:picChg chg="add mod">
          <ac:chgData name="Ian Nabney" userId="d6603c99-5c95-4d2b-ba76-fe87db2f29c6" providerId="ADAL" clId="{C3BAE35C-DDF8-4DB2-AE79-AB4D4BAED5EE}" dt="2021-01-24T22:42:24.223" v="1507" actId="1076"/>
          <ac:picMkLst>
            <pc:docMk/>
            <pc:sldMk cId="855958701" sldId="300"/>
            <ac:picMk id="7" creationId="{14F1F85C-D58A-41B7-BFB7-D8BAB5FF5AF2}"/>
          </ac:picMkLst>
        </pc:picChg>
      </pc:sldChg>
      <pc:sldChg chg="addSp delSp modSp new mod modTransition">
        <pc:chgData name="Ian Nabney" userId="d6603c99-5c95-4d2b-ba76-fe87db2f29c6" providerId="ADAL" clId="{C3BAE35C-DDF8-4DB2-AE79-AB4D4BAED5EE}" dt="2021-01-24T23:00:20.775" v="2364" actId="20577"/>
        <pc:sldMkLst>
          <pc:docMk/>
          <pc:sldMk cId="3631153138" sldId="301"/>
        </pc:sldMkLst>
        <pc:spChg chg="mod">
          <ac:chgData name="Ian Nabney" userId="d6603c99-5c95-4d2b-ba76-fe87db2f29c6" providerId="ADAL" clId="{C3BAE35C-DDF8-4DB2-AE79-AB4D4BAED5EE}" dt="2021-01-24T22:42:52.256" v="1530" actId="20577"/>
          <ac:spMkLst>
            <pc:docMk/>
            <pc:sldMk cId="3631153138" sldId="301"/>
            <ac:spMk id="2" creationId="{B26ACB8C-5050-4C35-A4FA-7026B3391DFA}"/>
          </ac:spMkLst>
        </pc:spChg>
        <pc:spChg chg="add del mod">
          <ac:chgData name="Ian Nabney" userId="d6603c99-5c95-4d2b-ba76-fe87db2f29c6" providerId="ADAL" clId="{C3BAE35C-DDF8-4DB2-AE79-AB4D4BAED5EE}" dt="2021-01-24T22:53:43.135" v="1533"/>
          <ac:spMkLst>
            <pc:docMk/>
            <pc:sldMk cId="3631153138" sldId="301"/>
            <ac:spMk id="6" creationId="{889B4B28-C20F-4621-9440-2CDAB28C9B07}"/>
          </ac:spMkLst>
        </pc:spChg>
        <pc:spChg chg="add mod">
          <ac:chgData name="Ian Nabney" userId="d6603c99-5c95-4d2b-ba76-fe87db2f29c6" providerId="ADAL" clId="{C3BAE35C-DDF8-4DB2-AE79-AB4D4BAED5EE}" dt="2021-01-24T23:00:20.775" v="2364" actId="20577"/>
          <ac:spMkLst>
            <pc:docMk/>
            <pc:sldMk cId="3631153138" sldId="301"/>
            <ac:spMk id="7" creationId="{0A49E5CE-F42E-485F-B778-28DC68D529C1}"/>
          </ac:spMkLst>
        </pc:spChg>
      </pc:sldChg>
      <pc:sldChg chg="addSp modSp new mod modTransition">
        <pc:chgData name="Ian Nabney" userId="d6603c99-5c95-4d2b-ba76-fe87db2f29c6" providerId="ADAL" clId="{C3BAE35C-DDF8-4DB2-AE79-AB4D4BAED5EE}" dt="2021-01-24T23:24:15.949" v="2735" actId="20577"/>
        <pc:sldMkLst>
          <pc:docMk/>
          <pc:sldMk cId="292790285" sldId="302"/>
        </pc:sldMkLst>
        <pc:spChg chg="mod">
          <ac:chgData name="Ian Nabney" userId="d6603c99-5c95-4d2b-ba76-fe87db2f29c6" providerId="ADAL" clId="{C3BAE35C-DDF8-4DB2-AE79-AB4D4BAED5EE}" dt="2021-01-24T23:19:15.762" v="2396" actId="20577"/>
          <ac:spMkLst>
            <pc:docMk/>
            <pc:sldMk cId="292790285" sldId="302"/>
            <ac:spMk id="2" creationId="{C44B53B9-80EA-4B05-B68A-4CD5809B0716}"/>
          </ac:spMkLst>
        </pc:spChg>
        <pc:spChg chg="mod">
          <ac:chgData name="Ian Nabney" userId="d6603c99-5c95-4d2b-ba76-fe87db2f29c6" providerId="ADAL" clId="{C3BAE35C-DDF8-4DB2-AE79-AB4D4BAED5EE}" dt="2021-01-24T23:24:15.949" v="2735" actId="20577"/>
          <ac:spMkLst>
            <pc:docMk/>
            <pc:sldMk cId="292790285" sldId="302"/>
            <ac:spMk id="4" creationId="{9B1110F1-2D1F-4448-8162-E63373E10349}"/>
          </ac:spMkLst>
        </pc:spChg>
        <pc:spChg chg="add mod">
          <ac:chgData name="Ian Nabney" userId="d6603c99-5c95-4d2b-ba76-fe87db2f29c6" providerId="ADAL" clId="{C3BAE35C-DDF8-4DB2-AE79-AB4D4BAED5EE}" dt="2021-01-24T23:22:54.085" v="2629" actId="1076"/>
          <ac:spMkLst>
            <pc:docMk/>
            <pc:sldMk cId="292790285" sldId="302"/>
            <ac:spMk id="8" creationId="{AB5064D4-82CF-435F-959F-A01C45EDC1C5}"/>
          </ac:spMkLst>
        </pc:spChg>
        <pc:picChg chg="add mod">
          <ac:chgData name="Ian Nabney" userId="d6603c99-5c95-4d2b-ba76-fe87db2f29c6" providerId="ADAL" clId="{C3BAE35C-DDF8-4DB2-AE79-AB4D4BAED5EE}" dt="2021-01-24T23:22:48.901" v="2628" actId="14100"/>
          <ac:picMkLst>
            <pc:docMk/>
            <pc:sldMk cId="292790285" sldId="302"/>
            <ac:picMk id="7" creationId="{1A5F5058-35D5-46E4-8CB4-CA2FE75B9755}"/>
          </ac:picMkLst>
        </pc:picChg>
      </pc:sldChg>
      <pc:sldChg chg="addSp modSp new mod modTransition">
        <pc:chgData name="Ian Nabney" userId="d6603c99-5c95-4d2b-ba76-fe87db2f29c6" providerId="ADAL" clId="{C3BAE35C-DDF8-4DB2-AE79-AB4D4BAED5EE}" dt="2021-01-24T23:36:23.443" v="3067" actId="1076"/>
        <pc:sldMkLst>
          <pc:docMk/>
          <pc:sldMk cId="3997845246" sldId="303"/>
        </pc:sldMkLst>
        <pc:spChg chg="mod">
          <ac:chgData name="Ian Nabney" userId="d6603c99-5c95-4d2b-ba76-fe87db2f29c6" providerId="ADAL" clId="{C3BAE35C-DDF8-4DB2-AE79-AB4D4BAED5EE}" dt="2021-01-24T23:24:42.502" v="2759" actId="20577"/>
          <ac:spMkLst>
            <pc:docMk/>
            <pc:sldMk cId="3997845246" sldId="303"/>
            <ac:spMk id="2" creationId="{72EC556B-A4FE-46CD-87BC-366776C4E6BA}"/>
          </ac:spMkLst>
        </pc:spChg>
        <pc:spChg chg="add mod">
          <ac:chgData name="Ian Nabney" userId="d6603c99-5c95-4d2b-ba76-fe87db2f29c6" providerId="ADAL" clId="{C3BAE35C-DDF8-4DB2-AE79-AB4D4BAED5EE}" dt="2021-01-24T23:35:01.552" v="3063" actId="20577"/>
          <ac:spMkLst>
            <pc:docMk/>
            <pc:sldMk cId="3997845246" sldId="303"/>
            <ac:spMk id="6" creationId="{0CDE414D-86BA-4729-8381-8C780D993CA7}"/>
          </ac:spMkLst>
        </pc:spChg>
        <pc:picChg chg="add mod">
          <ac:chgData name="Ian Nabney" userId="d6603c99-5c95-4d2b-ba76-fe87db2f29c6" providerId="ADAL" clId="{C3BAE35C-DDF8-4DB2-AE79-AB4D4BAED5EE}" dt="2021-01-24T23:36:23.443" v="3067" actId="1076"/>
          <ac:picMkLst>
            <pc:docMk/>
            <pc:sldMk cId="3997845246" sldId="303"/>
            <ac:picMk id="7" creationId="{F858D5CA-0954-4245-91B3-76A70A8FA22E}"/>
          </ac:picMkLst>
        </pc:picChg>
      </pc:sldChg>
      <pc:sldChg chg="addSp modSp new mod modTransition">
        <pc:chgData name="Ian Nabney" userId="d6603c99-5c95-4d2b-ba76-fe87db2f29c6" providerId="ADAL" clId="{C3BAE35C-DDF8-4DB2-AE79-AB4D4BAED5EE}" dt="2021-01-24T23:52:48.419" v="3375"/>
        <pc:sldMkLst>
          <pc:docMk/>
          <pc:sldMk cId="1443636144" sldId="304"/>
        </pc:sldMkLst>
        <pc:spChg chg="mod">
          <ac:chgData name="Ian Nabney" userId="d6603c99-5c95-4d2b-ba76-fe87db2f29c6" providerId="ADAL" clId="{C3BAE35C-DDF8-4DB2-AE79-AB4D4BAED5EE}" dt="2021-01-24T23:48:22.866" v="3112" actId="14100"/>
          <ac:spMkLst>
            <pc:docMk/>
            <pc:sldMk cId="1443636144" sldId="304"/>
            <ac:spMk id="2" creationId="{C592C034-E7AE-423D-9A00-11814AF109A4}"/>
          </ac:spMkLst>
        </pc:spChg>
        <pc:spChg chg="add mod">
          <ac:chgData name="Ian Nabney" userId="d6603c99-5c95-4d2b-ba76-fe87db2f29c6" providerId="ADAL" clId="{C3BAE35C-DDF8-4DB2-AE79-AB4D4BAED5EE}" dt="2021-01-24T23:49:46.755" v="3290" actId="20577"/>
          <ac:spMkLst>
            <pc:docMk/>
            <pc:sldMk cId="1443636144" sldId="304"/>
            <ac:spMk id="6" creationId="{B6A93036-A664-4529-BA32-C10539143651}"/>
          </ac:spMkLst>
        </pc:spChg>
        <pc:spChg chg="add mod">
          <ac:chgData name="Ian Nabney" userId="d6603c99-5c95-4d2b-ba76-fe87db2f29c6" providerId="ADAL" clId="{C3BAE35C-DDF8-4DB2-AE79-AB4D4BAED5EE}" dt="2021-01-24T23:51:44.624" v="3374" actId="20577"/>
          <ac:spMkLst>
            <pc:docMk/>
            <pc:sldMk cId="1443636144" sldId="304"/>
            <ac:spMk id="8" creationId="{FA03CC76-BA33-4384-903E-68C2CB2BF3A7}"/>
          </ac:spMkLst>
        </pc:spChg>
        <pc:picChg chg="add mod">
          <ac:chgData name="Ian Nabney" userId="d6603c99-5c95-4d2b-ba76-fe87db2f29c6" providerId="ADAL" clId="{C3BAE35C-DDF8-4DB2-AE79-AB4D4BAED5EE}" dt="2021-01-24T23:50:49.139" v="3295" actId="14100"/>
          <ac:picMkLst>
            <pc:docMk/>
            <pc:sldMk cId="1443636144" sldId="304"/>
            <ac:picMk id="7" creationId="{AA595930-9608-4069-9EB3-B0306579B50C}"/>
          </ac:picMkLst>
        </pc:picChg>
      </pc:sldChg>
      <pc:sldChg chg="addSp modSp new mod modTransition">
        <pc:chgData name="Ian Nabney" userId="d6603c99-5c95-4d2b-ba76-fe87db2f29c6" providerId="ADAL" clId="{C3BAE35C-DDF8-4DB2-AE79-AB4D4BAED5EE}" dt="2021-01-24T23:59:26.846" v="3838" actId="20577"/>
        <pc:sldMkLst>
          <pc:docMk/>
          <pc:sldMk cId="2477114665" sldId="305"/>
        </pc:sldMkLst>
        <pc:spChg chg="mod">
          <ac:chgData name="Ian Nabney" userId="d6603c99-5c95-4d2b-ba76-fe87db2f29c6" providerId="ADAL" clId="{C3BAE35C-DDF8-4DB2-AE79-AB4D4BAED5EE}" dt="2021-01-24T23:57:31.637" v="3631" actId="20577"/>
          <ac:spMkLst>
            <pc:docMk/>
            <pc:sldMk cId="2477114665" sldId="305"/>
            <ac:spMk id="2" creationId="{F2720586-E6E3-4C06-B48A-1BC55ADCE509}"/>
          </ac:spMkLst>
        </pc:spChg>
        <pc:spChg chg="add mod">
          <ac:chgData name="Ian Nabney" userId="d6603c99-5c95-4d2b-ba76-fe87db2f29c6" providerId="ADAL" clId="{C3BAE35C-DDF8-4DB2-AE79-AB4D4BAED5EE}" dt="2021-01-24T23:59:26.846" v="3838" actId="20577"/>
          <ac:spMkLst>
            <pc:docMk/>
            <pc:sldMk cId="2477114665" sldId="305"/>
            <ac:spMk id="6" creationId="{264EACE0-5A0F-43F7-AD93-C674337DB099}"/>
          </ac:spMkLst>
        </pc:spChg>
      </pc:sldChg>
      <pc:sldChg chg="addSp modSp new mod modTransition">
        <pc:chgData name="Ian Nabney" userId="d6603c99-5c95-4d2b-ba76-fe87db2f29c6" providerId="ADAL" clId="{C3BAE35C-DDF8-4DB2-AE79-AB4D4BAED5EE}" dt="2021-01-25T00:03:32.418" v="4185" actId="20577"/>
        <pc:sldMkLst>
          <pc:docMk/>
          <pc:sldMk cId="3117338730" sldId="306"/>
        </pc:sldMkLst>
        <pc:spChg chg="mod">
          <ac:chgData name="Ian Nabney" userId="d6603c99-5c95-4d2b-ba76-fe87db2f29c6" providerId="ADAL" clId="{C3BAE35C-DDF8-4DB2-AE79-AB4D4BAED5EE}" dt="2021-01-25T00:00:32.435" v="3878" actId="14100"/>
          <ac:spMkLst>
            <pc:docMk/>
            <pc:sldMk cId="3117338730" sldId="306"/>
            <ac:spMk id="2" creationId="{6300E999-7883-4322-AEF8-D95C9743790E}"/>
          </ac:spMkLst>
        </pc:spChg>
        <pc:spChg chg="add mod">
          <ac:chgData name="Ian Nabney" userId="d6603c99-5c95-4d2b-ba76-fe87db2f29c6" providerId="ADAL" clId="{C3BAE35C-DDF8-4DB2-AE79-AB4D4BAED5EE}" dt="2021-01-25T00:03:32.418" v="4185" actId="20577"/>
          <ac:spMkLst>
            <pc:docMk/>
            <pc:sldMk cId="3117338730" sldId="306"/>
            <ac:spMk id="6" creationId="{48914586-A71C-4093-A972-545CF5A45C86}"/>
          </ac:spMkLst>
        </pc:spChg>
        <pc:picChg chg="add mod">
          <ac:chgData name="Ian Nabney" userId="d6603c99-5c95-4d2b-ba76-fe87db2f29c6" providerId="ADAL" clId="{C3BAE35C-DDF8-4DB2-AE79-AB4D4BAED5EE}" dt="2021-01-25T00:03:27.027" v="4183" actId="1076"/>
          <ac:picMkLst>
            <pc:docMk/>
            <pc:sldMk cId="3117338730" sldId="306"/>
            <ac:picMk id="7" creationId="{A3ABF496-D4F4-49D4-8AAC-DFCA690282D0}"/>
          </ac:picMkLst>
        </pc:picChg>
      </pc:sldChg>
      <pc:sldChg chg="del">
        <pc:chgData name="Ian Nabney" userId="d6603c99-5c95-4d2b-ba76-fe87db2f29c6" providerId="ADAL" clId="{C3BAE35C-DDF8-4DB2-AE79-AB4D4BAED5EE}" dt="2021-01-24T18:54:01.614" v="296" actId="47"/>
        <pc:sldMkLst>
          <pc:docMk/>
          <pc:sldMk cId="342211049" sldId="307"/>
        </pc:sldMkLst>
        <pc:spChg chg="mod">
          <ac:chgData name="Ian Nabney" userId="d6603c99-5c95-4d2b-ba76-fe87db2f29c6" providerId="ADAL" clId="{C3BAE35C-DDF8-4DB2-AE79-AB4D4BAED5EE}" dt="2021-01-25T00:58:14.435" v="4214" actId="20577"/>
          <ac:spMkLst>
            <pc:docMk/>
            <pc:sldMk cId="342211049" sldId="307"/>
            <ac:spMk id="2" creationId="{A13B46E6-F43D-4071-B359-17B8A5802CE3}"/>
          </ac:spMkLst>
        </pc:spChg>
        <pc:spChg chg="add mod">
          <ac:chgData name="Ian Nabney" userId="d6603c99-5c95-4d2b-ba76-fe87db2f29c6" providerId="ADAL" clId="{C3BAE35C-DDF8-4DB2-AE79-AB4D4BAED5EE}" dt="2021-01-25T01:00:55.967" v="4630" actId="20577"/>
          <ac:spMkLst>
            <pc:docMk/>
            <pc:sldMk cId="342211049" sldId="307"/>
            <ac:spMk id="6" creationId="{199D3886-1D09-4A99-B76E-DE2919183A7D}"/>
          </ac:spMkLst>
        </pc:spChg>
      </pc:sldChg>
      <pc:sldChg chg="addSp modSp new mod modTransition">
        <pc:chgData name="Ian Nabney" userId="d6603c99-5c95-4d2b-ba76-fe87db2f29c6" providerId="ADAL" clId="{C3BAE35C-DDF8-4DB2-AE79-AB4D4BAED5EE}" dt="2021-01-25T01:10:38.179" v="5115" actId="20577"/>
        <pc:sldMkLst>
          <pc:docMk/>
          <pc:sldMk cId="218644330" sldId="308"/>
        </pc:sldMkLst>
        <pc:spChg chg="mod">
          <ac:chgData name="Ian Nabney" userId="d6603c99-5c95-4d2b-ba76-fe87db2f29c6" providerId="ADAL" clId="{C3BAE35C-DDF8-4DB2-AE79-AB4D4BAED5EE}" dt="2021-01-25T01:01:26.391" v="4672" actId="20577"/>
          <ac:spMkLst>
            <pc:docMk/>
            <pc:sldMk cId="218644330" sldId="308"/>
            <ac:spMk id="2" creationId="{67CF24C4-094B-4E80-921C-69CF5336F5F3}"/>
          </ac:spMkLst>
        </pc:spChg>
        <pc:spChg chg="add mod">
          <ac:chgData name="Ian Nabney" userId="d6603c99-5c95-4d2b-ba76-fe87db2f29c6" providerId="ADAL" clId="{C3BAE35C-DDF8-4DB2-AE79-AB4D4BAED5EE}" dt="2021-01-25T01:10:38.179" v="5115" actId="20577"/>
          <ac:spMkLst>
            <pc:docMk/>
            <pc:sldMk cId="218644330" sldId="308"/>
            <ac:spMk id="6" creationId="{D363D12D-949A-4587-AE97-F79DB6F4B417}"/>
          </ac:spMkLst>
        </pc:spChg>
        <pc:picChg chg="add mod">
          <ac:chgData name="Ian Nabney" userId="d6603c99-5c95-4d2b-ba76-fe87db2f29c6" providerId="ADAL" clId="{C3BAE35C-DDF8-4DB2-AE79-AB4D4BAED5EE}" dt="2021-01-25T01:10:24.806" v="5086" actId="14100"/>
          <ac:picMkLst>
            <pc:docMk/>
            <pc:sldMk cId="218644330" sldId="308"/>
            <ac:picMk id="7" creationId="{2E591E83-AEDA-42CE-8C71-D09D455BACB0}"/>
          </ac:picMkLst>
        </pc:picChg>
      </pc:sldChg>
      <pc:sldChg chg="addSp delSp modSp new mod modTransition">
        <pc:chgData name="Ian Nabney" userId="d6603c99-5c95-4d2b-ba76-fe87db2f29c6" providerId="ADAL" clId="{C3BAE35C-DDF8-4DB2-AE79-AB4D4BAED5EE}" dt="2021-01-25T01:15:04.543" v="5485" actId="207"/>
        <pc:sldMkLst>
          <pc:docMk/>
          <pc:sldMk cId="3685606621" sldId="309"/>
        </pc:sldMkLst>
        <pc:spChg chg="mod">
          <ac:chgData name="Ian Nabney" userId="d6603c99-5c95-4d2b-ba76-fe87db2f29c6" providerId="ADAL" clId="{C3BAE35C-DDF8-4DB2-AE79-AB4D4BAED5EE}" dt="2021-01-25T01:12:06.240" v="5140" actId="20577"/>
          <ac:spMkLst>
            <pc:docMk/>
            <pc:sldMk cId="3685606621" sldId="309"/>
            <ac:spMk id="2" creationId="{C37E689C-9E25-4AAE-B270-7FA0552FE682}"/>
          </ac:spMkLst>
        </pc:spChg>
        <pc:spChg chg="add mod">
          <ac:chgData name="Ian Nabney" userId="d6603c99-5c95-4d2b-ba76-fe87db2f29c6" providerId="ADAL" clId="{C3BAE35C-DDF8-4DB2-AE79-AB4D4BAED5EE}" dt="2021-01-25T01:13:15.413" v="5351" actId="20577"/>
          <ac:spMkLst>
            <pc:docMk/>
            <pc:sldMk cId="3685606621" sldId="309"/>
            <ac:spMk id="6" creationId="{EE6B8CA2-35E0-4A95-9C45-19C8D74C5917}"/>
          </ac:spMkLst>
        </pc:spChg>
        <pc:spChg chg="add del">
          <ac:chgData name="Ian Nabney" userId="d6603c99-5c95-4d2b-ba76-fe87db2f29c6" providerId="ADAL" clId="{C3BAE35C-DDF8-4DB2-AE79-AB4D4BAED5EE}" dt="2021-01-25T01:13:47.259" v="5353"/>
          <ac:spMkLst>
            <pc:docMk/>
            <pc:sldMk cId="3685606621" sldId="309"/>
            <ac:spMk id="7" creationId="{29BAE01E-9A4E-4CBD-BF45-2C82B6CB2662}"/>
          </ac:spMkLst>
        </pc:spChg>
        <pc:spChg chg="add mod">
          <ac:chgData name="Ian Nabney" userId="d6603c99-5c95-4d2b-ba76-fe87db2f29c6" providerId="ADAL" clId="{C3BAE35C-DDF8-4DB2-AE79-AB4D4BAED5EE}" dt="2021-01-25T01:15:04.543" v="5485" actId="207"/>
          <ac:spMkLst>
            <pc:docMk/>
            <pc:sldMk cId="3685606621" sldId="309"/>
            <ac:spMk id="9" creationId="{E8C6A990-292D-4453-A0C9-3749474131A1}"/>
          </ac:spMkLst>
        </pc:spChg>
        <pc:picChg chg="add mod">
          <ac:chgData name="Ian Nabney" userId="d6603c99-5c95-4d2b-ba76-fe87db2f29c6" providerId="ADAL" clId="{C3BAE35C-DDF8-4DB2-AE79-AB4D4BAED5EE}" dt="2021-01-25T01:13:54.062" v="5356" actId="14100"/>
          <ac:picMkLst>
            <pc:docMk/>
            <pc:sldMk cId="3685606621" sldId="309"/>
            <ac:picMk id="8" creationId="{9E94420C-2396-4ECB-B33C-BF1DD4F2AE49}"/>
          </ac:picMkLst>
        </pc:picChg>
      </pc:sldChg>
      <pc:sldChg chg="addSp modSp new mod modTransition">
        <pc:chgData name="Ian Nabney" userId="d6603c99-5c95-4d2b-ba76-fe87db2f29c6" providerId="ADAL" clId="{C3BAE35C-DDF8-4DB2-AE79-AB4D4BAED5EE}" dt="2021-01-25T14:53:46.392" v="5875"/>
        <pc:sldMkLst>
          <pc:docMk/>
          <pc:sldMk cId="3880590519" sldId="310"/>
        </pc:sldMkLst>
        <pc:spChg chg="mod">
          <ac:chgData name="Ian Nabney" userId="d6603c99-5c95-4d2b-ba76-fe87db2f29c6" providerId="ADAL" clId="{C3BAE35C-DDF8-4DB2-AE79-AB4D4BAED5EE}" dt="2021-01-25T01:17:17.485" v="5510" actId="20577"/>
          <ac:spMkLst>
            <pc:docMk/>
            <pc:sldMk cId="3880590519" sldId="310"/>
            <ac:spMk id="2" creationId="{AA774135-5DFA-4692-B44F-5ECA4400603B}"/>
          </ac:spMkLst>
        </pc:spChg>
        <pc:spChg chg="mod">
          <ac:chgData name="Ian Nabney" userId="d6603c99-5c95-4d2b-ba76-fe87db2f29c6" providerId="ADAL" clId="{C3BAE35C-DDF8-4DB2-AE79-AB4D4BAED5EE}" dt="2021-01-25T01:21:40.310" v="5838" actId="20577"/>
          <ac:spMkLst>
            <pc:docMk/>
            <pc:sldMk cId="3880590519" sldId="310"/>
            <ac:spMk id="4" creationId="{E7F0A3E6-4EA7-438B-BAEE-0A0515EE9925}"/>
          </ac:spMkLst>
        </pc:spChg>
        <pc:spChg chg="add mod">
          <ac:chgData name="Ian Nabney" userId="d6603c99-5c95-4d2b-ba76-fe87db2f29c6" providerId="ADAL" clId="{C3BAE35C-DDF8-4DB2-AE79-AB4D4BAED5EE}" dt="2021-01-25T01:23:48.456" v="5874" actId="20577"/>
          <ac:spMkLst>
            <pc:docMk/>
            <pc:sldMk cId="3880590519" sldId="310"/>
            <ac:spMk id="6" creationId="{76A301E6-5EFB-4BFC-80B5-E9CADE0A946B}"/>
          </ac:spMkLst>
        </pc:spChg>
        <pc:spChg chg="add mod">
          <ac:chgData name="Ian Nabney" userId="d6603c99-5c95-4d2b-ba76-fe87db2f29c6" providerId="ADAL" clId="{C3BAE35C-DDF8-4DB2-AE79-AB4D4BAED5EE}" dt="2021-01-25T01:23:35.210" v="5843" actId="20577"/>
          <ac:spMkLst>
            <pc:docMk/>
            <pc:sldMk cId="3880590519" sldId="310"/>
            <ac:spMk id="7" creationId="{2DD81C72-9B71-4617-B380-16DEFD25112F}"/>
          </ac:spMkLst>
        </pc:spChg>
        <pc:picChg chg="add mod">
          <ac:chgData name="Ian Nabney" userId="d6603c99-5c95-4d2b-ba76-fe87db2f29c6" providerId="ADAL" clId="{C3BAE35C-DDF8-4DB2-AE79-AB4D4BAED5EE}" dt="2021-01-25T01:21:14.358" v="5815" actId="14100"/>
          <ac:picMkLst>
            <pc:docMk/>
            <pc:sldMk cId="3880590519" sldId="310"/>
            <ac:picMk id="3074" creationId="{85851E4F-8E53-45DC-BA41-36F3B38C9555}"/>
          </ac:picMkLst>
        </pc:picChg>
      </pc:sldChg>
      <pc:sldChg chg="del">
        <pc:chgData name="Ian Nabney" userId="d6603c99-5c95-4d2b-ba76-fe87db2f29c6" providerId="ADAL" clId="{C3BAE35C-DDF8-4DB2-AE79-AB4D4BAED5EE}" dt="2021-01-24T18:54:01.614" v="296" actId="47"/>
        <pc:sldMkLst>
          <pc:docMk/>
          <pc:sldMk cId="4167395581" sldId="323"/>
        </pc:sldMkLst>
      </pc:sldChg>
      <pc:sldChg chg="del">
        <pc:chgData name="Ian Nabney" userId="d6603c99-5c95-4d2b-ba76-fe87db2f29c6" providerId="ADAL" clId="{C3BAE35C-DDF8-4DB2-AE79-AB4D4BAED5EE}" dt="2021-01-24T18:54:01.614" v="296" actId="47"/>
        <pc:sldMkLst>
          <pc:docMk/>
          <pc:sldMk cId="391201338" sldId="324"/>
        </pc:sldMkLst>
      </pc:sldChg>
      <pc:sldChg chg="del">
        <pc:chgData name="Ian Nabney" userId="d6603c99-5c95-4d2b-ba76-fe87db2f29c6" providerId="ADAL" clId="{C3BAE35C-DDF8-4DB2-AE79-AB4D4BAED5EE}" dt="2021-01-24T18:54:01.614" v="296" actId="47"/>
        <pc:sldMkLst>
          <pc:docMk/>
          <pc:sldMk cId="3213586937" sldId="325"/>
        </pc:sldMkLst>
      </pc:sldChg>
      <pc:sldChg chg="del">
        <pc:chgData name="Ian Nabney" userId="d6603c99-5c95-4d2b-ba76-fe87db2f29c6" providerId="ADAL" clId="{C3BAE35C-DDF8-4DB2-AE79-AB4D4BAED5EE}" dt="2021-01-24T18:54:01.614" v="296" actId="47"/>
        <pc:sldMkLst>
          <pc:docMk/>
          <pc:sldMk cId="891527413" sldId="326"/>
        </pc:sldMkLst>
      </pc:sldChg>
      <pc:sldChg chg="del">
        <pc:chgData name="Ian Nabney" userId="d6603c99-5c95-4d2b-ba76-fe87db2f29c6" providerId="ADAL" clId="{C3BAE35C-DDF8-4DB2-AE79-AB4D4BAED5EE}" dt="2021-01-24T18:54:01.614" v="296" actId="47"/>
        <pc:sldMkLst>
          <pc:docMk/>
          <pc:sldMk cId="395974474" sldId="327"/>
        </pc:sldMkLst>
      </pc:sldChg>
    </pc:docChg>
  </pc:docChgLst>
  <pc:docChgLst>
    <pc:chgData name="Ian Nabney" userId="d6603c99-5c95-4d2b-ba76-fe87db2f29c6" providerId="ADAL" clId="{025CEE1D-A40A-4E42-99B1-351949385AC9}"/>
    <pc:docChg chg="undo custSel addSld delSld modSld">
      <pc:chgData name="Ian Nabney" userId="d6603c99-5c95-4d2b-ba76-fe87db2f29c6" providerId="ADAL" clId="{025CEE1D-A40A-4E42-99B1-351949385AC9}" dt="2021-02-12T14:28:33.023" v="2013"/>
      <pc:docMkLst>
        <pc:docMk/>
      </pc:docMkLst>
      <pc:sldChg chg="modSp mod">
        <pc:chgData name="Ian Nabney" userId="d6603c99-5c95-4d2b-ba76-fe87db2f29c6" providerId="ADAL" clId="{025CEE1D-A40A-4E42-99B1-351949385AC9}" dt="2021-02-09T02:02:42.148" v="13" actId="20577"/>
        <pc:sldMkLst>
          <pc:docMk/>
          <pc:sldMk cId="0" sldId="256"/>
        </pc:sldMkLst>
        <pc:spChg chg="mod">
          <ac:chgData name="Ian Nabney" userId="d6603c99-5c95-4d2b-ba76-fe87db2f29c6" providerId="ADAL" clId="{025CEE1D-A40A-4E42-99B1-351949385AC9}" dt="2021-02-09T02:02:42.148" v="13" actId="20577"/>
          <ac:spMkLst>
            <pc:docMk/>
            <pc:sldMk cId="0" sldId="256"/>
            <ac:spMk id="30722" creationId="{1EFC9091-8354-444B-BB79-2B3E0582CEE3}"/>
          </ac:spMkLst>
        </pc:spChg>
      </pc:sldChg>
      <pc:sldChg chg="modSp mod">
        <pc:chgData name="Ian Nabney" userId="d6603c99-5c95-4d2b-ba76-fe87db2f29c6" providerId="ADAL" clId="{025CEE1D-A40A-4E42-99B1-351949385AC9}" dt="2021-02-12T13:51:58.504" v="1803" actId="20577"/>
        <pc:sldMkLst>
          <pc:docMk/>
          <pc:sldMk cId="0" sldId="276"/>
        </pc:sldMkLst>
        <pc:spChg chg="mod">
          <ac:chgData name="Ian Nabney" userId="d6603c99-5c95-4d2b-ba76-fe87db2f29c6" providerId="ADAL" clId="{025CEE1D-A40A-4E42-99B1-351949385AC9}" dt="2021-02-12T13:51:58.504" v="1803" actId="20577"/>
          <ac:spMkLst>
            <pc:docMk/>
            <pc:sldMk cId="0" sldId="276"/>
            <ac:spMk id="32771" creationId="{8674BF37-E827-4547-8249-5CE423AC6A24}"/>
          </ac:spMkLst>
        </pc:spChg>
      </pc:sldChg>
      <pc:sldChg chg="addSp modSp new mod modTransition">
        <pc:chgData name="Ian Nabney" userId="d6603c99-5c95-4d2b-ba76-fe87db2f29c6" providerId="ADAL" clId="{025CEE1D-A40A-4E42-99B1-351949385AC9}" dt="2021-02-12T13:53:35.241" v="1811"/>
        <pc:sldMkLst>
          <pc:docMk/>
          <pc:sldMk cId="3188722790" sldId="277"/>
        </pc:sldMkLst>
        <pc:spChg chg="mod">
          <ac:chgData name="Ian Nabney" userId="d6603c99-5c95-4d2b-ba76-fe87db2f29c6" providerId="ADAL" clId="{025CEE1D-A40A-4E42-99B1-351949385AC9}" dt="2021-02-09T02:05:34.727" v="148" actId="20577"/>
          <ac:spMkLst>
            <pc:docMk/>
            <pc:sldMk cId="3188722790" sldId="277"/>
            <ac:spMk id="2" creationId="{5611C35C-A8EA-43E0-947F-D7217AC2B744}"/>
          </ac:spMkLst>
        </pc:spChg>
        <pc:spChg chg="add mod">
          <ac:chgData name="Ian Nabney" userId="d6603c99-5c95-4d2b-ba76-fe87db2f29c6" providerId="ADAL" clId="{025CEE1D-A40A-4E42-99B1-351949385AC9}" dt="2021-02-10T12:48:50.356" v="831" actId="20577"/>
          <ac:spMkLst>
            <pc:docMk/>
            <pc:sldMk cId="3188722790" sldId="277"/>
            <ac:spMk id="6" creationId="{547EA037-7C34-4AC3-9033-FF632F201D65}"/>
          </ac:spMkLst>
        </pc:spChg>
      </pc:sldChg>
      <pc:sldChg chg="addSp modSp new mod modTransition">
        <pc:chgData name="Ian Nabney" userId="d6603c99-5c95-4d2b-ba76-fe87db2f29c6" providerId="ADAL" clId="{025CEE1D-A40A-4E42-99B1-351949385AC9}" dt="2021-02-12T13:53:35.241" v="1811"/>
        <pc:sldMkLst>
          <pc:docMk/>
          <pc:sldMk cId="4194491560" sldId="278"/>
        </pc:sldMkLst>
        <pc:spChg chg="mod">
          <ac:chgData name="Ian Nabney" userId="d6603c99-5c95-4d2b-ba76-fe87db2f29c6" providerId="ADAL" clId="{025CEE1D-A40A-4E42-99B1-351949385AC9}" dt="2021-02-10T13:14:46.057" v="875" actId="14100"/>
          <ac:spMkLst>
            <pc:docMk/>
            <pc:sldMk cId="4194491560" sldId="278"/>
            <ac:spMk id="2" creationId="{89077359-FDF1-4561-96F5-D3A7D5C09B90}"/>
          </ac:spMkLst>
        </pc:spChg>
        <pc:spChg chg="add mod">
          <ac:chgData name="Ian Nabney" userId="d6603c99-5c95-4d2b-ba76-fe87db2f29c6" providerId="ADAL" clId="{025CEE1D-A40A-4E42-99B1-351949385AC9}" dt="2021-02-12T13:52:28.840" v="1806" actId="20577"/>
          <ac:spMkLst>
            <pc:docMk/>
            <pc:sldMk cId="4194491560" sldId="278"/>
            <ac:spMk id="6" creationId="{919700B7-E202-4CCB-8D8A-1BF7384B6B5D}"/>
          </ac:spMkLst>
        </pc:spChg>
        <pc:picChg chg="add mod">
          <ac:chgData name="Ian Nabney" userId="d6603c99-5c95-4d2b-ba76-fe87db2f29c6" providerId="ADAL" clId="{025CEE1D-A40A-4E42-99B1-351949385AC9}" dt="2021-02-10T13:18:35.678" v="904" actId="14100"/>
          <ac:picMkLst>
            <pc:docMk/>
            <pc:sldMk cId="4194491560" sldId="278"/>
            <ac:picMk id="8" creationId="{3E12C9F3-DFD0-44B0-8111-D1C46C4352D9}"/>
          </ac:picMkLst>
        </pc:picChg>
      </pc:sldChg>
      <pc:sldChg chg="addSp delSp modSp new mod modTransition modNotesTx">
        <pc:chgData name="Ian Nabney" userId="d6603c99-5c95-4d2b-ba76-fe87db2f29c6" providerId="ADAL" clId="{025CEE1D-A40A-4E42-99B1-351949385AC9}" dt="2021-02-12T13:53:35.241" v="1811"/>
        <pc:sldMkLst>
          <pc:docMk/>
          <pc:sldMk cId="2745872460" sldId="279"/>
        </pc:sldMkLst>
        <pc:spChg chg="mod">
          <ac:chgData name="Ian Nabney" userId="d6603c99-5c95-4d2b-ba76-fe87db2f29c6" providerId="ADAL" clId="{025CEE1D-A40A-4E42-99B1-351949385AC9}" dt="2021-02-11T00:22:07.592" v="941" actId="20577"/>
          <ac:spMkLst>
            <pc:docMk/>
            <pc:sldMk cId="2745872460" sldId="279"/>
            <ac:spMk id="2" creationId="{EAB1651A-7F87-4CCD-95FF-A1A8F3CF1DC8}"/>
          </ac:spMkLst>
        </pc:spChg>
        <pc:spChg chg="add del mod">
          <ac:chgData name="Ian Nabney" userId="d6603c99-5c95-4d2b-ba76-fe87db2f29c6" providerId="ADAL" clId="{025CEE1D-A40A-4E42-99B1-351949385AC9}" dt="2021-02-12T13:53:06.939" v="1810" actId="113"/>
          <ac:spMkLst>
            <pc:docMk/>
            <pc:sldMk cId="2745872460" sldId="279"/>
            <ac:spMk id="6" creationId="{DC586B3B-EA54-4E32-B07A-B946306BB031}"/>
          </ac:spMkLst>
        </pc:spChg>
      </pc:sldChg>
      <pc:sldChg chg="addSp modSp new mod modTransition">
        <pc:chgData name="Ian Nabney" userId="d6603c99-5c95-4d2b-ba76-fe87db2f29c6" providerId="ADAL" clId="{025CEE1D-A40A-4E42-99B1-351949385AC9}" dt="2021-02-12T13:53:35.241" v="1811"/>
        <pc:sldMkLst>
          <pc:docMk/>
          <pc:sldMk cId="3492273316" sldId="280"/>
        </pc:sldMkLst>
        <pc:spChg chg="mod">
          <ac:chgData name="Ian Nabney" userId="d6603c99-5c95-4d2b-ba76-fe87db2f29c6" providerId="ADAL" clId="{025CEE1D-A40A-4E42-99B1-351949385AC9}" dt="2021-02-11T00:27:35.801" v="1075" actId="20577"/>
          <ac:spMkLst>
            <pc:docMk/>
            <pc:sldMk cId="3492273316" sldId="280"/>
            <ac:spMk id="2" creationId="{80DF6342-D79F-4EF9-AF53-295742F76987}"/>
          </ac:spMkLst>
        </pc:spChg>
        <pc:picChg chg="add mod">
          <ac:chgData name="Ian Nabney" userId="d6603c99-5c95-4d2b-ba76-fe87db2f29c6" providerId="ADAL" clId="{025CEE1D-A40A-4E42-99B1-351949385AC9}" dt="2021-02-11T00:27:23.071" v="1061" actId="14100"/>
          <ac:picMkLst>
            <pc:docMk/>
            <pc:sldMk cId="3492273316" sldId="280"/>
            <ac:picMk id="7" creationId="{7606DC2D-3601-43BC-B2BB-77DC0D268C17}"/>
          </ac:picMkLst>
        </pc:picChg>
      </pc:sldChg>
      <pc:sldChg chg="addSp modSp new mod modTransition">
        <pc:chgData name="Ian Nabney" userId="d6603c99-5c95-4d2b-ba76-fe87db2f29c6" providerId="ADAL" clId="{025CEE1D-A40A-4E42-99B1-351949385AC9}" dt="2021-02-12T13:53:35.241" v="1811"/>
        <pc:sldMkLst>
          <pc:docMk/>
          <pc:sldMk cId="1528378218" sldId="281"/>
        </pc:sldMkLst>
        <pc:spChg chg="mod">
          <ac:chgData name="Ian Nabney" userId="d6603c99-5c95-4d2b-ba76-fe87db2f29c6" providerId="ADAL" clId="{025CEE1D-A40A-4E42-99B1-351949385AC9}" dt="2021-02-11T00:32:15.302" v="1153" actId="20577"/>
          <ac:spMkLst>
            <pc:docMk/>
            <pc:sldMk cId="1528378218" sldId="281"/>
            <ac:spMk id="2" creationId="{E1D8EA8B-59A8-4B89-8B74-05BD3387AC1C}"/>
          </ac:spMkLst>
        </pc:spChg>
        <pc:spChg chg="add mod">
          <ac:chgData name="Ian Nabney" userId="d6603c99-5c95-4d2b-ba76-fe87db2f29c6" providerId="ADAL" clId="{025CEE1D-A40A-4E42-99B1-351949385AC9}" dt="2021-02-11T00:43:29.555" v="1212" actId="20577"/>
          <ac:spMkLst>
            <pc:docMk/>
            <pc:sldMk cId="1528378218" sldId="281"/>
            <ac:spMk id="6" creationId="{CCE21537-E410-4DB7-A3B2-AA9284F8B219}"/>
          </ac:spMkLst>
        </pc:spChg>
      </pc:sldChg>
      <pc:sldChg chg="addSp modSp new mod modTransition">
        <pc:chgData name="Ian Nabney" userId="d6603c99-5c95-4d2b-ba76-fe87db2f29c6" providerId="ADAL" clId="{025CEE1D-A40A-4E42-99B1-351949385AC9}" dt="2021-02-12T13:53:35.241" v="1811"/>
        <pc:sldMkLst>
          <pc:docMk/>
          <pc:sldMk cId="2045949475" sldId="282"/>
        </pc:sldMkLst>
        <pc:spChg chg="mod">
          <ac:chgData name="Ian Nabney" userId="d6603c99-5c95-4d2b-ba76-fe87db2f29c6" providerId="ADAL" clId="{025CEE1D-A40A-4E42-99B1-351949385AC9}" dt="2021-02-11T00:44:22.159" v="1231" actId="20577"/>
          <ac:spMkLst>
            <pc:docMk/>
            <pc:sldMk cId="2045949475" sldId="282"/>
            <ac:spMk id="2" creationId="{CE4FD879-51A9-479A-865F-21CDE383D285}"/>
          </ac:spMkLst>
        </pc:spChg>
        <pc:picChg chg="add mod">
          <ac:chgData name="Ian Nabney" userId="d6603c99-5c95-4d2b-ba76-fe87db2f29c6" providerId="ADAL" clId="{025CEE1D-A40A-4E42-99B1-351949385AC9}" dt="2021-02-11T00:45:17.553" v="1235" actId="1076"/>
          <ac:picMkLst>
            <pc:docMk/>
            <pc:sldMk cId="2045949475" sldId="282"/>
            <ac:picMk id="7" creationId="{5CC1A779-E1A9-4A08-8E45-BAAB494781BF}"/>
          </ac:picMkLst>
        </pc:picChg>
      </pc:sldChg>
      <pc:sldChg chg="addSp delSp modSp new mod modTransition modNotesTx">
        <pc:chgData name="Ian Nabney" userId="d6603c99-5c95-4d2b-ba76-fe87db2f29c6" providerId="ADAL" clId="{025CEE1D-A40A-4E42-99B1-351949385AC9}" dt="2021-02-12T13:53:35.241" v="1811"/>
        <pc:sldMkLst>
          <pc:docMk/>
          <pc:sldMk cId="1673256001" sldId="283"/>
        </pc:sldMkLst>
        <pc:spChg chg="mod">
          <ac:chgData name="Ian Nabney" userId="d6603c99-5c95-4d2b-ba76-fe87db2f29c6" providerId="ADAL" clId="{025CEE1D-A40A-4E42-99B1-351949385AC9}" dt="2021-02-11T00:46:21.994" v="1261" actId="20577"/>
          <ac:spMkLst>
            <pc:docMk/>
            <pc:sldMk cId="1673256001" sldId="283"/>
            <ac:spMk id="2" creationId="{E561B076-BEFD-43C5-9B49-B8E555ABB851}"/>
          </ac:spMkLst>
        </pc:spChg>
        <pc:spChg chg="add mod">
          <ac:chgData name="Ian Nabney" userId="d6603c99-5c95-4d2b-ba76-fe87db2f29c6" providerId="ADAL" clId="{025CEE1D-A40A-4E42-99B1-351949385AC9}" dt="2021-02-11T01:03:23.889" v="1610" actId="20577"/>
          <ac:spMkLst>
            <pc:docMk/>
            <pc:sldMk cId="1673256001" sldId="283"/>
            <ac:spMk id="9" creationId="{828BD9C4-4588-4742-AE8F-5C19B3A539FB}"/>
          </ac:spMkLst>
        </pc:spChg>
        <pc:picChg chg="add del mod">
          <ac:chgData name="Ian Nabney" userId="d6603c99-5c95-4d2b-ba76-fe87db2f29c6" providerId="ADAL" clId="{025CEE1D-A40A-4E42-99B1-351949385AC9}" dt="2021-02-11T00:48:13.715" v="1264" actId="478"/>
          <ac:picMkLst>
            <pc:docMk/>
            <pc:sldMk cId="1673256001" sldId="283"/>
            <ac:picMk id="6" creationId="{9EAB089B-0899-42E6-8729-79CB07F2CB51}"/>
          </ac:picMkLst>
        </pc:picChg>
        <pc:picChg chg="add mod">
          <ac:chgData name="Ian Nabney" userId="d6603c99-5c95-4d2b-ba76-fe87db2f29c6" providerId="ADAL" clId="{025CEE1D-A40A-4E42-99B1-351949385AC9}" dt="2021-02-11T00:54:56.713" v="1330" actId="1076"/>
          <ac:picMkLst>
            <pc:docMk/>
            <pc:sldMk cId="1673256001" sldId="283"/>
            <ac:picMk id="8" creationId="{08F192DD-F8AB-4AD7-B565-7379164E2606}"/>
          </ac:picMkLst>
        </pc:picChg>
      </pc:sldChg>
      <pc:sldChg chg="addSp modSp new mod modTransition">
        <pc:chgData name="Ian Nabney" userId="d6603c99-5c95-4d2b-ba76-fe87db2f29c6" providerId="ADAL" clId="{025CEE1D-A40A-4E42-99B1-351949385AC9}" dt="2021-02-12T14:25:56.939" v="1993" actId="20577"/>
        <pc:sldMkLst>
          <pc:docMk/>
          <pc:sldMk cId="2072827405" sldId="284"/>
        </pc:sldMkLst>
        <pc:spChg chg="mod">
          <ac:chgData name="Ian Nabney" userId="d6603c99-5c95-4d2b-ba76-fe87db2f29c6" providerId="ADAL" clId="{025CEE1D-A40A-4E42-99B1-351949385AC9}" dt="2021-02-11T00:53:28.054" v="1306" actId="20577"/>
          <ac:spMkLst>
            <pc:docMk/>
            <pc:sldMk cId="2072827405" sldId="284"/>
            <ac:spMk id="2" creationId="{D11E524E-6E97-4221-97CA-71CEC2063FAA}"/>
          </ac:spMkLst>
        </pc:spChg>
        <pc:spChg chg="add mod">
          <ac:chgData name="Ian Nabney" userId="d6603c99-5c95-4d2b-ba76-fe87db2f29c6" providerId="ADAL" clId="{025CEE1D-A40A-4E42-99B1-351949385AC9}" dt="2021-02-12T14:25:56.939" v="1993" actId="20577"/>
          <ac:spMkLst>
            <pc:docMk/>
            <pc:sldMk cId="2072827405" sldId="284"/>
            <ac:spMk id="6" creationId="{9FFB19DB-F64F-4019-9712-3CD2A0AB9641}"/>
          </ac:spMkLst>
        </pc:spChg>
      </pc:sldChg>
      <pc:sldChg chg="addSp modSp new mod modTransition">
        <pc:chgData name="Ian Nabney" userId="d6603c99-5c95-4d2b-ba76-fe87db2f29c6" providerId="ADAL" clId="{025CEE1D-A40A-4E42-99B1-351949385AC9}" dt="2021-02-12T13:53:35.241" v="1811"/>
        <pc:sldMkLst>
          <pc:docMk/>
          <pc:sldMk cId="882229284" sldId="285"/>
        </pc:sldMkLst>
        <pc:spChg chg="mod">
          <ac:chgData name="Ian Nabney" userId="d6603c99-5c95-4d2b-ba76-fe87db2f29c6" providerId="ADAL" clId="{025CEE1D-A40A-4E42-99B1-351949385AC9}" dt="2021-02-11T00:56:50.960" v="1488" actId="20577"/>
          <ac:spMkLst>
            <pc:docMk/>
            <pc:sldMk cId="882229284" sldId="285"/>
            <ac:spMk id="2" creationId="{9FEBDAD5-7E1A-46AA-B3A7-853FA4C12058}"/>
          </ac:spMkLst>
        </pc:spChg>
        <pc:spChg chg="add mod">
          <ac:chgData name="Ian Nabney" userId="d6603c99-5c95-4d2b-ba76-fe87db2f29c6" providerId="ADAL" clId="{025CEE1D-A40A-4E42-99B1-351949385AC9}" dt="2021-02-11T01:00:17.300" v="1522" actId="207"/>
          <ac:spMkLst>
            <pc:docMk/>
            <pc:sldMk cId="882229284" sldId="285"/>
            <ac:spMk id="6" creationId="{E6BFDA05-1636-4C51-9998-D2A35C0C332D}"/>
          </ac:spMkLst>
        </pc:spChg>
      </pc:sldChg>
      <pc:sldChg chg="addSp modSp new mod modTransition">
        <pc:chgData name="Ian Nabney" userId="d6603c99-5c95-4d2b-ba76-fe87db2f29c6" providerId="ADAL" clId="{025CEE1D-A40A-4E42-99B1-351949385AC9}" dt="2021-02-12T13:53:35.241" v="1811"/>
        <pc:sldMkLst>
          <pc:docMk/>
          <pc:sldMk cId="558950667" sldId="286"/>
        </pc:sldMkLst>
        <pc:spChg chg="mod">
          <ac:chgData name="Ian Nabney" userId="d6603c99-5c95-4d2b-ba76-fe87db2f29c6" providerId="ADAL" clId="{025CEE1D-A40A-4E42-99B1-351949385AC9}" dt="2021-02-11T01:01:02.182" v="1531" actId="20577"/>
          <ac:spMkLst>
            <pc:docMk/>
            <pc:sldMk cId="558950667" sldId="286"/>
            <ac:spMk id="2" creationId="{0E9D7931-3D63-419F-A309-7BFC55F2754E}"/>
          </ac:spMkLst>
        </pc:spChg>
        <pc:spChg chg="add mod">
          <ac:chgData name="Ian Nabney" userId="d6603c99-5c95-4d2b-ba76-fe87db2f29c6" providerId="ADAL" clId="{025CEE1D-A40A-4E42-99B1-351949385AC9}" dt="2021-02-11T01:06:11.174" v="1644" actId="20577"/>
          <ac:spMkLst>
            <pc:docMk/>
            <pc:sldMk cId="558950667" sldId="286"/>
            <ac:spMk id="6" creationId="{9722DE3F-76E4-46B5-A21B-2B38438FC6AA}"/>
          </ac:spMkLst>
        </pc:spChg>
      </pc:sldChg>
      <pc:sldChg chg="addSp modSp new mod modTransition">
        <pc:chgData name="Ian Nabney" userId="d6603c99-5c95-4d2b-ba76-fe87db2f29c6" providerId="ADAL" clId="{025CEE1D-A40A-4E42-99B1-351949385AC9}" dt="2021-02-12T13:53:35.241" v="1811"/>
        <pc:sldMkLst>
          <pc:docMk/>
          <pc:sldMk cId="3815368833" sldId="287"/>
        </pc:sldMkLst>
        <pc:spChg chg="mod">
          <ac:chgData name="Ian Nabney" userId="d6603c99-5c95-4d2b-ba76-fe87db2f29c6" providerId="ADAL" clId="{025CEE1D-A40A-4E42-99B1-351949385AC9}" dt="2021-02-11T01:08:25.559" v="1655" actId="20577"/>
          <ac:spMkLst>
            <pc:docMk/>
            <pc:sldMk cId="3815368833" sldId="287"/>
            <ac:spMk id="2" creationId="{9C2547AC-CF65-4EB8-BC0D-360E235C751E}"/>
          </ac:spMkLst>
        </pc:spChg>
        <pc:spChg chg="add mod">
          <ac:chgData name="Ian Nabney" userId="d6603c99-5c95-4d2b-ba76-fe87db2f29c6" providerId="ADAL" clId="{025CEE1D-A40A-4E42-99B1-351949385AC9}" dt="2021-02-11T01:12:20.307" v="1737" actId="20577"/>
          <ac:spMkLst>
            <pc:docMk/>
            <pc:sldMk cId="3815368833" sldId="287"/>
            <ac:spMk id="6" creationId="{E06F28F9-AEDF-420E-8CC9-35E4996F39AB}"/>
          </ac:spMkLst>
        </pc:spChg>
      </pc:sldChg>
      <pc:sldChg chg="addSp modSp new mod modTransition">
        <pc:chgData name="Ian Nabney" userId="d6603c99-5c95-4d2b-ba76-fe87db2f29c6" providerId="ADAL" clId="{025CEE1D-A40A-4E42-99B1-351949385AC9}" dt="2021-02-12T13:53:35.241" v="1811"/>
        <pc:sldMkLst>
          <pc:docMk/>
          <pc:sldMk cId="1866760461" sldId="288"/>
        </pc:sldMkLst>
        <pc:spChg chg="mod">
          <ac:chgData name="Ian Nabney" userId="d6603c99-5c95-4d2b-ba76-fe87db2f29c6" providerId="ADAL" clId="{025CEE1D-A40A-4E42-99B1-351949385AC9}" dt="2021-02-12T00:21:06.939" v="1766" actId="20577"/>
          <ac:spMkLst>
            <pc:docMk/>
            <pc:sldMk cId="1866760461" sldId="288"/>
            <ac:spMk id="2" creationId="{0EE08AFB-0A2D-4C05-9960-6FA27D726BAB}"/>
          </ac:spMkLst>
        </pc:spChg>
        <pc:picChg chg="add mod">
          <ac:chgData name="Ian Nabney" userId="d6603c99-5c95-4d2b-ba76-fe87db2f29c6" providerId="ADAL" clId="{025CEE1D-A40A-4E42-99B1-351949385AC9}" dt="2021-02-12T00:20:59.672" v="1743" actId="1076"/>
          <ac:picMkLst>
            <pc:docMk/>
            <pc:sldMk cId="1866760461" sldId="288"/>
            <ac:picMk id="1026" creationId="{566AE922-1273-41BC-A7C6-50D7DE129CD7}"/>
          </ac:picMkLst>
        </pc:picChg>
      </pc:sldChg>
      <pc:sldChg chg="del">
        <pc:chgData name="Ian Nabney" userId="d6603c99-5c95-4d2b-ba76-fe87db2f29c6" providerId="ADAL" clId="{025CEE1D-A40A-4E42-99B1-351949385AC9}" dt="2021-02-09T02:03:02.414" v="20" actId="47"/>
        <pc:sldMkLst>
          <pc:docMk/>
          <pc:sldMk cId="720595887" sldId="289"/>
        </pc:sldMkLst>
      </pc:sldChg>
      <pc:sldChg chg="del">
        <pc:chgData name="Ian Nabney" userId="d6603c99-5c95-4d2b-ba76-fe87db2f29c6" providerId="ADAL" clId="{025CEE1D-A40A-4E42-99B1-351949385AC9}" dt="2021-02-09T02:03:02.414" v="20" actId="47"/>
        <pc:sldMkLst>
          <pc:docMk/>
          <pc:sldMk cId="4237289446" sldId="290"/>
        </pc:sldMkLst>
      </pc:sldChg>
      <pc:sldChg chg="addSp modSp mod">
        <pc:chgData name="Ian Nabney" userId="d6603c99-5c95-4d2b-ba76-fe87db2f29c6" providerId="ADAL" clId="{025CEE1D-A40A-4E42-99B1-351949385AC9}" dt="2021-02-12T14:22:19.550" v="1920" actId="20577"/>
        <pc:sldMkLst>
          <pc:docMk/>
          <pc:sldMk cId="290061674" sldId="291"/>
        </pc:sldMkLst>
        <pc:spChg chg="mod">
          <ac:chgData name="Ian Nabney" userId="d6603c99-5c95-4d2b-ba76-fe87db2f29c6" providerId="ADAL" clId="{025CEE1D-A40A-4E42-99B1-351949385AC9}" dt="2021-02-12T14:22:19.550" v="1920" actId="20577"/>
          <ac:spMkLst>
            <pc:docMk/>
            <pc:sldMk cId="290061674" sldId="291"/>
            <ac:spMk id="2" creationId="{C2286A61-3838-42B4-9F8E-6D1130C7ABF0}"/>
          </ac:spMkLst>
        </pc:spChg>
        <pc:spChg chg="add mod">
          <ac:chgData name="Ian Nabney" userId="d6603c99-5c95-4d2b-ba76-fe87db2f29c6" providerId="ADAL" clId="{025CEE1D-A40A-4E42-99B1-351949385AC9}" dt="2021-02-12T14:03:24.051" v="1913" actId="207"/>
          <ac:spMkLst>
            <pc:docMk/>
            <pc:sldMk cId="290061674" sldId="291"/>
            <ac:spMk id="8" creationId="{73A28750-617E-4EE3-95F2-B262C84D6EDD}"/>
          </ac:spMkLst>
        </pc:spChg>
        <pc:picChg chg="mod">
          <ac:chgData name="Ian Nabney" userId="d6603c99-5c95-4d2b-ba76-fe87db2f29c6" providerId="ADAL" clId="{025CEE1D-A40A-4E42-99B1-351949385AC9}" dt="2021-02-12T14:02:44.981" v="1814" actId="1076"/>
          <ac:picMkLst>
            <pc:docMk/>
            <pc:sldMk cId="290061674" sldId="291"/>
            <ac:picMk id="7" creationId="{AAF7A74C-78BF-4CC6-8054-4991FB3DF5FE}"/>
          </ac:picMkLst>
        </pc:picChg>
      </pc:sldChg>
      <pc:sldChg chg="del">
        <pc:chgData name="Ian Nabney" userId="d6603c99-5c95-4d2b-ba76-fe87db2f29c6" providerId="ADAL" clId="{025CEE1D-A40A-4E42-99B1-351949385AC9}" dt="2021-02-09T02:03:02.414" v="20" actId="47"/>
        <pc:sldMkLst>
          <pc:docMk/>
          <pc:sldMk cId="1294895777" sldId="291"/>
        </pc:sldMkLst>
      </pc:sldChg>
      <pc:sldChg chg="del">
        <pc:chgData name="Ian Nabney" userId="d6603c99-5c95-4d2b-ba76-fe87db2f29c6" providerId="ADAL" clId="{025CEE1D-A40A-4E42-99B1-351949385AC9}" dt="2021-02-09T02:03:02.414" v="20" actId="47"/>
        <pc:sldMkLst>
          <pc:docMk/>
          <pc:sldMk cId="824091130" sldId="292"/>
        </pc:sldMkLst>
      </pc:sldChg>
      <pc:sldChg chg="addSp modSp new mod modTransition">
        <pc:chgData name="Ian Nabney" userId="d6603c99-5c95-4d2b-ba76-fe87db2f29c6" providerId="ADAL" clId="{025CEE1D-A40A-4E42-99B1-351949385AC9}" dt="2021-02-12T14:28:33.023" v="2013"/>
        <pc:sldMkLst>
          <pc:docMk/>
          <pc:sldMk cId="1572056402" sldId="292"/>
        </pc:sldMkLst>
        <pc:spChg chg="mod">
          <ac:chgData name="Ian Nabney" userId="d6603c99-5c95-4d2b-ba76-fe87db2f29c6" providerId="ADAL" clId="{025CEE1D-A40A-4E42-99B1-351949385AC9}" dt="2021-02-12T14:27:15.824" v="2003" actId="20577"/>
          <ac:spMkLst>
            <pc:docMk/>
            <pc:sldMk cId="1572056402" sldId="292"/>
            <ac:spMk id="2" creationId="{7F7BA096-30F9-4BF9-AE1B-3DD96225CB74}"/>
          </ac:spMkLst>
        </pc:spChg>
        <pc:graphicFrameChg chg="add mod modGraphic">
          <ac:chgData name="Ian Nabney" userId="d6603c99-5c95-4d2b-ba76-fe87db2f29c6" providerId="ADAL" clId="{025CEE1D-A40A-4E42-99B1-351949385AC9}" dt="2021-02-12T14:28:21.263" v="2012" actId="255"/>
          <ac:graphicFrameMkLst>
            <pc:docMk/>
            <pc:sldMk cId="1572056402" sldId="292"/>
            <ac:graphicFrameMk id="6" creationId="{57606584-1EB9-4EC1-BD71-DAC36D9DE9CE}"/>
          </ac:graphicFrameMkLst>
        </pc:graphicFrameChg>
      </pc:sldChg>
      <pc:sldChg chg="del">
        <pc:chgData name="Ian Nabney" userId="d6603c99-5c95-4d2b-ba76-fe87db2f29c6" providerId="ADAL" clId="{025CEE1D-A40A-4E42-99B1-351949385AC9}" dt="2021-02-09T02:03:02.414" v="20" actId="47"/>
        <pc:sldMkLst>
          <pc:docMk/>
          <pc:sldMk cId="2431822236" sldId="293"/>
        </pc:sldMkLst>
      </pc:sldChg>
      <pc:sldChg chg="del">
        <pc:chgData name="Ian Nabney" userId="d6603c99-5c95-4d2b-ba76-fe87db2f29c6" providerId="ADAL" clId="{025CEE1D-A40A-4E42-99B1-351949385AC9}" dt="2021-02-09T02:03:02.414" v="20" actId="47"/>
        <pc:sldMkLst>
          <pc:docMk/>
          <pc:sldMk cId="92613839" sldId="294"/>
        </pc:sldMkLst>
      </pc:sldChg>
      <pc:sldChg chg="del">
        <pc:chgData name="Ian Nabney" userId="d6603c99-5c95-4d2b-ba76-fe87db2f29c6" providerId="ADAL" clId="{025CEE1D-A40A-4E42-99B1-351949385AC9}" dt="2021-02-09T02:03:02.414" v="20" actId="47"/>
        <pc:sldMkLst>
          <pc:docMk/>
          <pc:sldMk cId="190260176" sldId="295"/>
        </pc:sldMkLst>
      </pc:sldChg>
      <pc:sldChg chg="del">
        <pc:chgData name="Ian Nabney" userId="d6603c99-5c95-4d2b-ba76-fe87db2f29c6" providerId="ADAL" clId="{025CEE1D-A40A-4E42-99B1-351949385AC9}" dt="2021-02-09T02:03:02.414" v="20" actId="47"/>
        <pc:sldMkLst>
          <pc:docMk/>
          <pc:sldMk cId="4004696963" sldId="296"/>
        </pc:sldMkLst>
      </pc:sldChg>
      <pc:sldChg chg="del">
        <pc:chgData name="Ian Nabney" userId="d6603c99-5c95-4d2b-ba76-fe87db2f29c6" providerId="ADAL" clId="{025CEE1D-A40A-4E42-99B1-351949385AC9}" dt="2021-02-09T02:03:02.414" v="20" actId="47"/>
        <pc:sldMkLst>
          <pc:docMk/>
          <pc:sldMk cId="2621091114" sldId="297"/>
        </pc:sldMkLst>
      </pc:sldChg>
      <pc:sldChg chg="del">
        <pc:chgData name="Ian Nabney" userId="d6603c99-5c95-4d2b-ba76-fe87db2f29c6" providerId="ADAL" clId="{025CEE1D-A40A-4E42-99B1-351949385AC9}" dt="2021-02-09T02:03:02.414" v="20" actId="47"/>
        <pc:sldMkLst>
          <pc:docMk/>
          <pc:sldMk cId="1088836683" sldId="298"/>
        </pc:sldMkLst>
      </pc:sldChg>
      <pc:sldChg chg="del">
        <pc:chgData name="Ian Nabney" userId="d6603c99-5c95-4d2b-ba76-fe87db2f29c6" providerId="ADAL" clId="{025CEE1D-A40A-4E42-99B1-351949385AC9}" dt="2021-02-09T02:03:02.414" v="20" actId="47"/>
        <pc:sldMkLst>
          <pc:docMk/>
          <pc:sldMk cId="933627576" sldId="299"/>
        </pc:sldMkLst>
      </pc:sldChg>
      <pc:sldChg chg="del">
        <pc:chgData name="Ian Nabney" userId="d6603c99-5c95-4d2b-ba76-fe87db2f29c6" providerId="ADAL" clId="{025CEE1D-A40A-4E42-99B1-351949385AC9}" dt="2021-02-09T02:03:02.414" v="20" actId="47"/>
        <pc:sldMkLst>
          <pc:docMk/>
          <pc:sldMk cId="3668217247" sldId="300"/>
        </pc:sldMkLst>
      </pc:sldChg>
      <pc:sldChg chg="del">
        <pc:chgData name="Ian Nabney" userId="d6603c99-5c95-4d2b-ba76-fe87db2f29c6" providerId="ADAL" clId="{025CEE1D-A40A-4E42-99B1-351949385AC9}" dt="2021-02-09T02:03:02.414" v="20" actId="47"/>
        <pc:sldMkLst>
          <pc:docMk/>
          <pc:sldMk cId="2904356632" sldId="301"/>
        </pc:sldMkLst>
      </pc:sldChg>
      <pc:sldChg chg="del">
        <pc:chgData name="Ian Nabney" userId="d6603c99-5c95-4d2b-ba76-fe87db2f29c6" providerId="ADAL" clId="{025CEE1D-A40A-4E42-99B1-351949385AC9}" dt="2021-02-09T02:03:02.414" v="20" actId="47"/>
        <pc:sldMkLst>
          <pc:docMk/>
          <pc:sldMk cId="490021754" sldId="302"/>
        </pc:sldMkLst>
      </pc:sldChg>
      <pc:sldChg chg="del">
        <pc:chgData name="Ian Nabney" userId="d6603c99-5c95-4d2b-ba76-fe87db2f29c6" providerId="ADAL" clId="{025CEE1D-A40A-4E42-99B1-351949385AC9}" dt="2021-02-09T02:03:02.414" v="20" actId="47"/>
        <pc:sldMkLst>
          <pc:docMk/>
          <pc:sldMk cId="796334900" sldId="303"/>
        </pc:sldMkLst>
      </pc:sldChg>
      <pc:sldChg chg="del">
        <pc:chgData name="Ian Nabney" userId="d6603c99-5c95-4d2b-ba76-fe87db2f29c6" providerId="ADAL" clId="{025CEE1D-A40A-4E42-99B1-351949385AC9}" dt="2021-02-09T02:03:02.414" v="20" actId="47"/>
        <pc:sldMkLst>
          <pc:docMk/>
          <pc:sldMk cId="339783814" sldId="304"/>
        </pc:sldMkLst>
      </pc:sldChg>
    </pc:docChg>
  </pc:docChgLst>
  <pc:docChgLst>
    <pc:chgData name="Ian Nabney" userId="d6603c99-5c95-4d2b-ba76-fe87db2f29c6" providerId="ADAL" clId="{4FBB9337-A7B3-4925-97FF-6D201E29B632}"/>
    <pc:docChg chg="undo custSel addSld delSld modSld sldOrd">
      <pc:chgData name="Ian Nabney" userId="d6603c99-5c95-4d2b-ba76-fe87db2f29c6" providerId="ADAL" clId="{4FBB9337-A7B3-4925-97FF-6D201E29B632}" dt="2021-02-14T17:13:21.724" v="3985"/>
      <pc:docMkLst>
        <pc:docMk/>
      </pc:docMkLst>
      <pc:sldChg chg="modSp mod">
        <pc:chgData name="Ian Nabney" userId="d6603c99-5c95-4d2b-ba76-fe87db2f29c6" providerId="ADAL" clId="{4FBB9337-A7B3-4925-97FF-6D201E29B632}" dt="2021-02-12T14:48:13.061" v="15" actId="20577"/>
        <pc:sldMkLst>
          <pc:docMk/>
          <pc:sldMk cId="0" sldId="256"/>
        </pc:sldMkLst>
        <pc:spChg chg="mod">
          <ac:chgData name="Ian Nabney" userId="d6603c99-5c95-4d2b-ba76-fe87db2f29c6" providerId="ADAL" clId="{4FBB9337-A7B3-4925-97FF-6D201E29B632}" dt="2021-02-12T14:48:13.061" v="15" actId="20577"/>
          <ac:spMkLst>
            <pc:docMk/>
            <pc:sldMk cId="0" sldId="256"/>
            <ac:spMk id="30722" creationId="{1EFC9091-8354-444B-BB79-2B3E0582CEE3}"/>
          </ac:spMkLst>
        </pc:spChg>
      </pc:sldChg>
      <pc:sldChg chg="modSp mod">
        <pc:chgData name="Ian Nabney" userId="d6603c99-5c95-4d2b-ba76-fe87db2f29c6" providerId="ADAL" clId="{4FBB9337-A7B3-4925-97FF-6D201E29B632}" dt="2021-02-13T09:49:18.926" v="278" actId="20577"/>
        <pc:sldMkLst>
          <pc:docMk/>
          <pc:sldMk cId="0" sldId="276"/>
        </pc:sldMkLst>
        <pc:spChg chg="mod">
          <ac:chgData name="Ian Nabney" userId="d6603c99-5c95-4d2b-ba76-fe87db2f29c6" providerId="ADAL" clId="{4FBB9337-A7B3-4925-97FF-6D201E29B632}" dt="2021-02-13T09:49:18.926" v="278" actId="20577"/>
          <ac:spMkLst>
            <pc:docMk/>
            <pc:sldMk cId="0" sldId="276"/>
            <ac:spMk id="32771" creationId="{8674BF37-E827-4547-8249-5CE423AC6A24}"/>
          </ac:spMkLst>
        </pc:spChg>
      </pc:sldChg>
      <pc:sldChg chg="addSp modSp new mod modTransition">
        <pc:chgData name="Ian Nabney" userId="d6603c99-5c95-4d2b-ba76-fe87db2f29c6" providerId="ADAL" clId="{4FBB9337-A7B3-4925-97FF-6D201E29B632}" dt="2021-02-14T17:13:21.724" v="3985"/>
        <pc:sldMkLst>
          <pc:docMk/>
          <pc:sldMk cId="2462739281" sldId="277"/>
        </pc:sldMkLst>
        <pc:spChg chg="mod">
          <ac:chgData name="Ian Nabney" userId="d6603c99-5c95-4d2b-ba76-fe87db2f29c6" providerId="ADAL" clId="{4FBB9337-A7B3-4925-97FF-6D201E29B632}" dt="2021-02-12T14:54:05.397" v="255" actId="20577"/>
          <ac:spMkLst>
            <pc:docMk/>
            <pc:sldMk cId="2462739281" sldId="277"/>
            <ac:spMk id="2" creationId="{CFD768B6-1132-4AB2-922D-A259F17721DC}"/>
          </ac:spMkLst>
        </pc:spChg>
        <pc:picChg chg="add mod">
          <ac:chgData name="Ian Nabney" userId="d6603c99-5c95-4d2b-ba76-fe87db2f29c6" providerId="ADAL" clId="{4FBB9337-A7B3-4925-97FF-6D201E29B632}" dt="2021-02-12T14:53:52.464" v="214" actId="14100"/>
          <ac:picMkLst>
            <pc:docMk/>
            <pc:sldMk cId="2462739281" sldId="277"/>
            <ac:picMk id="6" creationId="{17A13B1B-DA09-4B9A-BC0B-9E67FC08F145}"/>
          </ac:picMkLst>
        </pc:picChg>
      </pc:sldChg>
      <pc:sldChg chg="del">
        <pc:chgData name="Ian Nabney" userId="d6603c99-5c95-4d2b-ba76-fe87db2f29c6" providerId="ADAL" clId="{4FBB9337-A7B3-4925-97FF-6D201E29B632}" dt="2021-02-12T14:50:10.304" v="210" actId="47"/>
        <pc:sldMkLst>
          <pc:docMk/>
          <pc:sldMk cId="3188722790" sldId="277"/>
        </pc:sldMkLst>
      </pc:sldChg>
      <pc:sldChg chg="addSp modSp new mod modTransition">
        <pc:chgData name="Ian Nabney" userId="d6603c99-5c95-4d2b-ba76-fe87db2f29c6" providerId="ADAL" clId="{4FBB9337-A7B3-4925-97FF-6D201E29B632}" dt="2021-02-14T17:13:21.724" v="3985"/>
        <pc:sldMkLst>
          <pc:docMk/>
          <pc:sldMk cId="3332262627" sldId="278"/>
        </pc:sldMkLst>
        <pc:spChg chg="mod">
          <ac:chgData name="Ian Nabney" userId="d6603c99-5c95-4d2b-ba76-fe87db2f29c6" providerId="ADAL" clId="{4FBB9337-A7B3-4925-97FF-6D201E29B632}" dt="2021-02-13T10:02:09.561" v="335" actId="20577"/>
          <ac:spMkLst>
            <pc:docMk/>
            <pc:sldMk cId="3332262627" sldId="278"/>
            <ac:spMk id="2" creationId="{979A99ED-36EA-4153-A3F5-2AB64001F978}"/>
          </ac:spMkLst>
        </pc:spChg>
        <pc:spChg chg="add mod">
          <ac:chgData name="Ian Nabney" userId="d6603c99-5c95-4d2b-ba76-fe87db2f29c6" providerId="ADAL" clId="{4FBB9337-A7B3-4925-97FF-6D201E29B632}" dt="2021-02-13T10:05:07.030" v="374" actId="20577"/>
          <ac:spMkLst>
            <pc:docMk/>
            <pc:sldMk cId="3332262627" sldId="278"/>
            <ac:spMk id="6" creationId="{451C27E0-3D23-4F3B-96BB-A1D3DC9DCB24}"/>
          </ac:spMkLst>
        </pc:spChg>
      </pc:sldChg>
      <pc:sldChg chg="del">
        <pc:chgData name="Ian Nabney" userId="d6603c99-5c95-4d2b-ba76-fe87db2f29c6" providerId="ADAL" clId="{4FBB9337-A7B3-4925-97FF-6D201E29B632}" dt="2021-02-12T14:50:10.304" v="210" actId="47"/>
        <pc:sldMkLst>
          <pc:docMk/>
          <pc:sldMk cId="4194491560" sldId="278"/>
        </pc:sldMkLst>
      </pc:sldChg>
      <pc:sldChg chg="del">
        <pc:chgData name="Ian Nabney" userId="d6603c99-5c95-4d2b-ba76-fe87db2f29c6" providerId="ADAL" clId="{4FBB9337-A7B3-4925-97FF-6D201E29B632}" dt="2021-02-12T14:50:10.304" v="210" actId="47"/>
        <pc:sldMkLst>
          <pc:docMk/>
          <pc:sldMk cId="2745872460" sldId="279"/>
        </pc:sldMkLst>
      </pc:sldChg>
      <pc:sldChg chg="addSp modSp new mod modTransition">
        <pc:chgData name="Ian Nabney" userId="d6603c99-5c95-4d2b-ba76-fe87db2f29c6" providerId="ADAL" clId="{4FBB9337-A7B3-4925-97FF-6D201E29B632}" dt="2021-02-14T17:13:21.724" v="3985"/>
        <pc:sldMkLst>
          <pc:docMk/>
          <pc:sldMk cId="3211899754" sldId="279"/>
        </pc:sldMkLst>
        <pc:spChg chg="mod">
          <ac:chgData name="Ian Nabney" userId="d6603c99-5c95-4d2b-ba76-fe87db2f29c6" providerId="ADAL" clId="{4FBB9337-A7B3-4925-97FF-6D201E29B632}" dt="2021-02-13T10:09:42.328" v="393" actId="20577"/>
          <ac:spMkLst>
            <pc:docMk/>
            <pc:sldMk cId="3211899754" sldId="279"/>
            <ac:spMk id="2" creationId="{3D0E091F-96D0-4366-95A3-5EC0233B848A}"/>
          </ac:spMkLst>
        </pc:spChg>
        <pc:spChg chg="add mod">
          <ac:chgData name="Ian Nabney" userId="d6603c99-5c95-4d2b-ba76-fe87db2f29c6" providerId="ADAL" clId="{4FBB9337-A7B3-4925-97FF-6D201E29B632}" dt="2021-02-13T10:41:36.609" v="729" actId="21"/>
          <ac:spMkLst>
            <pc:docMk/>
            <pc:sldMk cId="3211899754" sldId="279"/>
            <ac:spMk id="6" creationId="{1FDC695D-6311-4D86-95A5-1D2B341D4D05}"/>
          </ac:spMkLst>
        </pc:spChg>
      </pc:sldChg>
      <pc:sldChg chg="addSp delSp modSp new mod modTransition">
        <pc:chgData name="Ian Nabney" userId="d6603c99-5c95-4d2b-ba76-fe87db2f29c6" providerId="ADAL" clId="{4FBB9337-A7B3-4925-97FF-6D201E29B632}" dt="2021-02-14T17:13:21.724" v="3985"/>
        <pc:sldMkLst>
          <pc:docMk/>
          <pc:sldMk cId="122012374" sldId="280"/>
        </pc:sldMkLst>
        <pc:spChg chg="mod">
          <ac:chgData name="Ian Nabney" userId="d6603c99-5c95-4d2b-ba76-fe87db2f29c6" providerId="ADAL" clId="{4FBB9337-A7B3-4925-97FF-6D201E29B632}" dt="2021-02-13T10:10:05.310" v="426" actId="20577"/>
          <ac:spMkLst>
            <pc:docMk/>
            <pc:sldMk cId="122012374" sldId="280"/>
            <ac:spMk id="2" creationId="{AC950EAB-CC57-41ED-A192-C4A44B9A7031}"/>
          </ac:spMkLst>
        </pc:spChg>
        <pc:spChg chg="add mod">
          <ac:chgData name="Ian Nabney" userId="d6603c99-5c95-4d2b-ba76-fe87db2f29c6" providerId="ADAL" clId="{4FBB9337-A7B3-4925-97FF-6D201E29B632}" dt="2021-02-13T15:10:47.095" v="1146" actId="255"/>
          <ac:spMkLst>
            <pc:docMk/>
            <pc:sldMk cId="122012374" sldId="280"/>
            <ac:spMk id="7" creationId="{8C5AE5B1-20D1-426C-A0DD-ECFC99D844EF}"/>
          </ac:spMkLst>
        </pc:spChg>
        <pc:spChg chg="add del mod">
          <ac:chgData name="Ian Nabney" userId="d6603c99-5c95-4d2b-ba76-fe87db2f29c6" providerId="ADAL" clId="{4FBB9337-A7B3-4925-97FF-6D201E29B632}" dt="2021-02-13T14:59:31.440" v="837" actId="21"/>
          <ac:spMkLst>
            <pc:docMk/>
            <pc:sldMk cId="122012374" sldId="280"/>
            <ac:spMk id="8" creationId="{0C2E76FD-0904-495F-AC3F-4230533E84CA}"/>
          </ac:spMkLst>
        </pc:spChg>
        <pc:picChg chg="add mod">
          <ac:chgData name="Ian Nabney" userId="d6603c99-5c95-4d2b-ba76-fe87db2f29c6" providerId="ADAL" clId="{4FBB9337-A7B3-4925-97FF-6D201E29B632}" dt="2021-02-13T14:59:38.018" v="839" actId="14100"/>
          <ac:picMkLst>
            <pc:docMk/>
            <pc:sldMk cId="122012374" sldId="280"/>
            <ac:picMk id="6" creationId="{A468A446-E21B-4613-826A-EA27B6B54BA3}"/>
          </ac:picMkLst>
        </pc:picChg>
      </pc:sldChg>
      <pc:sldChg chg="del">
        <pc:chgData name="Ian Nabney" userId="d6603c99-5c95-4d2b-ba76-fe87db2f29c6" providerId="ADAL" clId="{4FBB9337-A7B3-4925-97FF-6D201E29B632}" dt="2021-02-12T14:50:10.304" v="210" actId="47"/>
        <pc:sldMkLst>
          <pc:docMk/>
          <pc:sldMk cId="3492273316" sldId="280"/>
        </pc:sldMkLst>
      </pc:sldChg>
      <pc:sldChg chg="addSp modSp new mod modTransition">
        <pc:chgData name="Ian Nabney" userId="d6603c99-5c95-4d2b-ba76-fe87db2f29c6" providerId="ADAL" clId="{4FBB9337-A7B3-4925-97FF-6D201E29B632}" dt="2021-02-14T17:13:21.724" v="3985"/>
        <pc:sldMkLst>
          <pc:docMk/>
          <pc:sldMk cId="79106315" sldId="281"/>
        </pc:sldMkLst>
        <pc:spChg chg="mod">
          <ac:chgData name="Ian Nabney" userId="d6603c99-5c95-4d2b-ba76-fe87db2f29c6" providerId="ADAL" clId="{4FBB9337-A7B3-4925-97FF-6D201E29B632}" dt="2021-02-13T10:12:04.333" v="462" actId="20577"/>
          <ac:spMkLst>
            <pc:docMk/>
            <pc:sldMk cId="79106315" sldId="281"/>
            <ac:spMk id="2" creationId="{3BA7340A-BBA7-4D50-92E5-BE135AA70CB1}"/>
          </ac:spMkLst>
        </pc:spChg>
        <pc:spChg chg="add mod">
          <ac:chgData name="Ian Nabney" userId="d6603c99-5c95-4d2b-ba76-fe87db2f29c6" providerId="ADAL" clId="{4FBB9337-A7B3-4925-97FF-6D201E29B632}" dt="2021-02-13T15:25:43.876" v="1687" actId="20577"/>
          <ac:spMkLst>
            <pc:docMk/>
            <pc:sldMk cId="79106315" sldId="281"/>
            <ac:spMk id="6" creationId="{673137A1-C96E-40A6-8AB9-7031AF3865D3}"/>
          </ac:spMkLst>
        </pc:spChg>
        <pc:picChg chg="add mod modCrop">
          <ac:chgData name="Ian Nabney" userId="d6603c99-5c95-4d2b-ba76-fe87db2f29c6" providerId="ADAL" clId="{4FBB9337-A7B3-4925-97FF-6D201E29B632}" dt="2021-02-13T15:25:20.098" v="1634" actId="14100"/>
          <ac:picMkLst>
            <pc:docMk/>
            <pc:sldMk cId="79106315" sldId="281"/>
            <ac:picMk id="7" creationId="{BF606426-EBF1-4CA3-ACEC-C82779A44B9D}"/>
          </ac:picMkLst>
        </pc:picChg>
      </pc:sldChg>
      <pc:sldChg chg="del">
        <pc:chgData name="Ian Nabney" userId="d6603c99-5c95-4d2b-ba76-fe87db2f29c6" providerId="ADAL" clId="{4FBB9337-A7B3-4925-97FF-6D201E29B632}" dt="2021-02-12T14:50:10.304" v="210" actId="47"/>
        <pc:sldMkLst>
          <pc:docMk/>
          <pc:sldMk cId="1528378218" sldId="281"/>
        </pc:sldMkLst>
      </pc:sldChg>
      <pc:sldChg chg="addSp modSp new mod modTransition">
        <pc:chgData name="Ian Nabney" userId="d6603c99-5c95-4d2b-ba76-fe87db2f29c6" providerId="ADAL" clId="{4FBB9337-A7B3-4925-97FF-6D201E29B632}" dt="2021-02-14T17:13:21.724" v="3985"/>
        <pc:sldMkLst>
          <pc:docMk/>
          <pc:sldMk cId="278062578" sldId="282"/>
        </pc:sldMkLst>
        <pc:spChg chg="mod">
          <ac:chgData name="Ian Nabney" userId="d6603c99-5c95-4d2b-ba76-fe87db2f29c6" providerId="ADAL" clId="{4FBB9337-A7B3-4925-97FF-6D201E29B632}" dt="2021-02-13T10:12:14.588" v="481" actId="20577"/>
          <ac:spMkLst>
            <pc:docMk/>
            <pc:sldMk cId="278062578" sldId="282"/>
            <ac:spMk id="2" creationId="{DFDF0E0B-2565-4AF0-84AA-D33EDB4AA7E2}"/>
          </ac:spMkLst>
        </pc:spChg>
        <pc:spChg chg="add mod">
          <ac:chgData name="Ian Nabney" userId="d6603c99-5c95-4d2b-ba76-fe87db2f29c6" providerId="ADAL" clId="{4FBB9337-A7B3-4925-97FF-6D201E29B632}" dt="2021-02-13T15:43:14.042" v="2234" actId="20577"/>
          <ac:spMkLst>
            <pc:docMk/>
            <pc:sldMk cId="278062578" sldId="282"/>
            <ac:spMk id="7" creationId="{EEC18FE1-C111-4235-8DD7-EAD8BD6E09E1}"/>
          </ac:spMkLst>
        </pc:spChg>
        <pc:picChg chg="add mod modCrop">
          <ac:chgData name="Ian Nabney" userId="d6603c99-5c95-4d2b-ba76-fe87db2f29c6" providerId="ADAL" clId="{4FBB9337-A7B3-4925-97FF-6D201E29B632}" dt="2021-02-13T15:44:33.722" v="2235" actId="1076"/>
          <ac:picMkLst>
            <pc:docMk/>
            <pc:sldMk cId="278062578" sldId="282"/>
            <ac:picMk id="6" creationId="{C751C6E6-2DD4-4CAB-9B29-114A19BCA2D5}"/>
          </ac:picMkLst>
        </pc:picChg>
      </pc:sldChg>
      <pc:sldChg chg="del">
        <pc:chgData name="Ian Nabney" userId="d6603c99-5c95-4d2b-ba76-fe87db2f29c6" providerId="ADAL" clId="{4FBB9337-A7B3-4925-97FF-6D201E29B632}" dt="2021-02-12T14:50:10.304" v="210" actId="47"/>
        <pc:sldMkLst>
          <pc:docMk/>
          <pc:sldMk cId="2045949475" sldId="282"/>
        </pc:sldMkLst>
      </pc:sldChg>
      <pc:sldChg chg="addSp modSp new mod modTransition">
        <pc:chgData name="Ian Nabney" userId="d6603c99-5c95-4d2b-ba76-fe87db2f29c6" providerId="ADAL" clId="{4FBB9337-A7B3-4925-97FF-6D201E29B632}" dt="2021-02-14T17:13:21.724" v="3985"/>
        <pc:sldMkLst>
          <pc:docMk/>
          <pc:sldMk cId="1644431879" sldId="283"/>
        </pc:sldMkLst>
        <pc:spChg chg="mod">
          <ac:chgData name="Ian Nabney" userId="d6603c99-5c95-4d2b-ba76-fe87db2f29c6" providerId="ADAL" clId="{4FBB9337-A7B3-4925-97FF-6D201E29B632}" dt="2021-02-13T15:49:40.923" v="2260" actId="20577"/>
          <ac:spMkLst>
            <pc:docMk/>
            <pc:sldMk cId="1644431879" sldId="283"/>
            <ac:spMk id="2" creationId="{B7F2129D-2921-41A0-984E-56A9A686340C}"/>
          </ac:spMkLst>
        </pc:spChg>
        <pc:spChg chg="add mod">
          <ac:chgData name="Ian Nabney" userId="d6603c99-5c95-4d2b-ba76-fe87db2f29c6" providerId="ADAL" clId="{4FBB9337-A7B3-4925-97FF-6D201E29B632}" dt="2021-02-13T15:50:52.244" v="2271" actId="20577"/>
          <ac:spMkLst>
            <pc:docMk/>
            <pc:sldMk cId="1644431879" sldId="283"/>
            <ac:spMk id="6" creationId="{F5F70BD8-6C5E-41BF-9CA8-7C48F862F6DC}"/>
          </ac:spMkLst>
        </pc:spChg>
        <pc:picChg chg="add mod modCrop">
          <ac:chgData name="Ian Nabney" userId="d6603c99-5c95-4d2b-ba76-fe87db2f29c6" providerId="ADAL" clId="{4FBB9337-A7B3-4925-97FF-6D201E29B632}" dt="2021-02-13T15:50:44.459" v="2267" actId="1076"/>
          <ac:picMkLst>
            <pc:docMk/>
            <pc:sldMk cId="1644431879" sldId="283"/>
            <ac:picMk id="7" creationId="{4DC34833-1E28-45CE-977F-10FD03680101}"/>
          </ac:picMkLst>
        </pc:picChg>
      </pc:sldChg>
      <pc:sldChg chg="del">
        <pc:chgData name="Ian Nabney" userId="d6603c99-5c95-4d2b-ba76-fe87db2f29c6" providerId="ADAL" clId="{4FBB9337-A7B3-4925-97FF-6D201E29B632}" dt="2021-02-12T14:50:10.304" v="210" actId="47"/>
        <pc:sldMkLst>
          <pc:docMk/>
          <pc:sldMk cId="1673256001" sldId="283"/>
        </pc:sldMkLst>
      </pc:sldChg>
      <pc:sldChg chg="del">
        <pc:chgData name="Ian Nabney" userId="d6603c99-5c95-4d2b-ba76-fe87db2f29c6" providerId="ADAL" clId="{4FBB9337-A7B3-4925-97FF-6D201E29B632}" dt="2021-02-12T14:50:10.304" v="210" actId="47"/>
        <pc:sldMkLst>
          <pc:docMk/>
          <pc:sldMk cId="2072827405" sldId="284"/>
        </pc:sldMkLst>
      </pc:sldChg>
      <pc:sldChg chg="addSp delSp modSp new mod modTransition">
        <pc:chgData name="Ian Nabney" userId="d6603c99-5c95-4d2b-ba76-fe87db2f29c6" providerId="ADAL" clId="{4FBB9337-A7B3-4925-97FF-6D201E29B632}" dt="2021-02-14T17:13:21.724" v="3985"/>
        <pc:sldMkLst>
          <pc:docMk/>
          <pc:sldMk cId="3210668178" sldId="284"/>
        </pc:sldMkLst>
        <pc:spChg chg="mod">
          <ac:chgData name="Ian Nabney" userId="d6603c99-5c95-4d2b-ba76-fe87db2f29c6" providerId="ADAL" clId="{4FBB9337-A7B3-4925-97FF-6D201E29B632}" dt="2021-02-13T15:54:41.470" v="2286" actId="20577"/>
          <ac:spMkLst>
            <pc:docMk/>
            <pc:sldMk cId="3210668178" sldId="284"/>
            <ac:spMk id="2" creationId="{8BF70963-0BFB-4669-9A06-020C4727555A}"/>
          </ac:spMkLst>
        </pc:spChg>
        <pc:spChg chg="add mod">
          <ac:chgData name="Ian Nabney" userId="d6603c99-5c95-4d2b-ba76-fe87db2f29c6" providerId="ADAL" clId="{4FBB9337-A7B3-4925-97FF-6D201E29B632}" dt="2021-02-13T16:01:15.318" v="2317" actId="20577"/>
          <ac:spMkLst>
            <pc:docMk/>
            <pc:sldMk cId="3210668178" sldId="284"/>
            <ac:spMk id="6" creationId="{5C5D8EC7-958B-4BD2-8538-2968EE354A73}"/>
          </ac:spMkLst>
        </pc:spChg>
        <pc:picChg chg="add del mod">
          <ac:chgData name="Ian Nabney" userId="d6603c99-5c95-4d2b-ba76-fe87db2f29c6" providerId="ADAL" clId="{4FBB9337-A7B3-4925-97FF-6D201E29B632}" dt="2021-02-13T15:53:34.583" v="2277" actId="21"/>
          <ac:picMkLst>
            <pc:docMk/>
            <pc:sldMk cId="3210668178" sldId="284"/>
            <ac:picMk id="7" creationId="{3405BD6D-ADBE-4D48-9861-598198C1C031}"/>
          </ac:picMkLst>
        </pc:picChg>
        <pc:picChg chg="add del">
          <ac:chgData name="Ian Nabney" userId="d6603c99-5c95-4d2b-ba76-fe87db2f29c6" providerId="ADAL" clId="{4FBB9337-A7B3-4925-97FF-6D201E29B632}" dt="2021-02-13T15:54:55.651" v="2288" actId="21"/>
          <ac:picMkLst>
            <pc:docMk/>
            <pc:sldMk cId="3210668178" sldId="284"/>
            <ac:picMk id="8" creationId="{E9DF3615-4653-4E4E-9AAD-7293F45A247C}"/>
          </ac:picMkLst>
        </pc:picChg>
      </pc:sldChg>
      <pc:sldChg chg="del">
        <pc:chgData name="Ian Nabney" userId="d6603c99-5c95-4d2b-ba76-fe87db2f29c6" providerId="ADAL" clId="{4FBB9337-A7B3-4925-97FF-6D201E29B632}" dt="2021-02-12T14:50:10.304" v="210" actId="47"/>
        <pc:sldMkLst>
          <pc:docMk/>
          <pc:sldMk cId="882229284" sldId="285"/>
        </pc:sldMkLst>
      </pc:sldChg>
      <pc:sldChg chg="addSp modSp new mod modTransition">
        <pc:chgData name="Ian Nabney" userId="d6603c99-5c95-4d2b-ba76-fe87db2f29c6" providerId="ADAL" clId="{4FBB9337-A7B3-4925-97FF-6D201E29B632}" dt="2021-02-14T17:13:21.724" v="3985"/>
        <pc:sldMkLst>
          <pc:docMk/>
          <pc:sldMk cId="3544071691" sldId="285"/>
        </pc:sldMkLst>
        <pc:spChg chg="mod">
          <ac:chgData name="Ian Nabney" userId="d6603c99-5c95-4d2b-ba76-fe87db2f29c6" providerId="ADAL" clId="{4FBB9337-A7B3-4925-97FF-6D201E29B632}" dt="2021-02-13T10:14:45.432" v="539" actId="20577"/>
          <ac:spMkLst>
            <pc:docMk/>
            <pc:sldMk cId="3544071691" sldId="285"/>
            <ac:spMk id="2" creationId="{27E4B872-60F6-47F0-AB38-E9B20540407C}"/>
          </ac:spMkLst>
        </pc:spChg>
        <pc:spChg chg="add mod">
          <ac:chgData name="Ian Nabney" userId="d6603c99-5c95-4d2b-ba76-fe87db2f29c6" providerId="ADAL" clId="{4FBB9337-A7B3-4925-97FF-6D201E29B632}" dt="2021-02-13T16:06:05.786" v="2376" actId="20577"/>
          <ac:spMkLst>
            <pc:docMk/>
            <pc:sldMk cId="3544071691" sldId="285"/>
            <ac:spMk id="7" creationId="{BB90B1DF-6C60-47F7-B57D-987BAF79627F}"/>
          </ac:spMkLst>
        </pc:spChg>
        <pc:picChg chg="add mod">
          <ac:chgData name="Ian Nabney" userId="d6603c99-5c95-4d2b-ba76-fe87db2f29c6" providerId="ADAL" clId="{4FBB9337-A7B3-4925-97FF-6D201E29B632}" dt="2021-02-13T15:55:12.564" v="2295" actId="1076"/>
          <ac:picMkLst>
            <pc:docMk/>
            <pc:sldMk cId="3544071691" sldId="285"/>
            <ac:picMk id="6" creationId="{DD3084A5-283B-49A0-A732-397150F61BAA}"/>
          </ac:picMkLst>
        </pc:picChg>
      </pc:sldChg>
      <pc:sldChg chg="del">
        <pc:chgData name="Ian Nabney" userId="d6603c99-5c95-4d2b-ba76-fe87db2f29c6" providerId="ADAL" clId="{4FBB9337-A7B3-4925-97FF-6D201E29B632}" dt="2021-02-12T14:50:10.304" v="210" actId="47"/>
        <pc:sldMkLst>
          <pc:docMk/>
          <pc:sldMk cId="558950667" sldId="286"/>
        </pc:sldMkLst>
      </pc:sldChg>
      <pc:sldChg chg="addSp delSp modSp new mod modTransition">
        <pc:chgData name="Ian Nabney" userId="d6603c99-5c95-4d2b-ba76-fe87db2f29c6" providerId="ADAL" clId="{4FBB9337-A7B3-4925-97FF-6D201E29B632}" dt="2021-02-14T17:13:21.724" v="3985"/>
        <pc:sldMkLst>
          <pc:docMk/>
          <pc:sldMk cId="3188237960" sldId="286"/>
        </pc:sldMkLst>
        <pc:spChg chg="mod">
          <ac:chgData name="Ian Nabney" userId="d6603c99-5c95-4d2b-ba76-fe87db2f29c6" providerId="ADAL" clId="{4FBB9337-A7B3-4925-97FF-6D201E29B632}" dt="2021-02-13T10:15:08.380" v="560" actId="20577"/>
          <ac:spMkLst>
            <pc:docMk/>
            <pc:sldMk cId="3188237960" sldId="286"/>
            <ac:spMk id="2" creationId="{0A3410A8-22E7-4C60-BAA2-DC3C1BEEF810}"/>
          </ac:spMkLst>
        </pc:spChg>
        <pc:spChg chg="add mod">
          <ac:chgData name="Ian Nabney" userId="d6603c99-5c95-4d2b-ba76-fe87db2f29c6" providerId="ADAL" clId="{4FBB9337-A7B3-4925-97FF-6D201E29B632}" dt="2021-02-13T16:12:47.596" v="2576" actId="20577"/>
          <ac:spMkLst>
            <pc:docMk/>
            <pc:sldMk cId="3188237960" sldId="286"/>
            <ac:spMk id="8" creationId="{189409D8-C09D-4ABE-834E-85B13C4DA7F1}"/>
          </ac:spMkLst>
        </pc:spChg>
        <pc:picChg chg="add del mod">
          <ac:chgData name="Ian Nabney" userId="d6603c99-5c95-4d2b-ba76-fe87db2f29c6" providerId="ADAL" clId="{4FBB9337-A7B3-4925-97FF-6D201E29B632}" dt="2021-02-13T16:11:08.344" v="2381" actId="21"/>
          <ac:picMkLst>
            <pc:docMk/>
            <pc:sldMk cId="3188237960" sldId="286"/>
            <ac:picMk id="6" creationId="{720EFA7F-CEE3-4C9C-A8F8-D37596E2B039}"/>
          </ac:picMkLst>
        </pc:picChg>
        <pc:picChg chg="add mod">
          <ac:chgData name="Ian Nabney" userId="d6603c99-5c95-4d2b-ba76-fe87db2f29c6" providerId="ADAL" clId="{4FBB9337-A7B3-4925-97FF-6D201E29B632}" dt="2021-02-13T16:11:28.500" v="2386" actId="1076"/>
          <ac:picMkLst>
            <pc:docMk/>
            <pc:sldMk cId="3188237960" sldId="286"/>
            <ac:picMk id="7" creationId="{E7DEE19C-2E10-482D-999A-A4F934043763}"/>
          </ac:picMkLst>
        </pc:picChg>
        <pc:picChg chg="add del">
          <ac:chgData name="Ian Nabney" userId="d6603c99-5c95-4d2b-ba76-fe87db2f29c6" providerId="ADAL" clId="{4FBB9337-A7B3-4925-97FF-6D201E29B632}" dt="2021-02-13T16:11:08.344" v="2381" actId="21"/>
          <ac:picMkLst>
            <pc:docMk/>
            <pc:sldMk cId="3188237960" sldId="286"/>
            <ac:picMk id="1026" creationId="{61A652E9-975B-4F66-9E4F-C777ED07D536}"/>
          </ac:picMkLst>
        </pc:picChg>
      </pc:sldChg>
      <pc:sldChg chg="addSp modSp new mod modTransition">
        <pc:chgData name="Ian Nabney" userId="d6603c99-5c95-4d2b-ba76-fe87db2f29c6" providerId="ADAL" clId="{4FBB9337-A7B3-4925-97FF-6D201E29B632}" dt="2021-02-14T17:13:21.724" v="3985"/>
        <pc:sldMkLst>
          <pc:docMk/>
          <pc:sldMk cId="3199743245" sldId="287"/>
        </pc:sldMkLst>
        <pc:spChg chg="mod">
          <ac:chgData name="Ian Nabney" userId="d6603c99-5c95-4d2b-ba76-fe87db2f29c6" providerId="ADAL" clId="{4FBB9337-A7B3-4925-97FF-6D201E29B632}" dt="2021-02-13T10:15:46.318" v="585" actId="20577"/>
          <ac:spMkLst>
            <pc:docMk/>
            <pc:sldMk cId="3199743245" sldId="287"/>
            <ac:spMk id="2" creationId="{3D202B4B-CE5D-47A5-A858-F905E22742CE}"/>
          </ac:spMkLst>
        </pc:spChg>
        <pc:spChg chg="add mod">
          <ac:chgData name="Ian Nabney" userId="d6603c99-5c95-4d2b-ba76-fe87db2f29c6" providerId="ADAL" clId="{4FBB9337-A7B3-4925-97FF-6D201E29B632}" dt="2021-02-13T16:17:56.727" v="2677" actId="20577"/>
          <ac:spMkLst>
            <pc:docMk/>
            <pc:sldMk cId="3199743245" sldId="287"/>
            <ac:spMk id="6" creationId="{6646F51D-32D8-4C37-A6A7-FD2C48324CB6}"/>
          </ac:spMkLst>
        </pc:spChg>
      </pc:sldChg>
      <pc:sldChg chg="del">
        <pc:chgData name="Ian Nabney" userId="d6603c99-5c95-4d2b-ba76-fe87db2f29c6" providerId="ADAL" clId="{4FBB9337-A7B3-4925-97FF-6D201E29B632}" dt="2021-02-12T14:50:10.304" v="210" actId="47"/>
        <pc:sldMkLst>
          <pc:docMk/>
          <pc:sldMk cId="3815368833" sldId="287"/>
        </pc:sldMkLst>
      </pc:sldChg>
      <pc:sldChg chg="del">
        <pc:chgData name="Ian Nabney" userId="d6603c99-5c95-4d2b-ba76-fe87db2f29c6" providerId="ADAL" clId="{4FBB9337-A7B3-4925-97FF-6D201E29B632}" dt="2021-02-12T14:50:10.304" v="210" actId="47"/>
        <pc:sldMkLst>
          <pc:docMk/>
          <pc:sldMk cId="1866760461" sldId="288"/>
        </pc:sldMkLst>
      </pc:sldChg>
      <pc:sldChg chg="addSp modSp new mod modTransition">
        <pc:chgData name="Ian Nabney" userId="d6603c99-5c95-4d2b-ba76-fe87db2f29c6" providerId="ADAL" clId="{4FBB9337-A7B3-4925-97FF-6D201E29B632}" dt="2021-02-14T17:13:21.724" v="3985"/>
        <pc:sldMkLst>
          <pc:docMk/>
          <pc:sldMk cId="2044720911" sldId="288"/>
        </pc:sldMkLst>
        <pc:spChg chg="mod">
          <ac:chgData name="Ian Nabney" userId="d6603c99-5c95-4d2b-ba76-fe87db2f29c6" providerId="ADAL" clId="{4FBB9337-A7B3-4925-97FF-6D201E29B632}" dt="2021-02-13T10:17:02.636" v="617" actId="20577"/>
          <ac:spMkLst>
            <pc:docMk/>
            <pc:sldMk cId="2044720911" sldId="288"/>
            <ac:spMk id="2" creationId="{6B01D1F5-5B0A-4766-B608-1687B0F9D00A}"/>
          </ac:spMkLst>
        </pc:spChg>
        <pc:spChg chg="add mod">
          <ac:chgData name="Ian Nabney" userId="d6603c99-5c95-4d2b-ba76-fe87db2f29c6" providerId="ADAL" clId="{4FBB9337-A7B3-4925-97FF-6D201E29B632}" dt="2021-02-13T16:22:41.210" v="2820" actId="20577"/>
          <ac:spMkLst>
            <pc:docMk/>
            <pc:sldMk cId="2044720911" sldId="288"/>
            <ac:spMk id="6" creationId="{E2B96487-E826-4925-BA5B-B19742892FD9}"/>
          </ac:spMkLst>
        </pc:spChg>
        <pc:spChg chg="add mod">
          <ac:chgData name="Ian Nabney" userId="d6603c99-5c95-4d2b-ba76-fe87db2f29c6" providerId="ADAL" clId="{4FBB9337-A7B3-4925-97FF-6D201E29B632}" dt="2021-02-13T16:24:43.454" v="2828" actId="20577"/>
          <ac:spMkLst>
            <pc:docMk/>
            <pc:sldMk cId="2044720911" sldId="288"/>
            <ac:spMk id="8" creationId="{5B3854A7-EBE3-4236-9586-32403FC0511E}"/>
          </ac:spMkLst>
        </pc:spChg>
        <pc:picChg chg="add mod">
          <ac:chgData name="Ian Nabney" userId="d6603c99-5c95-4d2b-ba76-fe87db2f29c6" providerId="ADAL" clId="{4FBB9337-A7B3-4925-97FF-6D201E29B632}" dt="2021-02-13T16:24:49.890" v="2829" actId="14100"/>
          <ac:picMkLst>
            <pc:docMk/>
            <pc:sldMk cId="2044720911" sldId="288"/>
            <ac:picMk id="7" creationId="{6F965492-8CDB-4CBA-861D-178FA9424B86}"/>
          </ac:picMkLst>
        </pc:picChg>
      </pc:sldChg>
      <pc:sldChg chg="addSp modSp new mod modTransition">
        <pc:chgData name="Ian Nabney" userId="d6603c99-5c95-4d2b-ba76-fe87db2f29c6" providerId="ADAL" clId="{4FBB9337-A7B3-4925-97FF-6D201E29B632}" dt="2021-02-14T17:13:21.724" v="3985"/>
        <pc:sldMkLst>
          <pc:docMk/>
          <pc:sldMk cId="3444011573" sldId="289"/>
        </pc:sldMkLst>
        <pc:spChg chg="mod">
          <ac:chgData name="Ian Nabney" userId="d6603c99-5c95-4d2b-ba76-fe87db2f29c6" providerId="ADAL" clId="{4FBB9337-A7B3-4925-97FF-6D201E29B632}" dt="2021-02-13T17:02:55.316" v="3130" actId="20577"/>
          <ac:spMkLst>
            <pc:docMk/>
            <pc:sldMk cId="3444011573" sldId="289"/>
            <ac:spMk id="2" creationId="{7ABFF782-8396-487E-A761-3B50C453AE3F}"/>
          </ac:spMkLst>
        </pc:spChg>
        <pc:spChg chg="add mod">
          <ac:chgData name="Ian Nabney" userId="d6603c99-5c95-4d2b-ba76-fe87db2f29c6" providerId="ADAL" clId="{4FBB9337-A7B3-4925-97FF-6D201E29B632}" dt="2021-02-13T17:03:40.740" v="3214" actId="20577"/>
          <ac:spMkLst>
            <pc:docMk/>
            <pc:sldMk cId="3444011573" sldId="289"/>
            <ac:spMk id="6" creationId="{860171BA-10A8-48C3-A874-DB7722FAC942}"/>
          </ac:spMkLst>
        </pc:spChg>
        <pc:picChg chg="add mod modCrop">
          <ac:chgData name="Ian Nabney" userId="d6603c99-5c95-4d2b-ba76-fe87db2f29c6" providerId="ADAL" clId="{4FBB9337-A7B3-4925-97FF-6D201E29B632}" dt="2021-02-13T17:03:54.548" v="3217" actId="14100"/>
          <ac:picMkLst>
            <pc:docMk/>
            <pc:sldMk cId="3444011573" sldId="289"/>
            <ac:picMk id="7" creationId="{5590C36D-5ED4-4F65-93A4-2E4EF48AFC01}"/>
          </ac:picMkLst>
        </pc:picChg>
      </pc:sldChg>
      <pc:sldChg chg="addSp modSp new mod modTransition">
        <pc:chgData name="Ian Nabney" userId="d6603c99-5c95-4d2b-ba76-fe87db2f29c6" providerId="ADAL" clId="{4FBB9337-A7B3-4925-97FF-6D201E29B632}" dt="2021-02-14T17:13:21.724" v="3985"/>
        <pc:sldMkLst>
          <pc:docMk/>
          <pc:sldMk cId="3419608692" sldId="290"/>
        </pc:sldMkLst>
        <pc:spChg chg="mod">
          <ac:chgData name="Ian Nabney" userId="d6603c99-5c95-4d2b-ba76-fe87db2f29c6" providerId="ADAL" clId="{4FBB9337-A7B3-4925-97FF-6D201E29B632}" dt="2021-02-13T17:04:50.411" v="3233" actId="20577"/>
          <ac:spMkLst>
            <pc:docMk/>
            <pc:sldMk cId="3419608692" sldId="290"/>
            <ac:spMk id="2" creationId="{46F3ABD6-380E-4981-8B0A-2B8D915A1AE9}"/>
          </ac:spMkLst>
        </pc:spChg>
        <pc:spChg chg="add mod">
          <ac:chgData name="Ian Nabney" userId="d6603c99-5c95-4d2b-ba76-fe87db2f29c6" providerId="ADAL" clId="{4FBB9337-A7B3-4925-97FF-6D201E29B632}" dt="2021-02-13T17:07:28.991" v="3635" actId="20577"/>
          <ac:spMkLst>
            <pc:docMk/>
            <pc:sldMk cId="3419608692" sldId="290"/>
            <ac:spMk id="7" creationId="{8085EF2A-E48D-45C5-ABEC-EDE776657FBB}"/>
          </ac:spMkLst>
        </pc:spChg>
        <pc:picChg chg="add mod modCrop">
          <ac:chgData name="Ian Nabney" userId="d6603c99-5c95-4d2b-ba76-fe87db2f29c6" providerId="ADAL" clId="{4FBB9337-A7B3-4925-97FF-6D201E29B632}" dt="2021-02-13T17:06:39.337" v="3496" actId="14100"/>
          <ac:picMkLst>
            <pc:docMk/>
            <pc:sldMk cId="3419608692" sldId="290"/>
            <ac:picMk id="6" creationId="{8BCA95CE-6164-4005-B448-4C64DD5737DC}"/>
          </ac:picMkLst>
        </pc:picChg>
      </pc:sldChg>
      <pc:sldChg chg="del">
        <pc:chgData name="Ian Nabney" userId="d6603c99-5c95-4d2b-ba76-fe87db2f29c6" providerId="ADAL" clId="{4FBB9337-A7B3-4925-97FF-6D201E29B632}" dt="2021-02-12T14:50:10.304" v="210" actId="47"/>
        <pc:sldMkLst>
          <pc:docMk/>
          <pc:sldMk cId="290061674" sldId="291"/>
        </pc:sldMkLst>
      </pc:sldChg>
      <pc:sldChg chg="addSp modSp new mod modTransition">
        <pc:chgData name="Ian Nabney" userId="d6603c99-5c95-4d2b-ba76-fe87db2f29c6" providerId="ADAL" clId="{4FBB9337-A7B3-4925-97FF-6D201E29B632}" dt="2021-02-14T17:13:21.724" v="3985"/>
        <pc:sldMkLst>
          <pc:docMk/>
          <pc:sldMk cId="1943501553" sldId="291"/>
        </pc:sldMkLst>
        <pc:spChg chg="mod">
          <ac:chgData name="Ian Nabney" userId="d6603c99-5c95-4d2b-ba76-fe87db2f29c6" providerId="ADAL" clId="{4FBB9337-A7B3-4925-97FF-6D201E29B632}" dt="2021-02-13T10:38:28.927" v="694" actId="20577"/>
          <ac:spMkLst>
            <pc:docMk/>
            <pc:sldMk cId="1943501553" sldId="291"/>
            <ac:spMk id="2" creationId="{AC76C37E-6C7C-4482-BB39-F084D26E69E3}"/>
          </ac:spMkLst>
        </pc:spChg>
        <pc:spChg chg="add mod">
          <ac:chgData name="Ian Nabney" userId="d6603c99-5c95-4d2b-ba76-fe87db2f29c6" providerId="ADAL" clId="{4FBB9337-A7B3-4925-97FF-6D201E29B632}" dt="2021-02-13T17:34:56.719" v="3703" actId="20577"/>
          <ac:spMkLst>
            <pc:docMk/>
            <pc:sldMk cId="1943501553" sldId="291"/>
            <ac:spMk id="6" creationId="{F1C3FC7C-7061-4B0C-910B-C49FAD0F267B}"/>
          </ac:spMkLst>
        </pc:spChg>
      </pc:sldChg>
      <pc:sldChg chg="addSp delSp modSp new mod modTransition">
        <pc:chgData name="Ian Nabney" userId="d6603c99-5c95-4d2b-ba76-fe87db2f29c6" providerId="ADAL" clId="{4FBB9337-A7B3-4925-97FF-6D201E29B632}" dt="2021-02-14T17:13:21.724" v="3985"/>
        <pc:sldMkLst>
          <pc:docMk/>
          <pc:sldMk cId="856508964" sldId="292"/>
        </pc:sldMkLst>
        <pc:spChg chg="mod">
          <ac:chgData name="Ian Nabney" userId="d6603c99-5c95-4d2b-ba76-fe87db2f29c6" providerId="ADAL" clId="{4FBB9337-A7B3-4925-97FF-6D201E29B632}" dt="2021-02-13T10:38:43.827" v="702" actId="20577"/>
          <ac:spMkLst>
            <pc:docMk/>
            <pc:sldMk cId="856508964" sldId="292"/>
            <ac:spMk id="2" creationId="{1CDF51F3-BA9F-4E00-91E8-8F94EC52BFAD}"/>
          </ac:spMkLst>
        </pc:spChg>
        <pc:spChg chg="add del mod">
          <ac:chgData name="Ian Nabney" userId="d6603c99-5c95-4d2b-ba76-fe87db2f29c6" providerId="ADAL" clId="{4FBB9337-A7B3-4925-97FF-6D201E29B632}" dt="2021-02-13T17:42:02.202" v="3789"/>
          <ac:spMkLst>
            <pc:docMk/>
            <pc:sldMk cId="856508964" sldId="292"/>
            <ac:spMk id="6" creationId="{7F1E1780-4C26-43A5-8F0C-716FC4B87928}"/>
          </ac:spMkLst>
        </pc:spChg>
        <pc:spChg chg="add mod">
          <ac:chgData name="Ian Nabney" userId="d6603c99-5c95-4d2b-ba76-fe87db2f29c6" providerId="ADAL" clId="{4FBB9337-A7B3-4925-97FF-6D201E29B632}" dt="2021-02-13T17:43:10.780" v="3984" actId="20577"/>
          <ac:spMkLst>
            <pc:docMk/>
            <pc:sldMk cId="856508964" sldId="292"/>
            <ac:spMk id="7" creationId="{006D0A3C-5473-4019-8E58-0F58361B1EC7}"/>
          </ac:spMkLst>
        </pc:spChg>
      </pc:sldChg>
      <pc:sldChg chg="del">
        <pc:chgData name="Ian Nabney" userId="d6603c99-5c95-4d2b-ba76-fe87db2f29c6" providerId="ADAL" clId="{4FBB9337-A7B3-4925-97FF-6D201E29B632}" dt="2021-02-12T14:50:10.304" v="210" actId="47"/>
        <pc:sldMkLst>
          <pc:docMk/>
          <pc:sldMk cId="1572056402" sldId="292"/>
        </pc:sldMkLst>
      </pc:sldChg>
      <pc:sldChg chg="addSp modSp new mod modTransition">
        <pc:chgData name="Ian Nabney" userId="d6603c99-5c95-4d2b-ba76-fe87db2f29c6" providerId="ADAL" clId="{4FBB9337-A7B3-4925-97FF-6D201E29B632}" dt="2021-02-14T17:13:21.724" v="3985"/>
        <pc:sldMkLst>
          <pc:docMk/>
          <pc:sldMk cId="1224393491" sldId="293"/>
        </pc:sldMkLst>
        <pc:spChg chg="mod">
          <ac:chgData name="Ian Nabney" userId="d6603c99-5c95-4d2b-ba76-fe87db2f29c6" providerId="ADAL" clId="{4FBB9337-A7B3-4925-97FF-6D201E29B632}" dt="2021-02-13T10:41:48.750" v="747" actId="20577"/>
          <ac:spMkLst>
            <pc:docMk/>
            <pc:sldMk cId="1224393491" sldId="293"/>
            <ac:spMk id="2" creationId="{E1FD6D0F-13B8-4C63-82DD-1348464A19D0}"/>
          </ac:spMkLst>
        </pc:spChg>
        <pc:spChg chg="add mod">
          <ac:chgData name="Ian Nabney" userId="d6603c99-5c95-4d2b-ba76-fe87db2f29c6" providerId="ADAL" clId="{4FBB9337-A7B3-4925-97FF-6D201E29B632}" dt="2021-02-13T10:43:07.410" v="765" actId="207"/>
          <ac:spMkLst>
            <pc:docMk/>
            <pc:sldMk cId="1224393491" sldId="293"/>
            <ac:spMk id="6" creationId="{FE522201-AFFD-495B-B266-493EFDE5CC01}"/>
          </ac:spMkLst>
        </pc:spChg>
      </pc:sldChg>
      <pc:sldChg chg="addSp modSp new mod modTransition">
        <pc:chgData name="Ian Nabney" userId="d6603c99-5c95-4d2b-ba76-fe87db2f29c6" providerId="ADAL" clId="{4FBB9337-A7B3-4925-97FF-6D201E29B632}" dt="2021-02-14T17:13:21.724" v="3985"/>
        <pc:sldMkLst>
          <pc:docMk/>
          <pc:sldMk cId="630493866" sldId="294"/>
        </pc:sldMkLst>
        <pc:spChg chg="mod">
          <ac:chgData name="Ian Nabney" userId="d6603c99-5c95-4d2b-ba76-fe87db2f29c6" providerId="ADAL" clId="{4FBB9337-A7B3-4925-97FF-6D201E29B632}" dt="2021-02-13T15:00:37.330" v="857" actId="20577"/>
          <ac:spMkLst>
            <pc:docMk/>
            <pc:sldMk cId="630493866" sldId="294"/>
            <ac:spMk id="2" creationId="{E63D2EAC-DC06-40DD-9EE9-69B174A25024}"/>
          </ac:spMkLst>
        </pc:spChg>
        <pc:spChg chg="add mod">
          <ac:chgData name="Ian Nabney" userId="d6603c99-5c95-4d2b-ba76-fe87db2f29c6" providerId="ADAL" clId="{4FBB9337-A7B3-4925-97FF-6D201E29B632}" dt="2021-02-13T15:13:00.825" v="1178" actId="20577"/>
          <ac:spMkLst>
            <pc:docMk/>
            <pc:sldMk cId="630493866" sldId="294"/>
            <ac:spMk id="6" creationId="{EBAE8FDB-5571-46AC-8039-03EFACC3E07A}"/>
          </ac:spMkLst>
        </pc:spChg>
        <pc:spChg chg="add mod">
          <ac:chgData name="Ian Nabney" userId="d6603c99-5c95-4d2b-ba76-fe87db2f29c6" providerId="ADAL" clId="{4FBB9337-A7B3-4925-97FF-6D201E29B632}" dt="2021-02-13T15:12:48.726" v="1176" actId="1076"/>
          <ac:spMkLst>
            <pc:docMk/>
            <pc:sldMk cId="630493866" sldId="294"/>
            <ac:spMk id="11" creationId="{19BED81B-CC35-43BB-877F-4CAB3F469A08}"/>
          </ac:spMkLst>
        </pc:spChg>
        <pc:picChg chg="add mod">
          <ac:chgData name="Ian Nabney" userId="d6603c99-5c95-4d2b-ba76-fe87db2f29c6" providerId="ADAL" clId="{4FBB9337-A7B3-4925-97FF-6D201E29B632}" dt="2021-02-13T15:12:38.090" v="1174" actId="1076"/>
          <ac:picMkLst>
            <pc:docMk/>
            <pc:sldMk cId="630493866" sldId="294"/>
            <ac:picMk id="8" creationId="{716C6779-EEBF-42E5-8250-6E05A1FAE1AB}"/>
          </ac:picMkLst>
        </pc:picChg>
        <pc:picChg chg="add mod">
          <ac:chgData name="Ian Nabney" userId="d6603c99-5c95-4d2b-ba76-fe87db2f29c6" providerId="ADAL" clId="{4FBB9337-A7B3-4925-97FF-6D201E29B632}" dt="2021-02-13T15:12:40.460" v="1175" actId="1076"/>
          <ac:picMkLst>
            <pc:docMk/>
            <pc:sldMk cId="630493866" sldId="294"/>
            <ac:picMk id="10" creationId="{0D05F951-7D65-457B-8B96-A2F18CFBBFF5}"/>
          </ac:picMkLst>
        </pc:picChg>
      </pc:sldChg>
      <pc:sldChg chg="addSp modSp new mod ord modTransition">
        <pc:chgData name="Ian Nabney" userId="d6603c99-5c95-4d2b-ba76-fe87db2f29c6" providerId="ADAL" clId="{4FBB9337-A7B3-4925-97FF-6D201E29B632}" dt="2021-02-14T17:13:21.724" v="3985"/>
        <pc:sldMkLst>
          <pc:docMk/>
          <pc:sldMk cId="304705990" sldId="295"/>
        </pc:sldMkLst>
        <pc:spChg chg="mod">
          <ac:chgData name="Ian Nabney" userId="d6603c99-5c95-4d2b-ba76-fe87db2f29c6" providerId="ADAL" clId="{4FBB9337-A7B3-4925-97FF-6D201E29B632}" dt="2021-02-13T15:28:59.067" v="1722" actId="20577"/>
          <ac:spMkLst>
            <pc:docMk/>
            <pc:sldMk cId="304705990" sldId="295"/>
            <ac:spMk id="2" creationId="{B7CBA4D3-46B9-4102-8D57-6C4652C2E195}"/>
          </ac:spMkLst>
        </pc:spChg>
        <pc:spChg chg="add mod">
          <ac:chgData name="Ian Nabney" userId="d6603c99-5c95-4d2b-ba76-fe87db2f29c6" providerId="ADAL" clId="{4FBB9337-A7B3-4925-97FF-6D201E29B632}" dt="2021-02-13T15:32:52.887" v="2071" actId="20577"/>
          <ac:spMkLst>
            <pc:docMk/>
            <pc:sldMk cId="304705990" sldId="295"/>
            <ac:spMk id="7" creationId="{546AD8D9-9BB3-4630-BAFB-353B643F80B0}"/>
          </ac:spMkLst>
        </pc:spChg>
        <pc:picChg chg="add mod">
          <ac:chgData name="Ian Nabney" userId="d6603c99-5c95-4d2b-ba76-fe87db2f29c6" providerId="ADAL" clId="{4FBB9337-A7B3-4925-97FF-6D201E29B632}" dt="2021-02-13T15:29:04.628" v="1724" actId="1076"/>
          <ac:picMkLst>
            <pc:docMk/>
            <pc:sldMk cId="304705990" sldId="295"/>
            <ac:picMk id="6" creationId="{6CD8CB72-59B1-40C2-8D37-018F2E171A06}"/>
          </ac:picMkLst>
        </pc:picChg>
      </pc:sldChg>
      <pc:sldChg chg="addSp modSp new mod modTransition">
        <pc:chgData name="Ian Nabney" userId="d6603c99-5c95-4d2b-ba76-fe87db2f29c6" providerId="ADAL" clId="{4FBB9337-A7B3-4925-97FF-6D201E29B632}" dt="2021-02-14T17:13:21.724" v="3985"/>
        <pc:sldMkLst>
          <pc:docMk/>
          <pc:sldMk cId="3008795943" sldId="296"/>
        </pc:sldMkLst>
        <pc:spChg chg="mod">
          <ac:chgData name="Ian Nabney" userId="d6603c99-5c95-4d2b-ba76-fe87db2f29c6" providerId="ADAL" clId="{4FBB9337-A7B3-4925-97FF-6D201E29B632}" dt="2021-02-13T16:30:23.176" v="2851" actId="20577"/>
          <ac:spMkLst>
            <pc:docMk/>
            <pc:sldMk cId="3008795943" sldId="296"/>
            <ac:spMk id="2" creationId="{B69C0F99-5AA6-40C4-BB80-23B9695EBA21}"/>
          </ac:spMkLst>
        </pc:spChg>
        <pc:spChg chg="add mod">
          <ac:chgData name="Ian Nabney" userId="d6603c99-5c95-4d2b-ba76-fe87db2f29c6" providerId="ADAL" clId="{4FBB9337-A7B3-4925-97FF-6D201E29B632}" dt="2021-02-13T16:37:38.153" v="2928" actId="20577"/>
          <ac:spMkLst>
            <pc:docMk/>
            <pc:sldMk cId="3008795943" sldId="296"/>
            <ac:spMk id="7" creationId="{8F93DFAE-797E-418B-BDDE-CB8F04A2B724}"/>
          </ac:spMkLst>
        </pc:spChg>
        <pc:picChg chg="add mod">
          <ac:chgData name="Ian Nabney" userId="d6603c99-5c95-4d2b-ba76-fe87db2f29c6" providerId="ADAL" clId="{4FBB9337-A7B3-4925-97FF-6D201E29B632}" dt="2021-02-13T16:33:46.772" v="2923" actId="1076"/>
          <ac:picMkLst>
            <pc:docMk/>
            <pc:sldMk cId="3008795943" sldId="296"/>
            <ac:picMk id="6" creationId="{B181F6CE-C168-447F-886F-6B84BEE72538}"/>
          </ac:picMkLst>
        </pc:picChg>
      </pc:sldChg>
      <pc:sldChg chg="addSp modSp new mod modTransition">
        <pc:chgData name="Ian Nabney" userId="d6603c99-5c95-4d2b-ba76-fe87db2f29c6" providerId="ADAL" clId="{4FBB9337-A7B3-4925-97FF-6D201E29B632}" dt="2021-02-14T17:13:21.724" v="3985"/>
        <pc:sldMkLst>
          <pc:docMk/>
          <pc:sldMk cId="2959336765" sldId="297"/>
        </pc:sldMkLst>
        <pc:spChg chg="mod">
          <ac:chgData name="Ian Nabney" userId="d6603c99-5c95-4d2b-ba76-fe87db2f29c6" providerId="ADAL" clId="{4FBB9337-A7B3-4925-97FF-6D201E29B632}" dt="2021-02-13T16:42:09.206" v="2963" actId="20577"/>
          <ac:spMkLst>
            <pc:docMk/>
            <pc:sldMk cId="2959336765" sldId="297"/>
            <ac:spMk id="2" creationId="{14F27978-FEB2-409F-993F-DD116BC15FA5}"/>
          </ac:spMkLst>
        </pc:spChg>
        <pc:spChg chg="add mod">
          <ac:chgData name="Ian Nabney" userId="d6603c99-5c95-4d2b-ba76-fe87db2f29c6" providerId="ADAL" clId="{4FBB9337-A7B3-4925-97FF-6D201E29B632}" dt="2021-02-13T16:47:43.195" v="3004" actId="21"/>
          <ac:spMkLst>
            <pc:docMk/>
            <pc:sldMk cId="2959336765" sldId="297"/>
            <ac:spMk id="7" creationId="{AFB121CF-5732-439B-AC27-A03E11E8886B}"/>
          </ac:spMkLst>
        </pc:spChg>
        <pc:spChg chg="add mod">
          <ac:chgData name="Ian Nabney" userId="d6603c99-5c95-4d2b-ba76-fe87db2f29c6" providerId="ADAL" clId="{4FBB9337-A7B3-4925-97FF-6D201E29B632}" dt="2021-02-13T16:48:05.354" v="3008" actId="12"/>
          <ac:spMkLst>
            <pc:docMk/>
            <pc:sldMk cId="2959336765" sldId="297"/>
            <ac:spMk id="8" creationId="{A3F26438-202F-489C-A4A5-ACB8CB7A42F7}"/>
          </ac:spMkLst>
        </pc:spChg>
        <pc:picChg chg="add mod">
          <ac:chgData name="Ian Nabney" userId="d6603c99-5c95-4d2b-ba76-fe87db2f29c6" providerId="ADAL" clId="{4FBB9337-A7B3-4925-97FF-6D201E29B632}" dt="2021-02-13T16:47:34.539" v="3003" actId="1076"/>
          <ac:picMkLst>
            <pc:docMk/>
            <pc:sldMk cId="2959336765" sldId="297"/>
            <ac:picMk id="6" creationId="{C80D0D8F-6AAF-468B-9985-E08678379E94}"/>
          </ac:picMkLst>
        </pc:picChg>
      </pc:sldChg>
      <pc:sldChg chg="addSp modSp new mod modTransition">
        <pc:chgData name="Ian Nabney" userId="d6603c99-5c95-4d2b-ba76-fe87db2f29c6" providerId="ADAL" clId="{4FBB9337-A7B3-4925-97FF-6D201E29B632}" dt="2021-02-14T17:13:21.724" v="3985"/>
        <pc:sldMkLst>
          <pc:docMk/>
          <pc:sldMk cId="1277952250" sldId="298"/>
        </pc:sldMkLst>
        <pc:spChg chg="mod">
          <ac:chgData name="Ian Nabney" userId="d6603c99-5c95-4d2b-ba76-fe87db2f29c6" providerId="ADAL" clId="{4FBB9337-A7B3-4925-97FF-6D201E29B632}" dt="2021-02-13T16:42:32.345" v="2990" actId="20577"/>
          <ac:spMkLst>
            <pc:docMk/>
            <pc:sldMk cId="1277952250" sldId="298"/>
            <ac:spMk id="2" creationId="{908DA392-7460-4B4A-AF9E-586ECEA4EB18}"/>
          </ac:spMkLst>
        </pc:spChg>
        <pc:picChg chg="add">
          <ac:chgData name="Ian Nabney" userId="d6603c99-5c95-4d2b-ba76-fe87db2f29c6" providerId="ADAL" clId="{4FBB9337-A7B3-4925-97FF-6D201E29B632}" dt="2021-02-13T16:43:11.148" v="2991"/>
          <ac:picMkLst>
            <pc:docMk/>
            <pc:sldMk cId="1277952250" sldId="298"/>
            <ac:picMk id="6" creationId="{6800D7C4-BC9D-4340-B2F3-9A8598746ADF}"/>
          </ac:picMkLst>
        </pc:picChg>
      </pc:sldChg>
      <pc:sldChg chg="addSp modSp new mod modTransition">
        <pc:chgData name="Ian Nabney" userId="d6603c99-5c95-4d2b-ba76-fe87db2f29c6" providerId="ADAL" clId="{4FBB9337-A7B3-4925-97FF-6D201E29B632}" dt="2021-02-14T17:13:21.724" v="3985"/>
        <pc:sldMkLst>
          <pc:docMk/>
          <pc:sldMk cId="594767501" sldId="299"/>
        </pc:sldMkLst>
        <pc:spChg chg="mod">
          <ac:chgData name="Ian Nabney" userId="d6603c99-5c95-4d2b-ba76-fe87db2f29c6" providerId="ADAL" clId="{4FBB9337-A7B3-4925-97FF-6D201E29B632}" dt="2021-02-13T17:37:45.765" v="3732" actId="20577"/>
          <ac:spMkLst>
            <pc:docMk/>
            <pc:sldMk cId="594767501" sldId="299"/>
            <ac:spMk id="2" creationId="{22B9D63B-1D56-4C50-A1F5-F92AF0C1A5DE}"/>
          </ac:spMkLst>
        </pc:spChg>
        <pc:spChg chg="add mod">
          <ac:chgData name="Ian Nabney" userId="d6603c99-5c95-4d2b-ba76-fe87db2f29c6" providerId="ADAL" clId="{4FBB9337-A7B3-4925-97FF-6D201E29B632}" dt="2021-02-13T17:40:41.750" v="3784" actId="6549"/>
          <ac:spMkLst>
            <pc:docMk/>
            <pc:sldMk cId="594767501" sldId="299"/>
            <ac:spMk id="7" creationId="{6509E5DE-F76B-49AA-937F-5C92AFF0951C}"/>
          </ac:spMkLst>
        </pc:spChg>
        <pc:picChg chg="add mod">
          <ac:chgData name="Ian Nabney" userId="d6603c99-5c95-4d2b-ba76-fe87db2f29c6" providerId="ADAL" clId="{4FBB9337-A7B3-4925-97FF-6D201E29B632}" dt="2021-02-13T17:37:34.593" v="3717" actId="1076"/>
          <ac:picMkLst>
            <pc:docMk/>
            <pc:sldMk cId="594767501" sldId="299"/>
            <ac:picMk id="6" creationId="{B6DAA13B-4A0D-4787-85F7-266010395342}"/>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2-18T16:08:11.321"/>
    </inkml:context>
    <inkml:brush xml:id="br0">
      <inkml:brushProperty name="width" value="0.05" units="cm"/>
      <inkml:brushProperty name="height" value="0.05" units="cm"/>
      <inkml:brushProperty name="color" value="#E71224"/>
      <inkml:brushProperty name="ignorePressure" value="1"/>
    </inkml:brush>
  </inkml:definitions>
  <inkml:trace contextRef="#ctx0" brushRef="#br0">942 212,'-18'0,"-46"1,0-3,-87-14,113 9,20 5,1-1,0-1,0-1,0 0,1-1,-21-11,-119-57,65 32,75 36,-1 0,0 2,-1 0,1 0,-1 2,1 0,-1 1,0 1,-21 2,14-1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2-18T16:08:12.44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1 216,'0'-5,"5"-7,6-6,7 0,5 3,9-1,4 2,-4-1,-3-4,-1 2,0 3,0 5,0-1,0 0,1-2,-4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2-18T16:08:14.684"/>
    </inkml:context>
    <inkml:brush xml:id="br0">
      <inkml:brushProperty name="width" value="0.05" units="cm"/>
      <inkml:brushProperty name="height" value="0.05" units="cm"/>
      <inkml:brushProperty name="color" value="#E71224"/>
      <inkml:brushProperty name="ignorePressure" value="1"/>
    </inkml:brush>
  </inkml:definitions>
  <inkml:trace contextRef="#ctx0" brushRef="#br0">24 1,'-5'5,"-2"6,1 7,1 6,6-2,4 5,10 4,3 1,3-5,-1-2,0-5,-3-1,1 2,2-4,-3 1,7 2,-1-2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2-18T16:09:07.66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12,'0'-5,"0"-1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85BCFC34-8750-4489-9C8C-2DC2F19DE997}"/>
              </a:ext>
            </a:extLst>
          </p:cNvPr>
          <p:cNvSpPr>
            <a:spLocks noGrp="1" noChangeArrowheads="1"/>
          </p:cNvSpPr>
          <p:nvPr>
            <p:ph type="hdr" sz="quarter"/>
          </p:nvPr>
        </p:nvSpPr>
        <p:spPr bwMode="auto">
          <a:xfrm>
            <a:off x="0" y="0"/>
            <a:ext cx="293846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i="0">
                <a:latin typeface="Arial" charset="0"/>
              </a:defRPr>
            </a:lvl1pPr>
          </a:lstStyle>
          <a:p>
            <a:pPr>
              <a:defRPr/>
            </a:pPr>
            <a:endParaRPr lang="en-GB"/>
          </a:p>
        </p:txBody>
      </p:sp>
      <p:sp>
        <p:nvSpPr>
          <p:cNvPr id="25603" name="Rectangle 3">
            <a:extLst>
              <a:ext uri="{FF2B5EF4-FFF2-40B4-BE49-F238E27FC236}">
                <a16:creationId xmlns:a16="http://schemas.microsoft.com/office/drawing/2014/main" id="{C9987EC7-12E5-406B-81B1-7CABBBE4C172}"/>
              </a:ext>
            </a:extLst>
          </p:cNvPr>
          <p:cNvSpPr>
            <a:spLocks noGrp="1" noChangeArrowheads="1"/>
          </p:cNvSpPr>
          <p:nvPr>
            <p:ph type="dt" idx="1"/>
          </p:nvPr>
        </p:nvSpPr>
        <p:spPr bwMode="auto">
          <a:xfrm>
            <a:off x="3841750" y="0"/>
            <a:ext cx="293846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i="0">
                <a:latin typeface="Arial" charset="0"/>
              </a:defRPr>
            </a:lvl1pPr>
          </a:lstStyle>
          <a:p>
            <a:pPr>
              <a:defRPr/>
            </a:pPr>
            <a:endParaRPr lang="en-GB"/>
          </a:p>
        </p:txBody>
      </p:sp>
      <p:sp>
        <p:nvSpPr>
          <p:cNvPr id="29700" name="Rectangle 4">
            <a:extLst>
              <a:ext uri="{FF2B5EF4-FFF2-40B4-BE49-F238E27FC236}">
                <a16:creationId xmlns:a16="http://schemas.microsoft.com/office/drawing/2014/main" id="{E0DE5983-F28B-4E82-BE33-9648D9DB6BE8}"/>
              </a:ext>
            </a:extLst>
          </p:cNvPr>
          <p:cNvSpPr>
            <a:spLocks noGrp="1" noRot="1" noChangeAspect="1" noChangeArrowheads="1" noTextEdit="1"/>
          </p:cNvSpPr>
          <p:nvPr>
            <p:ph type="sldImg" idx="2"/>
          </p:nvPr>
        </p:nvSpPr>
        <p:spPr bwMode="auto">
          <a:xfrm>
            <a:off x="911225" y="744538"/>
            <a:ext cx="4959350" cy="37195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a:extLst>
              <a:ext uri="{FF2B5EF4-FFF2-40B4-BE49-F238E27FC236}">
                <a16:creationId xmlns:a16="http://schemas.microsoft.com/office/drawing/2014/main" id="{E0C60CA2-BCC8-4896-9C76-79F8DBA0A871}"/>
              </a:ext>
            </a:extLst>
          </p:cNvPr>
          <p:cNvSpPr>
            <a:spLocks noGrp="1" noChangeArrowheads="1"/>
          </p:cNvSpPr>
          <p:nvPr>
            <p:ph type="body" sz="quarter" idx="3"/>
          </p:nvPr>
        </p:nvSpPr>
        <p:spPr bwMode="auto">
          <a:xfrm>
            <a:off x="677863" y="4711700"/>
            <a:ext cx="5426075" cy="44624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5606" name="Rectangle 6">
            <a:extLst>
              <a:ext uri="{FF2B5EF4-FFF2-40B4-BE49-F238E27FC236}">
                <a16:creationId xmlns:a16="http://schemas.microsoft.com/office/drawing/2014/main" id="{5573DB28-BA47-40FB-A5AC-F5298FC1E3B0}"/>
              </a:ext>
            </a:extLst>
          </p:cNvPr>
          <p:cNvSpPr>
            <a:spLocks noGrp="1" noChangeArrowheads="1"/>
          </p:cNvSpPr>
          <p:nvPr>
            <p:ph type="ftr" sz="quarter" idx="4"/>
          </p:nvPr>
        </p:nvSpPr>
        <p:spPr bwMode="auto">
          <a:xfrm>
            <a:off x="0" y="9421813"/>
            <a:ext cx="293846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i="0">
                <a:latin typeface="Arial" charset="0"/>
              </a:defRPr>
            </a:lvl1pPr>
          </a:lstStyle>
          <a:p>
            <a:pPr>
              <a:defRPr/>
            </a:pPr>
            <a:endParaRPr lang="en-GB"/>
          </a:p>
        </p:txBody>
      </p:sp>
      <p:sp>
        <p:nvSpPr>
          <p:cNvPr id="25607" name="Rectangle 7">
            <a:extLst>
              <a:ext uri="{FF2B5EF4-FFF2-40B4-BE49-F238E27FC236}">
                <a16:creationId xmlns:a16="http://schemas.microsoft.com/office/drawing/2014/main" id="{6DE33CC7-25BE-4110-8539-2768A448F410}"/>
              </a:ext>
            </a:extLst>
          </p:cNvPr>
          <p:cNvSpPr>
            <a:spLocks noGrp="1" noChangeArrowheads="1"/>
          </p:cNvSpPr>
          <p:nvPr>
            <p:ph type="sldNum" sz="quarter" idx="5"/>
          </p:nvPr>
        </p:nvSpPr>
        <p:spPr bwMode="auto">
          <a:xfrm>
            <a:off x="3841750" y="9421813"/>
            <a:ext cx="293846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i="0"/>
            </a:lvl1pPr>
          </a:lstStyle>
          <a:p>
            <a:pPr>
              <a:defRPr/>
            </a:pPr>
            <a:fld id="{87B37559-3438-4E1F-9E1E-68290CDDA7EA}"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6900CA96-0D7B-4796-B1E3-99791A50DA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DAEF74C-9C64-4BE1-92F3-E13CA949700F}" type="slidenum">
              <a:rPr lang="en-GB" altLang="en-US" smtClean="0"/>
              <a:pPr>
                <a:spcBef>
                  <a:spcPct val="0"/>
                </a:spcBef>
              </a:pPr>
              <a:t>1</a:t>
            </a:fld>
            <a:endParaRPr lang="en-GB" altLang="en-US"/>
          </a:p>
        </p:txBody>
      </p:sp>
      <p:sp>
        <p:nvSpPr>
          <p:cNvPr id="31747" name="Rectangle 2">
            <a:extLst>
              <a:ext uri="{FF2B5EF4-FFF2-40B4-BE49-F238E27FC236}">
                <a16:creationId xmlns:a16="http://schemas.microsoft.com/office/drawing/2014/main" id="{B98F949B-DBE9-40FE-8A73-E48E0C125D35}"/>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BD47B140-F82A-4D2D-B625-00D585F5B43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0.jpeg"/><Relationship Id="rId1" Type="http://schemas.openxmlformats.org/officeDocument/2006/relationships/slideMaster" Target="../slideMasters/slideMaster3.xml"/><Relationship Id="rId4" Type="http://schemas.openxmlformats.org/officeDocument/2006/relationships/image" Target="../media/image11.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0.jpeg"/><Relationship Id="rId1" Type="http://schemas.openxmlformats.org/officeDocument/2006/relationships/slideMaster" Target="../slideMasters/slideMaster5.xml"/><Relationship Id="rId4" Type="http://schemas.openxmlformats.org/officeDocument/2006/relationships/image" Target="../media/image11.jpe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6">
            <a:extLst>
              <a:ext uri="{FF2B5EF4-FFF2-40B4-BE49-F238E27FC236}">
                <a16:creationId xmlns:a16="http://schemas.microsoft.com/office/drawing/2014/main" id="{19698FD5-0416-4583-ACF9-D5A79A2797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1588"/>
            <a:ext cx="9148763" cy="6861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8">
            <a:extLst>
              <a:ext uri="{FF2B5EF4-FFF2-40B4-BE49-F238E27FC236}">
                <a16:creationId xmlns:a16="http://schemas.microsoft.com/office/drawing/2014/main" id="{96D0B0E9-600A-4711-BDE7-0D66381503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475" y="265113"/>
            <a:ext cx="2162175" cy="88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665163" y="2417763"/>
            <a:ext cx="4592637" cy="1439862"/>
          </a:xfrm>
        </p:spPr>
        <p:txBody>
          <a:bodyPr/>
          <a:lstStyle>
            <a:lvl1pPr>
              <a:defRPr sz="4000">
                <a:solidFill>
                  <a:srgbClr val="69923A"/>
                </a:solidFill>
              </a:defRPr>
            </a:lvl1pPr>
          </a:lstStyle>
          <a:p>
            <a:r>
              <a:rPr lang="en-GB"/>
              <a:t>Click to edit Master title style</a:t>
            </a:r>
          </a:p>
        </p:txBody>
      </p:sp>
      <p:sp>
        <p:nvSpPr>
          <p:cNvPr id="3075" name="Rectangle 3"/>
          <p:cNvSpPr>
            <a:spLocks noGrp="1" noChangeArrowheads="1"/>
          </p:cNvSpPr>
          <p:nvPr>
            <p:ph type="subTitle" idx="1"/>
          </p:nvPr>
        </p:nvSpPr>
        <p:spPr>
          <a:xfrm>
            <a:off x="665163" y="5029200"/>
            <a:ext cx="3068637" cy="1239838"/>
          </a:xfrm>
        </p:spPr>
        <p:txBody>
          <a:bodyPr/>
          <a:lstStyle>
            <a:lvl1pPr marL="0" indent="0">
              <a:lnSpc>
                <a:spcPct val="100000"/>
              </a:lnSpc>
              <a:buFontTx/>
              <a:buNone/>
              <a:defRPr>
                <a:solidFill>
                  <a:srgbClr val="69923A"/>
                </a:solidFill>
              </a:defRPr>
            </a:lvl1pPr>
          </a:lstStyle>
          <a:p>
            <a:r>
              <a:rPr lang="en-GB"/>
              <a:t>Click to edit Master subtitle style</a:t>
            </a:r>
          </a:p>
        </p:txBody>
      </p:sp>
    </p:spTree>
    <p:extLst>
      <p:ext uri="{BB962C8B-B14F-4D97-AF65-F5344CB8AC3E}">
        <p14:creationId xmlns:p14="http://schemas.microsoft.com/office/powerpoint/2010/main" val="3997185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5512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63563"/>
            <a:ext cx="1890713" cy="555466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954088" y="563563"/>
            <a:ext cx="5522912" cy="5554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28338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54088" y="563563"/>
            <a:ext cx="7566025" cy="511175"/>
          </a:xfrm>
        </p:spPr>
        <p:txBody>
          <a:bodyPr/>
          <a:lstStyle/>
          <a:p>
            <a:r>
              <a:rPr lang="en-US"/>
              <a:t>Click to edit Master title style</a:t>
            </a:r>
            <a:endParaRPr lang="en-GB"/>
          </a:p>
        </p:txBody>
      </p:sp>
      <p:sp>
        <p:nvSpPr>
          <p:cNvPr id="3" name="Text Placeholder 2"/>
          <p:cNvSpPr>
            <a:spLocks noGrp="1"/>
          </p:cNvSpPr>
          <p:nvPr>
            <p:ph type="body" sz="half" idx="1"/>
          </p:nvPr>
        </p:nvSpPr>
        <p:spPr>
          <a:xfrm>
            <a:off x="954088" y="2093913"/>
            <a:ext cx="3706812" cy="4024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813300" y="2093913"/>
            <a:ext cx="3706813" cy="4024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0453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54088" y="563563"/>
            <a:ext cx="7566025" cy="511175"/>
          </a:xfrm>
        </p:spPr>
        <p:txBody>
          <a:bodyPr/>
          <a:lstStyle/>
          <a:p>
            <a:r>
              <a:rPr lang="en-US"/>
              <a:t>Click to edit Master title style</a:t>
            </a:r>
            <a:endParaRPr lang="en-GB"/>
          </a:p>
        </p:txBody>
      </p:sp>
      <p:sp>
        <p:nvSpPr>
          <p:cNvPr id="3" name="Table Placeholder 2"/>
          <p:cNvSpPr>
            <a:spLocks noGrp="1"/>
          </p:cNvSpPr>
          <p:nvPr>
            <p:ph type="tbl" idx="1"/>
          </p:nvPr>
        </p:nvSpPr>
        <p:spPr>
          <a:xfrm>
            <a:off x="954088" y="2093913"/>
            <a:ext cx="7566025" cy="4024312"/>
          </a:xfrm>
        </p:spPr>
        <p:txBody>
          <a:bodyPr/>
          <a:lstStyle/>
          <a:p>
            <a:pPr lvl="0"/>
            <a:endParaRPr lang="en-GB" noProof="0"/>
          </a:p>
        </p:txBody>
      </p:sp>
    </p:spTree>
    <p:extLst>
      <p:ext uri="{BB962C8B-B14F-4D97-AF65-F5344CB8AC3E}">
        <p14:creationId xmlns:p14="http://schemas.microsoft.com/office/powerpoint/2010/main" val="10294482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Rectangle 7">
            <a:extLst>
              <a:ext uri="{FF2B5EF4-FFF2-40B4-BE49-F238E27FC236}">
                <a16:creationId xmlns:a16="http://schemas.microsoft.com/office/drawing/2014/main" id="{EC5C2A8C-9507-479A-8A37-E313EC26C145}"/>
              </a:ext>
            </a:extLst>
          </p:cNvPr>
          <p:cNvSpPr>
            <a:spLocks noChangeArrowheads="1"/>
          </p:cNvSpPr>
          <p:nvPr/>
        </p:nvSpPr>
        <p:spPr bwMode="auto">
          <a:xfrm>
            <a:off x="0" y="1143000"/>
            <a:ext cx="9144000" cy="5715000"/>
          </a:xfrm>
          <a:prstGeom prst="rect">
            <a:avLst/>
          </a:prstGeom>
          <a:solidFill>
            <a:srgbClr val="69923A"/>
          </a:solidFill>
          <a:ln w="9525">
            <a:solidFill>
              <a:schemeClr val="tx1"/>
            </a:solidFill>
            <a:miter lim="800000"/>
            <a:headEnd/>
            <a:tailEnd/>
          </a:ln>
        </p:spPr>
        <p:txBody>
          <a:bodyPr wrap="none" anchor="ct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defRPr/>
            </a:pPr>
            <a:endParaRPr lang="en-US" altLang="en-US"/>
          </a:p>
        </p:txBody>
      </p:sp>
      <p:sp>
        <p:nvSpPr>
          <p:cNvPr id="4" name="AutoShape 8">
            <a:extLst>
              <a:ext uri="{FF2B5EF4-FFF2-40B4-BE49-F238E27FC236}">
                <a16:creationId xmlns:a16="http://schemas.microsoft.com/office/drawing/2014/main" id="{6EC211D4-7C34-4A57-BB39-F466DA76087E}"/>
              </a:ext>
            </a:extLst>
          </p:cNvPr>
          <p:cNvSpPr>
            <a:spLocks noChangeArrowheads="1"/>
          </p:cNvSpPr>
          <p:nvPr/>
        </p:nvSpPr>
        <p:spPr bwMode="auto">
          <a:xfrm rot="10800000">
            <a:off x="8423275" y="1341438"/>
            <a:ext cx="720725" cy="863600"/>
          </a:xfrm>
          <a:prstGeom prst="rtTriangle">
            <a:avLst/>
          </a:prstGeom>
          <a:solidFill>
            <a:schemeClr val="bg1"/>
          </a:solidFill>
          <a:ln>
            <a:noFill/>
          </a:ln>
        </p:spPr>
        <p:txBody>
          <a:bodyPr wrap="none" anchor="ct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defRPr/>
            </a:pPr>
            <a:endParaRPr lang="en-US" altLang="en-US"/>
          </a:p>
        </p:txBody>
      </p:sp>
      <p:sp>
        <p:nvSpPr>
          <p:cNvPr id="5" name="Rectangle 9">
            <a:extLst>
              <a:ext uri="{FF2B5EF4-FFF2-40B4-BE49-F238E27FC236}">
                <a16:creationId xmlns:a16="http://schemas.microsoft.com/office/drawing/2014/main" id="{EBC02B59-2B14-4FF7-81D2-636FC28735C3}"/>
              </a:ext>
            </a:extLst>
          </p:cNvPr>
          <p:cNvSpPr>
            <a:spLocks noChangeArrowheads="1"/>
          </p:cNvSpPr>
          <p:nvPr/>
        </p:nvSpPr>
        <p:spPr bwMode="auto">
          <a:xfrm>
            <a:off x="0" y="0"/>
            <a:ext cx="9144000" cy="1447800"/>
          </a:xfrm>
          <a:prstGeom prst="rect">
            <a:avLst/>
          </a:prstGeom>
          <a:solidFill>
            <a:schemeClr val="bg1"/>
          </a:solidFill>
          <a:ln>
            <a:noFill/>
          </a:ln>
        </p:spPr>
        <p:txBody>
          <a:bodyPr wrap="none" anchor="ct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algn="ctr" eaLnBrk="1" hangingPunct="1">
              <a:defRPr/>
            </a:pPr>
            <a:endParaRPr lang="en-US" altLang="en-US" i="0"/>
          </a:p>
        </p:txBody>
      </p:sp>
      <p:pic>
        <p:nvPicPr>
          <p:cNvPr id="6" name="Picture 11">
            <a:extLst>
              <a:ext uri="{FF2B5EF4-FFF2-40B4-BE49-F238E27FC236}">
                <a16:creationId xmlns:a16="http://schemas.microsoft.com/office/drawing/2014/main" id="{B6B1A404-77D3-4013-BFA2-CEAAEDC982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475" y="265113"/>
            <a:ext cx="2162175" cy="88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3"/>
          <p:cNvSpPr>
            <a:spLocks noGrp="1" noChangeArrowheads="1"/>
          </p:cNvSpPr>
          <p:nvPr>
            <p:ph type="subTitle" idx="1"/>
          </p:nvPr>
        </p:nvSpPr>
        <p:spPr>
          <a:xfrm>
            <a:off x="665163" y="2427288"/>
            <a:ext cx="7851775" cy="1258887"/>
          </a:xfrm>
        </p:spPr>
        <p:txBody>
          <a:bodyPr/>
          <a:lstStyle>
            <a:lvl1pPr marL="0" indent="0">
              <a:lnSpc>
                <a:spcPct val="100000"/>
              </a:lnSpc>
              <a:buFontTx/>
              <a:buNone/>
              <a:defRPr sz="4000" b="1">
                <a:solidFill>
                  <a:schemeClr val="tx2"/>
                </a:solidFill>
              </a:defRPr>
            </a:lvl1pPr>
          </a:lstStyle>
          <a:p>
            <a:r>
              <a:rPr lang="en-GB"/>
              <a:t>Click to edit Master subtitle style</a:t>
            </a:r>
          </a:p>
        </p:txBody>
      </p:sp>
    </p:spTree>
    <p:extLst>
      <p:ext uri="{BB962C8B-B14F-4D97-AF65-F5344CB8AC3E}">
        <p14:creationId xmlns:p14="http://schemas.microsoft.com/office/powerpoint/2010/main" val="36272021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7389896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7621723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65163" y="2093913"/>
            <a:ext cx="3851275" cy="4024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68838" y="2093913"/>
            <a:ext cx="3851275" cy="4024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3479923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812412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731334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3824738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09652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830751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483913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454546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6375" y="563563"/>
            <a:ext cx="1963738" cy="555466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65163" y="563563"/>
            <a:ext cx="5738812" cy="5554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871717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Slide - White and Colou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C8C1A-1BF5-4B59-AC3C-73632A8AD884}"/>
              </a:ext>
            </a:extLst>
          </p:cNvPr>
          <p:cNvSpPr>
            <a:spLocks noGrp="1"/>
          </p:cNvSpPr>
          <p:nvPr>
            <p:ph type="ctrTitle"/>
          </p:nvPr>
        </p:nvSpPr>
        <p:spPr>
          <a:xfrm>
            <a:off x="370800" y="2131200"/>
            <a:ext cx="5259600" cy="1468800"/>
          </a:xfrm>
        </p:spPr>
        <p:txBody>
          <a:bodyPr anchor="b"/>
          <a:lstStyle>
            <a:lvl1pPr algn="l">
              <a:defRPr sz="4400"/>
            </a:lvl1pPr>
          </a:lstStyle>
          <a:p>
            <a:r>
              <a:rPr lang="en-US"/>
              <a:t>Click to edit Master title style</a:t>
            </a:r>
            <a:endParaRPr lang="en-GB"/>
          </a:p>
        </p:txBody>
      </p:sp>
      <p:sp>
        <p:nvSpPr>
          <p:cNvPr id="3" name="Subtitle 2">
            <a:extLst>
              <a:ext uri="{FF2B5EF4-FFF2-40B4-BE49-F238E27FC236}">
                <a16:creationId xmlns:a16="http://schemas.microsoft.com/office/drawing/2014/main" id="{E519FAE3-5BF7-4965-9A39-4DF10150BF31}"/>
              </a:ext>
            </a:extLst>
          </p:cNvPr>
          <p:cNvSpPr>
            <a:spLocks noGrp="1"/>
          </p:cNvSpPr>
          <p:nvPr>
            <p:ph type="subTitle" idx="1"/>
          </p:nvPr>
        </p:nvSpPr>
        <p:spPr>
          <a:xfrm>
            <a:off x="370800" y="3602037"/>
            <a:ext cx="5259600" cy="1752000"/>
          </a:xfrm>
        </p:spPr>
        <p:txBody>
          <a:bodyPr/>
          <a:lstStyle>
            <a:lvl1pPr marL="0" indent="0" algn="l">
              <a:buNone/>
              <a:defRPr sz="20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7CF0BB9-D681-44B7-B6F3-924C9EA9CA19}"/>
              </a:ext>
            </a:extLst>
          </p:cNvPr>
          <p:cNvSpPr>
            <a:spLocks noGrp="1"/>
          </p:cNvSpPr>
          <p:nvPr>
            <p:ph type="dt" sz="half" idx="10"/>
          </p:nvPr>
        </p:nvSpPr>
        <p:spPr/>
        <p:txBody>
          <a:bodyPr/>
          <a:lstStyle>
            <a:lvl1pPr>
              <a:defRPr/>
            </a:lvl1pPr>
          </a:lstStyle>
          <a:p>
            <a:pPr>
              <a:defRPr/>
            </a:pPr>
            <a:fld id="{1A664DDB-F7B8-4340-8B36-54D02D5F8AE9}" type="datetime1">
              <a:rPr lang="en-GB"/>
              <a:pPr>
                <a:defRPr/>
              </a:pPr>
              <a:t>06/02/2022</a:t>
            </a:fld>
            <a:endParaRPr lang="en-GB"/>
          </a:p>
        </p:txBody>
      </p:sp>
      <p:sp>
        <p:nvSpPr>
          <p:cNvPr id="5" name="Footer Placeholder 4">
            <a:extLst>
              <a:ext uri="{FF2B5EF4-FFF2-40B4-BE49-F238E27FC236}">
                <a16:creationId xmlns:a16="http://schemas.microsoft.com/office/drawing/2014/main" id="{68521D5C-AB0C-47C1-8F65-615BA69C1659}"/>
              </a:ext>
            </a:extLst>
          </p:cNvPr>
          <p:cNvSpPr>
            <a:spLocks noGrp="1"/>
          </p:cNvSpPr>
          <p:nvPr>
            <p:ph type="ftr" sz="quarter" idx="11"/>
          </p:nvPr>
        </p:nvSpPr>
        <p:spPr/>
        <p:txBody>
          <a:bodyPr/>
          <a:lstStyle>
            <a:lvl1pPr>
              <a:defRPr>
                <a:solidFill>
                  <a:schemeClr val="bg1"/>
                </a:solidFill>
              </a:defRPr>
            </a:lvl1pPr>
          </a:lstStyle>
          <a:p>
            <a:pPr>
              <a:defRPr/>
            </a:pPr>
            <a:endParaRPr lang="en-GB"/>
          </a:p>
        </p:txBody>
      </p:sp>
      <p:sp>
        <p:nvSpPr>
          <p:cNvPr id="6" name="Slide Number Placeholder 5">
            <a:extLst>
              <a:ext uri="{FF2B5EF4-FFF2-40B4-BE49-F238E27FC236}">
                <a16:creationId xmlns:a16="http://schemas.microsoft.com/office/drawing/2014/main" id="{ECBF9EAA-E700-4516-9C43-7C7FE5C36A72}"/>
              </a:ext>
            </a:extLst>
          </p:cNvPr>
          <p:cNvSpPr>
            <a:spLocks noGrp="1"/>
          </p:cNvSpPr>
          <p:nvPr>
            <p:ph type="sldNum" sz="quarter" idx="12"/>
          </p:nvPr>
        </p:nvSpPr>
        <p:spPr/>
        <p:txBody>
          <a:bodyPr/>
          <a:lstStyle>
            <a:lvl1pPr>
              <a:defRPr/>
            </a:lvl1pPr>
          </a:lstStyle>
          <a:p>
            <a:pPr>
              <a:defRPr/>
            </a:pPr>
            <a:fld id="{891A6810-17DA-4D25-BA09-1C747B0198C0}" type="slidenum">
              <a:rPr lang="en-GB"/>
              <a:pPr>
                <a:defRPr/>
              </a:pPr>
              <a:t>‹#›</a:t>
            </a:fld>
            <a:endParaRPr lang="en-GB"/>
          </a:p>
        </p:txBody>
      </p:sp>
    </p:spTree>
    <p:extLst>
      <p:ext uri="{BB962C8B-B14F-4D97-AF65-F5344CB8AC3E}">
        <p14:creationId xmlns:p14="http://schemas.microsoft.com/office/powerpoint/2010/main" val="42511133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B2333-4531-4F49-98C7-71CE6B119B78}"/>
              </a:ext>
            </a:extLst>
          </p:cNvPr>
          <p:cNvSpPr>
            <a:spLocks noGrp="1"/>
          </p:cNvSpPr>
          <p:nvPr>
            <p:ph type="title"/>
          </p:nvPr>
        </p:nvSpPr>
        <p:spPr>
          <a:xfrm>
            <a:off x="370800" y="365126"/>
            <a:ext cx="8402400" cy="1325563"/>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B0BEE29-071E-4ED4-B0D5-046429DF4F91}"/>
              </a:ext>
            </a:extLst>
          </p:cNvPr>
          <p:cNvSpPr>
            <a:spLocks noGrp="1"/>
          </p:cNvSpPr>
          <p:nvPr>
            <p:ph idx="1"/>
          </p:nvPr>
        </p:nvSpPr>
        <p:spPr>
          <a:xfrm>
            <a:off x="370800" y="1825626"/>
            <a:ext cx="8402400" cy="38512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4A06DE7-362D-4742-9986-ED8DC2CBE551}"/>
              </a:ext>
            </a:extLst>
          </p:cNvPr>
          <p:cNvSpPr>
            <a:spLocks noGrp="1"/>
          </p:cNvSpPr>
          <p:nvPr>
            <p:ph type="dt" sz="half" idx="10"/>
          </p:nvPr>
        </p:nvSpPr>
        <p:spPr/>
        <p:txBody>
          <a:bodyPr/>
          <a:lstStyle>
            <a:lvl1pPr>
              <a:defRPr/>
            </a:lvl1pPr>
          </a:lstStyle>
          <a:p>
            <a:pPr>
              <a:defRPr/>
            </a:pPr>
            <a:fld id="{DAAAA4AC-602A-489F-BEB3-E8E14B25FF32}" type="datetime1">
              <a:rPr lang="en-GB"/>
              <a:pPr>
                <a:defRPr/>
              </a:pPr>
              <a:t>06/02/2022</a:t>
            </a:fld>
            <a:endParaRPr lang="en-GB"/>
          </a:p>
        </p:txBody>
      </p:sp>
      <p:sp>
        <p:nvSpPr>
          <p:cNvPr id="5" name="Footer Placeholder 4">
            <a:extLst>
              <a:ext uri="{FF2B5EF4-FFF2-40B4-BE49-F238E27FC236}">
                <a16:creationId xmlns:a16="http://schemas.microsoft.com/office/drawing/2014/main" id="{FABB3DC4-58DF-4F4A-B5D0-682CBEB26D32}"/>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3A667443-38D6-4B82-A6A1-18E017D6544A}"/>
              </a:ext>
            </a:extLst>
          </p:cNvPr>
          <p:cNvSpPr>
            <a:spLocks noGrp="1"/>
          </p:cNvSpPr>
          <p:nvPr>
            <p:ph type="sldNum" sz="quarter" idx="12"/>
          </p:nvPr>
        </p:nvSpPr>
        <p:spPr/>
        <p:txBody>
          <a:bodyPr/>
          <a:lstStyle>
            <a:lvl1pPr>
              <a:defRPr/>
            </a:lvl1pPr>
          </a:lstStyle>
          <a:p>
            <a:pPr>
              <a:defRPr/>
            </a:pPr>
            <a:fld id="{3322C9D7-BD7A-4D33-88F9-70928F3A8B73}" type="slidenum">
              <a:rPr lang="en-GB"/>
              <a:pPr>
                <a:defRPr/>
              </a:pPr>
              <a:t>‹#›</a:t>
            </a:fld>
            <a:endParaRPr lang="en-GB"/>
          </a:p>
        </p:txBody>
      </p:sp>
    </p:spTree>
    <p:extLst>
      <p:ext uri="{BB962C8B-B14F-4D97-AF65-F5344CB8AC3E}">
        <p14:creationId xmlns:p14="http://schemas.microsoft.com/office/powerpoint/2010/main" val="42026658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Slide - White and Imag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DBC58589-4EBF-4210-89A7-DCB530E4593A}"/>
              </a:ext>
            </a:extLst>
          </p:cNvPr>
          <p:cNvSpPr/>
          <p:nvPr/>
        </p:nvSpPr>
        <p:spPr>
          <a:xfrm>
            <a:off x="5708650" y="-4763"/>
            <a:ext cx="3435350" cy="6862763"/>
          </a:xfrm>
          <a:custGeom>
            <a:avLst/>
            <a:gdLst>
              <a:gd name="connsiteX0" fmla="*/ 0 w 3435350"/>
              <a:gd name="connsiteY0" fmla="*/ 0 h 5143500"/>
              <a:gd name="connsiteX1" fmla="*/ 3435350 w 3435350"/>
              <a:gd name="connsiteY1" fmla="*/ 0 h 5143500"/>
              <a:gd name="connsiteX2" fmla="*/ 3435350 w 3435350"/>
              <a:gd name="connsiteY2" fmla="*/ 5143500 h 5143500"/>
              <a:gd name="connsiteX3" fmla="*/ 0 w 3435350"/>
              <a:gd name="connsiteY3" fmla="*/ 5143500 h 5143500"/>
              <a:gd name="connsiteX4" fmla="*/ 0 w 3435350"/>
              <a:gd name="connsiteY4" fmla="*/ 0 h 5143500"/>
              <a:gd name="connsiteX0" fmla="*/ 1476375 w 3435350"/>
              <a:gd name="connsiteY0" fmla="*/ 0 h 5248275"/>
              <a:gd name="connsiteX1" fmla="*/ 3435350 w 3435350"/>
              <a:gd name="connsiteY1" fmla="*/ 104775 h 5248275"/>
              <a:gd name="connsiteX2" fmla="*/ 3435350 w 3435350"/>
              <a:gd name="connsiteY2" fmla="*/ 5248275 h 5248275"/>
              <a:gd name="connsiteX3" fmla="*/ 0 w 3435350"/>
              <a:gd name="connsiteY3" fmla="*/ 5248275 h 5248275"/>
              <a:gd name="connsiteX4" fmla="*/ 1476375 w 3435350"/>
              <a:gd name="connsiteY4" fmla="*/ 0 h 5248275"/>
              <a:gd name="connsiteX0" fmla="*/ 1190625 w 3435350"/>
              <a:gd name="connsiteY0" fmla="*/ 0 h 5162550"/>
              <a:gd name="connsiteX1" fmla="*/ 3435350 w 3435350"/>
              <a:gd name="connsiteY1" fmla="*/ 19050 h 5162550"/>
              <a:gd name="connsiteX2" fmla="*/ 3435350 w 3435350"/>
              <a:gd name="connsiteY2" fmla="*/ 5162550 h 5162550"/>
              <a:gd name="connsiteX3" fmla="*/ 0 w 3435350"/>
              <a:gd name="connsiteY3" fmla="*/ 5162550 h 5162550"/>
              <a:gd name="connsiteX4" fmla="*/ 1190625 w 3435350"/>
              <a:gd name="connsiteY4" fmla="*/ 0 h 5162550"/>
              <a:gd name="connsiteX0" fmla="*/ 1193800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3800 w 3435350"/>
              <a:gd name="connsiteY4" fmla="*/ 0 h 5146675"/>
              <a:gd name="connsiteX0" fmla="*/ 1219200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219200 w 3435350"/>
              <a:gd name="connsiteY4" fmla="*/ 0 h 5146675"/>
              <a:gd name="connsiteX0" fmla="*/ 1190625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0625 w 3435350"/>
              <a:gd name="connsiteY4" fmla="*/ 0 h 5146675"/>
              <a:gd name="connsiteX0" fmla="*/ 1190625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0625 w 3435350"/>
              <a:gd name="connsiteY4" fmla="*/ 0 h 514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5350" h="5146675">
                <a:moveTo>
                  <a:pt x="1190625" y="0"/>
                </a:moveTo>
                <a:lnTo>
                  <a:pt x="3435350" y="3175"/>
                </a:lnTo>
                <a:lnTo>
                  <a:pt x="3435350" y="5146675"/>
                </a:lnTo>
                <a:lnTo>
                  <a:pt x="0" y="5146675"/>
                </a:lnTo>
                <a:lnTo>
                  <a:pt x="1190625" y="0"/>
                </a:lnTo>
                <a:close/>
              </a:path>
            </a:pathLst>
          </a:custGeom>
          <a:blipFill>
            <a:blip r:embed="rId3" cstate="hqprint">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 name="Title 1">
            <a:extLst>
              <a:ext uri="{FF2B5EF4-FFF2-40B4-BE49-F238E27FC236}">
                <a16:creationId xmlns:a16="http://schemas.microsoft.com/office/drawing/2014/main" id="{E93C8C1A-1BF5-4B59-AC3C-73632A8AD884}"/>
              </a:ext>
            </a:extLst>
          </p:cNvPr>
          <p:cNvSpPr>
            <a:spLocks noGrp="1"/>
          </p:cNvSpPr>
          <p:nvPr>
            <p:ph type="ctrTitle"/>
          </p:nvPr>
        </p:nvSpPr>
        <p:spPr>
          <a:xfrm>
            <a:off x="370800" y="2131200"/>
            <a:ext cx="5259600" cy="1468800"/>
          </a:xfrm>
        </p:spPr>
        <p:txBody>
          <a:bodyPr anchor="b"/>
          <a:lstStyle>
            <a:lvl1pPr algn="l">
              <a:defRPr sz="4400"/>
            </a:lvl1pPr>
          </a:lstStyle>
          <a:p>
            <a:r>
              <a:rPr lang="en-US"/>
              <a:t>Click to edit Master title style</a:t>
            </a:r>
            <a:endParaRPr lang="en-GB"/>
          </a:p>
        </p:txBody>
      </p:sp>
      <p:sp>
        <p:nvSpPr>
          <p:cNvPr id="3" name="Subtitle 2">
            <a:extLst>
              <a:ext uri="{FF2B5EF4-FFF2-40B4-BE49-F238E27FC236}">
                <a16:creationId xmlns:a16="http://schemas.microsoft.com/office/drawing/2014/main" id="{E519FAE3-5BF7-4965-9A39-4DF10150BF31}"/>
              </a:ext>
            </a:extLst>
          </p:cNvPr>
          <p:cNvSpPr>
            <a:spLocks noGrp="1"/>
          </p:cNvSpPr>
          <p:nvPr>
            <p:ph type="subTitle" idx="1"/>
          </p:nvPr>
        </p:nvSpPr>
        <p:spPr>
          <a:xfrm>
            <a:off x="370800" y="3602037"/>
            <a:ext cx="5259600" cy="1752000"/>
          </a:xfrm>
        </p:spPr>
        <p:txBody>
          <a:bodyPr/>
          <a:lstStyle>
            <a:lvl1pPr marL="0" indent="0" algn="l">
              <a:buNone/>
              <a:defRPr sz="20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GB"/>
          </a:p>
        </p:txBody>
      </p:sp>
      <p:sp>
        <p:nvSpPr>
          <p:cNvPr id="5" name="Date Placeholder 3">
            <a:extLst>
              <a:ext uri="{FF2B5EF4-FFF2-40B4-BE49-F238E27FC236}">
                <a16:creationId xmlns:a16="http://schemas.microsoft.com/office/drawing/2014/main" id="{9B01C1AE-EA67-4AB3-9690-B2A32C0D9AAD}"/>
              </a:ext>
            </a:extLst>
          </p:cNvPr>
          <p:cNvSpPr>
            <a:spLocks noGrp="1"/>
          </p:cNvSpPr>
          <p:nvPr>
            <p:ph type="dt" sz="half" idx="10"/>
          </p:nvPr>
        </p:nvSpPr>
        <p:spPr/>
        <p:txBody>
          <a:bodyPr/>
          <a:lstStyle>
            <a:lvl1pPr>
              <a:defRPr/>
            </a:lvl1pPr>
          </a:lstStyle>
          <a:p>
            <a:pPr>
              <a:defRPr/>
            </a:pPr>
            <a:fld id="{943D9F2D-9932-4726-8DBE-481141DB0BE1}" type="datetime1">
              <a:rPr lang="en-GB"/>
              <a:pPr>
                <a:defRPr/>
              </a:pPr>
              <a:t>06/02/2022</a:t>
            </a:fld>
            <a:endParaRPr lang="en-GB"/>
          </a:p>
        </p:txBody>
      </p:sp>
      <p:sp>
        <p:nvSpPr>
          <p:cNvPr id="6" name="Footer Placeholder 4">
            <a:extLst>
              <a:ext uri="{FF2B5EF4-FFF2-40B4-BE49-F238E27FC236}">
                <a16:creationId xmlns:a16="http://schemas.microsoft.com/office/drawing/2014/main" id="{0549AC14-AFE5-4EAC-A9E3-964A2CDAB981}"/>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3E95661F-19D0-42E7-9D36-C3414B34F139}"/>
              </a:ext>
            </a:extLst>
          </p:cNvPr>
          <p:cNvSpPr>
            <a:spLocks noGrp="1"/>
          </p:cNvSpPr>
          <p:nvPr>
            <p:ph type="sldNum" sz="quarter" idx="12"/>
          </p:nvPr>
        </p:nvSpPr>
        <p:spPr/>
        <p:txBody>
          <a:bodyPr/>
          <a:lstStyle>
            <a:lvl1pPr>
              <a:defRPr/>
            </a:lvl1pPr>
          </a:lstStyle>
          <a:p>
            <a:pPr>
              <a:defRPr/>
            </a:pPr>
            <a:fld id="{1D6EEAA7-D1B8-4D95-8668-AAE1EF902115}" type="slidenum">
              <a:rPr lang="en-GB"/>
              <a:pPr>
                <a:defRPr/>
              </a:pPr>
              <a:t>‹#›</a:t>
            </a:fld>
            <a:endParaRPr lang="en-GB"/>
          </a:p>
        </p:txBody>
      </p:sp>
    </p:spTree>
    <p:extLst>
      <p:ext uri="{BB962C8B-B14F-4D97-AF65-F5344CB8AC3E}">
        <p14:creationId xmlns:p14="http://schemas.microsoft.com/office/powerpoint/2010/main" val="36338590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Slide - White (Insert Imag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C8C1A-1BF5-4B59-AC3C-73632A8AD884}"/>
              </a:ext>
            </a:extLst>
          </p:cNvPr>
          <p:cNvSpPr>
            <a:spLocks noGrp="1"/>
          </p:cNvSpPr>
          <p:nvPr>
            <p:ph type="ctrTitle"/>
          </p:nvPr>
        </p:nvSpPr>
        <p:spPr>
          <a:xfrm>
            <a:off x="370800" y="2131200"/>
            <a:ext cx="5259600" cy="1468800"/>
          </a:xfrm>
        </p:spPr>
        <p:txBody>
          <a:bodyPr anchor="b"/>
          <a:lstStyle>
            <a:lvl1pPr algn="l">
              <a:defRPr sz="4400"/>
            </a:lvl1pPr>
          </a:lstStyle>
          <a:p>
            <a:r>
              <a:rPr lang="en-US"/>
              <a:t>Click to edit Master title style</a:t>
            </a:r>
            <a:endParaRPr lang="en-GB"/>
          </a:p>
        </p:txBody>
      </p:sp>
      <p:sp>
        <p:nvSpPr>
          <p:cNvPr id="3" name="Subtitle 2">
            <a:extLst>
              <a:ext uri="{FF2B5EF4-FFF2-40B4-BE49-F238E27FC236}">
                <a16:creationId xmlns:a16="http://schemas.microsoft.com/office/drawing/2014/main" id="{E519FAE3-5BF7-4965-9A39-4DF10150BF31}"/>
              </a:ext>
            </a:extLst>
          </p:cNvPr>
          <p:cNvSpPr>
            <a:spLocks noGrp="1"/>
          </p:cNvSpPr>
          <p:nvPr>
            <p:ph type="subTitle" idx="1"/>
          </p:nvPr>
        </p:nvSpPr>
        <p:spPr>
          <a:xfrm>
            <a:off x="370800" y="3602037"/>
            <a:ext cx="5259600" cy="1752000"/>
          </a:xfrm>
        </p:spPr>
        <p:txBody>
          <a:bodyPr/>
          <a:lstStyle>
            <a:lvl1pPr marL="0" indent="0" algn="l">
              <a:buNone/>
              <a:defRPr sz="20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GB"/>
          </a:p>
        </p:txBody>
      </p:sp>
      <p:sp>
        <p:nvSpPr>
          <p:cNvPr id="11" name="Picture Placeholder 8">
            <a:extLst>
              <a:ext uri="{FF2B5EF4-FFF2-40B4-BE49-F238E27FC236}">
                <a16:creationId xmlns:a16="http://schemas.microsoft.com/office/drawing/2014/main" id="{07491796-214B-45DE-99F8-B1AF36C957CE}"/>
              </a:ext>
            </a:extLst>
          </p:cNvPr>
          <p:cNvSpPr>
            <a:spLocks noGrp="1"/>
          </p:cNvSpPr>
          <p:nvPr>
            <p:ph type="pic" sz="quarter" idx="13"/>
          </p:nvPr>
        </p:nvSpPr>
        <p:spPr>
          <a:xfrm>
            <a:off x="5682354" y="1"/>
            <a:ext cx="3461646" cy="6858477"/>
          </a:xfrm>
          <a:custGeom>
            <a:avLst/>
            <a:gdLst>
              <a:gd name="connsiteX0" fmla="*/ 0 w 3900487"/>
              <a:gd name="connsiteY0" fmla="*/ 5143500 h 5143500"/>
              <a:gd name="connsiteX1" fmla="*/ 975122 w 3900487"/>
              <a:gd name="connsiteY1" fmla="*/ 0 h 5143500"/>
              <a:gd name="connsiteX2" fmla="*/ 3900487 w 3900487"/>
              <a:gd name="connsiteY2" fmla="*/ 0 h 5143500"/>
              <a:gd name="connsiteX3" fmla="*/ 2925365 w 3900487"/>
              <a:gd name="connsiteY3" fmla="*/ 5143500 h 5143500"/>
              <a:gd name="connsiteX4" fmla="*/ 0 w 3900487"/>
              <a:gd name="connsiteY4" fmla="*/ 5143500 h 5143500"/>
              <a:gd name="connsiteX0" fmla="*/ 0 w 3900487"/>
              <a:gd name="connsiteY0" fmla="*/ 5143500 h 5149287"/>
              <a:gd name="connsiteX1" fmla="*/ 975122 w 3900487"/>
              <a:gd name="connsiteY1" fmla="*/ 0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900487"/>
              <a:gd name="connsiteY0" fmla="*/ 5143500 h 5149287"/>
              <a:gd name="connsiteX1" fmla="*/ 1652241 w 3900487"/>
              <a:gd name="connsiteY1" fmla="*/ 11575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425925"/>
              <a:gd name="connsiteY0" fmla="*/ 5143500 h 5149287"/>
              <a:gd name="connsiteX1" fmla="*/ 1177679 w 3425925"/>
              <a:gd name="connsiteY1" fmla="*/ 11575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25925"/>
              <a:gd name="connsiteY0" fmla="*/ 5143500 h 5149287"/>
              <a:gd name="connsiteX1" fmla="*/ 1183466 w 3425925"/>
              <a:gd name="connsiteY1" fmla="*/ 1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60649"/>
              <a:gd name="connsiteY0" fmla="*/ 5143500 h 5149287"/>
              <a:gd name="connsiteX1" fmla="*/ 1183466 w 3460649"/>
              <a:gd name="connsiteY1" fmla="*/ 1 h 5149287"/>
              <a:gd name="connsiteX2" fmla="*/ 3460649 w 3460649"/>
              <a:gd name="connsiteY2" fmla="*/ 0 h 5149287"/>
              <a:gd name="connsiteX3" fmla="*/ 3423077 w 3460649"/>
              <a:gd name="connsiteY3" fmla="*/ 5149287 h 5149287"/>
              <a:gd name="connsiteX4" fmla="*/ 0 w 3460649"/>
              <a:gd name="connsiteY4" fmla="*/ 5143500 h 5149287"/>
              <a:gd name="connsiteX0" fmla="*/ 0 w 3469436"/>
              <a:gd name="connsiteY0" fmla="*/ 5143500 h 5155075"/>
              <a:gd name="connsiteX1" fmla="*/ 1183466 w 3469436"/>
              <a:gd name="connsiteY1" fmla="*/ 1 h 5155075"/>
              <a:gd name="connsiteX2" fmla="*/ 3460649 w 3469436"/>
              <a:gd name="connsiteY2" fmla="*/ 0 h 5155075"/>
              <a:gd name="connsiteX3" fmla="*/ 3469376 w 3469436"/>
              <a:gd name="connsiteY3" fmla="*/ 5155075 h 5155075"/>
              <a:gd name="connsiteX4" fmla="*/ 0 w 3469436"/>
              <a:gd name="connsiteY4" fmla="*/ 5143500 h 5155075"/>
              <a:gd name="connsiteX0" fmla="*/ 0 w 3469436"/>
              <a:gd name="connsiteY0" fmla="*/ 5155434 h 5155434"/>
              <a:gd name="connsiteX1" fmla="*/ 1183466 w 3469436"/>
              <a:gd name="connsiteY1" fmla="*/ 1 h 5155434"/>
              <a:gd name="connsiteX2" fmla="*/ 3460649 w 3469436"/>
              <a:gd name="connsiteY2" fmla="*/ 0 h 5155434"/>
              <a:gd name="connsiteX3" fmla="*/ 3469376 w 3469436"/>
              <a:gd name="connsiteY3" fmla="*/ 5155075 h 5155434"/>
              <a:gd name="connsiteX4" fmla="*/ 0 w 3469436"/>
              <a:gd name="connsiteY4" fmla="*/ 5155434 h 5155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9436" h="5155434">
                <a:moveTo>
                  <a:pt x="0" y="5155434"/>
                </a:moveTo>
                <a:lnTo>
                  <a:pt x="1183466" y="1"/>
                </a:lnTo>
                <a:lnTo>
                  <a:pt x="3460649" y="0"/>
                </a:lnTo>
                <a:cubicBezTo>
                  <a:pt x="3459700" y="1716429"/>
                  <a:pt x="3470325" y="3438646"/>
                  <a:pt x="3469376" y="5155075"/>
                </a:cubicBezTo>
                <a:lnTo>
                  <a:pt x="0" y="5155434"/>
                </a:lnTo>
                <a:close/>
              </a:path>
            </a:pathLst>
          </a:custGeom>
          <a:noFill/>
        </p:spPr>
        <p:txBody>
          <a:bodyPr/>
          <a:lstStyle/>
          <a:p>
            <a:pPr lvl="0"/>
            <a:r>
              <a:rPr lang="en-US" noProof="0"/>
              <a:t>Click icon to add picture</a:t>
            </a:r>
          </a:p>
        </p:txBody>
      </p:sp>
      <p:sp>
        <p:nvSpPr>
          <p:cNvPr id="5" name="Date Placeholder 3">
            <a:extLst>
              <a:ext uri="{FF2B5EF4-FFF2-40B4-BE49-F238E27FC236}">
                <a16:creationId xmlns:a16="http://schemas.microsoft.com/office/drawing/2014/main" id="{7ACCC50D-F4FD-4CA9-8F16-72D19D8B6218}"/>
              </a:ext>
            </a:extLst>
          </p:cNvPr>
          <p:cNvSpPr>
            <a:spLocks noGrp="1"/>
          </p:cNvSpPr>
          <p:nvPr>
            <p:ph type="dt" sz="half" idx="14"/>
          </p:nvPr>
        </p:nvSpPr>
        <p:spPr/>
        <p:txBody>
          <a:bodyPr/>
          <a:lstStyle>
            <a:lvl1pPr>
              <a:defRPr/>
            </a:lvl1pPr>
          </a:lstStyle>
          <a:p>
            <a:pPr>
              <a:defRPr/>
            </a:pPr>
            <a:fld id="{05912846-7A06-4B40-9C58-4B42233C3544}" type="datetime1">
              <a:rPr lang="en-GB"/>
              <a:pPr>
                <a:defRPr/>
              </a:pPr>
              <a:t>06/02/2022</a:t>
            </a:fld>
            <a:endParaRPr lang="en-GB"/>
          </a:p>
        </p:txBody>
      </p:sp>
      <p:sp>
        <p:nvSpPr>
          <p:cNvPr id="6" name="Footer Placeholder 4">
            <a:extLst>
              <a:ext uri="{FF2B5EF4-FFF2-40B4-BE49-F238E27FC236}">
                <a16:creationId xmlns:a16="http://schemas.microsoft.com/office/drawing/2014/main" id="{E088710A-9C82-4797-BBCE-DDBE3EFA964E}"/>
              </a:ext>
            </a:extLst>
          </p:cNvPr>
          <p:cNvSpPr>
            <a:spLocks noGrp="1"/>
          </p:cNvSpPr>
          <p:nvPr>
            <p:ph type="ftr" sz="quarter" idx="15"/>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F1F5AB60-4A32-4AA5-AFB5-F2282DDD005B}"/>
              </a:ext>
            </a:extLst>
          </p:cNvPr>
          <p:cNvSpPr>
            <a:spLocks noGrp="1"/>
          </p:cNvSpPr>
          <p:nvPr>
            <p:ph type="sldNum" sz="quarter" idx="16"/>
          </p:nvPr>
        </p:nvSpPr>
        <p:spPr/>
        <p:txBody>
          <a:bodyPr/>
          <a:lstStyle>
            <a:lvl1pPr>
              <a:defRPr/>
            </a:lvl1pPr>
          </a:lstStyle>
          <a:p>
            <a:pPr>
              <a:defRPr/>
            </a:pPr>
            <a:fld id="{EED1C3A3-733D-4E03-8BBA-57428344C856}" type="slidenum">
              <a:rPr lang="en-GB"/>
              <a:pPr>
                <a:defRPr/>
              </a:pPr>
              <a:t>‹#›</a:t>
            </a:fld>
            <a:endParaRPr lang="en-GB"/>
          </a:p>
        </p:txBody>
      </p:sp>
    </p:spTree>
    <p:extLst>
      <p:ext uri="{BB962C8B-B14F-4D97-AF65-F5344CB8AC3E}">
        <p14:creationId xmlns:p14="http://schemas.microsoft.com/office/powerpoint/2010/main" val="15557925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Slide - Colour and Imag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D24BB02B-312F-4F64-894A-8B77BE68B99E}"/>
              </a:ext>
            </a:extLst>
          </p:cNvPr>
          <p:cNvSpPr/>
          <p:nvPr/>
        </p:nvSpPr>
        <p:spPr>
          <a:xfrm>
            <a:off x="5708650" y="-4763"/>
            <a:ext cx="3435350" cy="6862763"/>
          </a:xfrm>
          <a:custGeom>
            <a:avLst/>
            <a:gdLst>
              <a:gd name="connsiteX0" fmla="*/ 0 w 3435350"/>
              <a:gd name="connsiteY0" fmla="*/ 0 h 5143500"/>
              <a:gd name="connsiteX1" fmla="*/ 3435350 w 3435350"/>
              <a:gd name="connsiteY1" fmla="*/ 0 h 5143500"/>
              <a:gd name="connsiteX2" fmla="*/ 3435350 w 3435350"/>
              <a:gd name="connsiteY2" fmla="*/ 5143500 h 5143500"/>
              <a:gd name="connsiteX3" fmla="*/ 0 w 3435350"/>
              <a:gd name="connsiteY3" fmla="*/ 5143500 h 5143500"/>
              <a:gd name="connsiteX4" fmla="*/ 0 w 3435350"/>
              <a:gd name="connsiteY4" fmla="*/ 0 h 5143500"/>
              <a:gd name="connsiteX0" fmla="*/ 1476375 w 3435350"/>
              <a:gd name="connsiteY0" fmla="*/ 0 h 5248275"/>
              <a:gd name="connsiteX1" fmla="*/ 3435350 w 3435350"/>
              <a:gd name="connsiteY1" fmla="*/ 104775 h 5248275"/>
              <a:gd name="connsiteX2" fmla="*/ 3435350 w 3435350"/>
              <a:gd name="connsiteY2" fmla="*/ 5248275 h 5248275"/>
              <a:gd name="connsiteX3" fmla="*/ 0 w 3435350"/>
              <a:gd name="connsiteY3" fmla="*/ 5248275 h 5248275"/>
              <a:gd name="connsiteX4" fmla="*/ 1476375 w 3435350"/>
              <a:gd name="connsiteY4" fmla="*/ 0 h 5248275"/>
              <a:gd name="connsiteX0" fmla="*/ 1190625 w 3435350"/>
              <a:gd name="connsiteY0" fmla="*/ 0 h 5162550"/>
              <a:gd name="connsiteX1" fmla="*/ 3435350 w 3435350"/>
              <a:gd name="connsiteY1" fmla="*/ 19050 h 5162550"/>
              <a:gd name="connsiteX2" fmla="*/ 3435350 w 3435350"/>
              <a:gd name="connsiteY2" fmla="*/ 5162550 h 5162550"/>
              <a:gd name="connsiteX3" fmla="*/ 0 w 3435350"/>
              <a:gd name="connsiteY3" fmla="*/ 5162550 h 5162550"/>
              <a:gd name="connsiteX4" fmla="*/ 1190625 w 3435350"/>
              <a:gd name="connsiteY4" fmla="*/ 0 h 5162550"/>
              <a:gd name="connsiteX0" fmla="*/ 1193800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3800 w 3435350"/>
              <a:gd name="connsiteY4" fmla="*/ 0 h 5146675"/>
              <a:gd name="connsiteX0" fmla="*/ 1219200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219200 w 3435350"/>
              <a:gd name="connsiteY4" fmla="*/ 0 h 5146675"/>
              <a:gd name="connsiteX0" fmla="*/ 1190625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0625 w 3435350"/>
              <a:gd name="connsiteY4" fmla="*/ 0 h 5146675"/>
              <a:gd name="connsiteX0" fmla="*/ 1190625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0625 w 3435350"/>
              <a:gd name="connsiteY4" fmla="*/ 0 h 514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5350" h="5146675">
                <a:moveTo>
                  <a:pt x="1190625" y="0"/>
                </a:moveTo>
                <a:lnTo>
                  <a:pt x="3435350" y="3175"/>
                </a:lnTo>
                <a:lnTo>
                  <a:pt x="3435350" y="5146675"/>
                </a:lnTo>
                <a:lnTo>
                  <a:pt x="0" y="5146675"/>
                </a:lnTo>
                <a:lnTo>
                  <a:pt x="1190625" y="0"/>
                </a:lnTo>
                <a:close/>
              </a:path>
            </a:pathLst>
          </a:custGeom>
          <a:blipFill>
            <a:blip r:embed="rId3" cstate="hqprint">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pic>
        <p:nvPicPr>
          <p:cNvPr id="5" name="Picture 7">
            <a:extLst>
              <a:ext uri="{FF2B5EF4-FFF2-40B4-BE49-F238E27FC236}">
                <a16:creationId xmlns:a16="http://schemas.microsoft.com/office/drawing/2014/main" id="{37316F30-8E9A-4AB2-BED1-6E3EC7CAA7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6325" y="222250"/>
            <a:ext cx="2132013" cy="151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E93C8C1A-1BF5-4B59-AC3C-73632A8AD884}"/>
              </a:ext>
            </a:extLst>
          </p:cNvPr>
          <p:cNvSpPr>
            <a:spLocks noGrp="1"/>
          </p:cNvSpPr>
          <p:nvPr>
            <p:ph type="ctrTitle"/>
          </p:nvPr>
        </p:nvSpPr>
        <p:spPr>
          <a:xfrm>
            <a:off x="370800" y="2131200"/>
            <a:ext cx="5259600" cy="1468800"/>
          </a:xfrm>
        </p:spPr>
        <p:txBody>
          <a:bodyPr anchor="b"/>
          <a:lstStyle>
            <a:lvl1pPr algn="l">
              <a:defRPr sz="4400">
                <a:solidFill>
                  <a:schemeClr val="bg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E519FAE3-5BF7-4965-9A39-4DF10150BF31}"/>
              </a:ext>
            </a:extLst>
          </p:cNvPr>
          <p:cNvSpPr>
            <a:spLocks noGrp="1"/>
          </p:cNvSpPr>
          <p:nvPr>
            <p:ph type="subTitle" idx="1"/>
          </p:nvPr>
        </p:nvSpPr>
        <p:spPr>
          <a:xfrm>
            <a:off x="370800" y="3602037"/>
            <a:ext cx="5259600" cy="1752000"/>
          </a:xfrm>
        </p:spPr>
        <p:txBody>
          <a:bodyPr/>
          <a:lstStyle>
            <a:lvl1pPr marL="0" indent="0" algn="l">
              <a:buNone/>
              <a:defRPr sz="2000">
                <a:solidFill>
                  <a:schemeClr val="bg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GB"/>
          </a:p>
        </p:txBody>
      </p:sp>
      <p:sp>
        <p:nvSpPr>
          <p:cNvPr id="6" name="Date Placeholder 3">
            <a:extLst>
              <a:ext uri="{FF2B5EF4-FFF2-40B4-BE49-F238E27FC236}">
                <a16:creationId xmlns:a16="http://schemas.microsoft.com/office/drawing/2014/main" id="{94BE894D-40D6-44FC-A3D5-B0127346900B}"/>
              </a:ext>
            </a:extLst>
          </p:cNvPr>
          <p:cNvSpPr>
            <a:spLocks noGrp="1"/>
          </p:cNvSpPr>
          <p:nvPr>
            <p:ph type="dt" sz="half" idx="10"/>
          </p:nvPr>
        </p:nvSpPr>
        <p:spPr/>
        <p:txBody>
          <a:bodyPr/>
          <a:lstStyle>
            <a:lvl1pPr>
              <a:defRPr smtClean="0">
                <a:solidFill>
                  <a:schemeClr val="bg1"/>
                </a:solidFill>
              </a:defRPr>
            </a:lvl1pPr>
          </a:lstStyle>
          <a:p>
            <a:pPr>
              <a:defRPr/>
            </a:pPr>
            <a:fld id="{85338417-3E6F-4BFF-9057-0066DE782A8A}" type="datetime1">
              <a:rPr lang="en-GB"/>
              <a:pPr>
                <a:defRPr/>
              </a:pPr>
              <a:t>06/02/2022</a:t>
            </a:fld>
            <a:endParaRPr lang="en-GB"/>
          </a:p>
        </p:txBody>
      </p:sp>
      <p:sp>
        <p:nvSpPr>
          <p:cNvPr id="7" name="Footer Placeholder 4">
            <a:extLst>
              <a:ext uri="{FF2B5EF4-FFF2-40B4-BE49-F238E27FC236}">
                <a16:creationId xmlns:a16="http://schemas.microsoft.com/office/drawing/2014/main" id="{EFE55132-C60A-4B29-B914-03808639C337}"/>
              </a:ext>
            </a:extLst>
          </p:cNvPr>
          <p:cNvSpPr>
            <a:spLocks noGrp="1"/>
          </p:cNvSpPr>
          <p:nvPr>
            <p:ph type="ftr" sz="quarter" idx="11"/>
          </p:nvPr>
        </p:nvSpPr>
        <p:spPr/>
        <p:txBody>
          <a:bodyPr/>
          <a:lstStyle>
            <a:lvl1pPr>
              <a:defRPr/>
            </a:lvl1pPr>
          </a:lstStyle>
          <a:p>
            <a:pPr>
              <a:defRPr/>
            </a:pPr>
            <a:endParaRPr lang="en-GB"/>
          </a:p>
        </p:txBody>
      </p:sp>
      <p:sp>
        <p:nvSpPr>
          <p:cNvPr id="8" name="Slide Number Placeholder 5">
            <a:extLst>
              <a:ext uri="{FF2B5EF4-FFF2-40B4-BE49-F238E27FC236}">
                <a16:creationId xmlns:a16="http://schemas.microsoft.com/office/drawing/2014/main" id="{B6DDBB29-5B96-470C-AE52-DE7AB427CEA0}"/>
              </a:ext>
            </a:extLst>
          </p:cNvPr>
          <p:cNvSpPr>
            <a:spLocks noGrp="1"/>
          </p:cNvSpPr>
          <p:nvPr>
            <p:ph type="sldNum" sz="quarter" idx="12"/>
          </p:nvPr>
        </p:nvSpPr>
        <p:spPr/>
        <p:txBody>
          <a:bodyPr/>
          <a:lstStyle>
            <a:lvl1pPr>
              <a:defRPr smtClean="0">
                <a:solidFill>
                  <a:schemeClr val="bg1"/>
                </a:solidFill>
              </a:defRPr>
            </a:lvl1pPr>
          </a:lstStyle>
          <a:p>
            <a:pPr>
              <a:defRPr/>
            </a:pPr>
            <a:fld id="{C67D9B06-E0D3-482C-8B23-B369CDD28B6D}" type="slidenum">
              <a:rPr lang="en-GB"/>
              <a:pPr>
                <a:defRPr/>
              </a:pPr>
              <a:t>‹#›</a:t>
            </a:fld>
            <a:endParaRPr lang="en-GB"/>
          </a:p>
        </p:txBody>
      </p:sp>
    </p:spTree>
    <p:extLst>
      <p:ext uri="{BB962C8B-B14F-4D97-AF65-F5344CB8AC3E}">
        <p14:creationId xmlns:p14="http://schemas.microsoft.com/office/powerpoint/2010/main" val="1234158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0612905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Slide - Colour (Insert Imag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6">
            <a:extLst>
              <a:ext uri="{FF2B5EF4-FFF2-40B4-BE49-F238E27FC236}">
                <a16:creationId xmlns:a16="http://schemas.microsoft.com/office/drawing/2014/main" id="{65787D98-0122-4F28-95DF-41FFB16888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6325" y="222250"/>
            <a:ext cx="2132013" cy="151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E93C8C1A-1BF5-4B59-AC3C-73632A8AD884}"/>
              </a:ext>
            </a:extLst>
          </p:cNvPr>
          <p:cNvSpPr>
            <a:spLocks noGrp="1"/>
          </p:cNvSpPr>
          <p:nvPr>
            <p:ph type="ctrTitle"/>
          </p:nvPr>
        </p:nvSpPr>
        <p:spPr>
          <a:xfrm>
            <a:off x="370800" y="2131200"/>
            <a:ext cx="5259600" cy="1468800"/>
          </a:xfrm>
        </p:spPr>
        <p:txBody>
          <a:bodyPr anchor="b"/>
          <a:lstStyle>
            <a:lvl1pPr algn="l">
              <a:defRPr sz="4400">
                <a:solidFill>
                  <a:schemeClr val="bg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E519FAE3-5BF7-4965-9A39-4DF10150BF31}"/>
              </a:ext>
            </a:extLst>
          </p:cNvPr>
          <p:cNvSpPr>
            <a:spLocks noGrp="1"/>
          </p:cNvSpPr>
          <p:nvPr>
            <p:ph type="subTitle" idx="1"/>
          </p:nvPr>
        </p:nvSpPr>
        <p:spPr>
          <a:xfrm>
            <a:off x="370800" y="3602037"/>
            <a:ext cx="5259600" cy="1752000"/>
          </a:xfrm>
        </p:spPr>
        <p:txBody>
          <a:bodyPr/>
          <a:lstStyle>
            <a:lvl1pPr marL="0" indent="0" algn="l">
              <a:buNone/>
              <a:defRPr sz="2000">
                <a:solidFill>
                  <a:schemeClr val="bg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GB"/>
          </a:p>
        </p:txBody>
      </p:sp>
      <p:sp>
        <p:nvSpPr>
          <p:cNvPr id="7" name="Picture Placeholder 8">
            <a:extLst>
              <a:ext uri="{FF2B5EF4-FFF2-40B4-BE49-F238E27FC236}">
                <a16:creationId xmlns:a16="http://schemas.microsoft.com/office/drawing/2014/main" id="{558EBCF5-E0AC-439B-A35D-E3E76706493D}"/>
              </a:ext>
            </a:extLst>
          </p:cNvPr>
          <p:cNvSpPr>
            <a:spLocks noGrp="1"/>
          </p:cNvSpPr>
          <p:nvPr>
            <p:ph type="pic" sz="quarter" idx="13"/>
          </p:nvPr>
        </p:nvSpPr>
        <p:spPr>
          <a:xfrm>
            <a:off x="5682354" y="1"/>
            <a:ext cx="3461646" cy="6858477"/>
          </a:xfrm>
          <a:custGeom>
            <a:avLst/>
            <a:gdLst>
              <a:gd name="connsiteX0" fmla="*/ 0 w 3900487"/>
              <a:gd name="connsiteY0" fmla="*/ 5143500 h 5143500"/>
              <a:gd name="connsiteX1" fmla="*/ 975122 w 3900487"/>
              <a:gd name="connsiteY1" fmla="*/ 0 h 5143500"/>
              <a:gd name="connsiteX2" fmla="*/ 3900487 w 3900487"/>
              <a:gd name="connsiteY2" fmla="*/ 0 h 5143500"/>
              <a:gd name="connsiteX3" fmla="*/ 2925365 w 3900487"/>
              <a:gd name="connsiteY3" fmla="*/ 5143500 h 5143500"/>
              <a:gd name="connsiteX4" fmla="*/ 0 w 3900487"/>
              <a:gd name="connsiteY4" fmla="*/ 5143500 h 5143500"/>
              <a:gd name="connsiteX0" fmla="*/ 0 w 3900487"/>
              <a:gd name="connsiteY0" fmla="*/ 5143500 h 5149287"/>
              <a:gd name="connsiteX1" fmla="*/ 975122 w 3900487"/>
              <a:gd name="connsiteY1" fmla="*/ 0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900487"/>
              <a:gd name="connsiteY0" fmla="*/ 5143500 h 5149287"/>
              <a:gd name="connsiteX1" fmla="*/ 1652241 w 3900487"/>
              <a:gd name="connsiteY1" fmla="*/ 11575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425925"/>
              <a:gd name="connsiteY0" fmla="*/ 5143500 h 5149287"/>
              <a:gd name="connsiteX1" fmla="*/ 1177679 w 3425925"/>
              <a:gd name="connsiteY1" fmla="*/ 11575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25925"/>
              <a:gd name="connsiteY0" fmla="*/ 5143500 h 5149287"/>
              <a:gd name="connsiteX1" fmla="*/ 1183466 w 3425925"/>
              <a:gd name="connsiteY1" fmla="*/ 1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60649"/>
              <a:gd name="connsiteY0" fmla="*/ 5143500 h 5149287"/>
              <a:gd name="connsiteX1" fmla="*/ 1183466 w 3460649"/>
              <a:gd name="connsiteY1" fmla="*/ 1 h 5149287"/>
              <a:gd name="connsiteX2" fmla="*/ 3460649 w 3460649"/>
              <a:gd name="connsiteY2" fmla="*/ 0 h 5149287"/>
              <a:gd name="connsiteX3" fmla="*/ 3423077 w 3460649"/>
              <a:gd name="connsiteY3" fmla="*/ 5149287 h 5149287"/>
              <a:gd name="connsiteX4" fmla="*/ 0 w 3460649"/>
              <a:gd name="connsiteY4" fmla="*/ 5143500 h 5149287"/>
              <a:gd name="connsiteX0" fmla="*/ 0 w 3469436"/>
              <a:gd name="connsiteY0" fmla="*/ 5143500 h 5155075"/>
              <a:gd name="connsiteX1" fmla="*/ 1183466 w 3469436"/>
              <a:gd name="connsiteY1" fmla="*/ 1 h 5155075"/>
              <a:gd name="connsiteX2" fmla="*/ 3460649 w 3469436"/>
              <a:gd name="connsiteY2" fmla="*/ 0 h 5155075"/>
              <a:gd name="connsiteX3" fmla="*/ 3469376 w 3469436"/>
              <a:gd name="connsiteY3" fmla="*/ 5155075 h 5155075"/>
              <a:gd name="connsiteX4" fmla="*/ 0 w 3469436"/>
              <a:gd name="connsiteY4" fmla="*/ 5143500 h 5155075"/>
              <a:gd name="connsiteX0" fmla="*/ 0 w 3469436"/>
              <a:gd name="connsiteY0" fmla="*/ 5155434 h 5155434"/>
              <a:gd name="connsiteX1" fmla="*/ 1183466 w 3469436"/>
              <a:gd name="connsiteY1" fmla="*/ 1 h 5155434"/>
              <a:gd name="connsiteX2" fmla="*/ 3460649 w 3469436"/>
              <a:gd name="connsiteY2" fmla="*/ 0 h 5155434"/>
              <a:gd name="connsiteX3" fmla="*/ 3469376 w 3469436"/>
              <a:gd name="connsiteY3" fmla="*/ 5155075 h 5155434"/>
              <a:gd name="connsiteX4" fmla="*/ 0 w 3469436"/>
              <a:gd name="connsiteY4" fmla="*/ 5155434 h 5155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9436" h="5155434">
                <a:moveTo>
                  <a:pt x="0" y="5155434"/>
                </a:moveTo>
                <a:lnTo>
                  <a:pt x="1183466" y="1"/>
                </a:lnTo>
                <a:lnTo>
                  <a:pt x="3460649" y="0"/>
                </a:lnTo>
                <a:cubicBezTo>
                  <a:pt x="3459700" y="1716429"/>
                  <a:pt x="3470325" y="3438646"/>
                  <a:pt x="3469376" y="5155075"/>
                </a:cubicBezTo>
                <a:lnTo>
                  <a:pt x="0" y="5155434"/>
                </a:lnTo>
                <a:close/>
              </a:path>
            </a:pathLst>
          </a:custGeom>
          <a:noFill/>
        </p:spPr>
        <p:txBody>
          <a:bodyPr/>
          <a:lstStyle/>
          <a:p>
            <a:pPr lvl="0"/>
            <a:r>
              <a:rPr lang="en-US" noProof="0"/>
              <a:t>Click icon to add picture</a:t>
            </a:r>
          </a:p>
        </p:txBody>
      </p:sp>
      <p:sp>
        <p:nvSpPr>
          <p:cNvPr id="6" name="Date Placeholder 3">
            <a:extLst>
              <a:ext uri="{FF2B5EF4-FFF2-40B4-BE49-F238E27FC236}">
                <a16:creationId xmlns:a16="http://schemas.microsoft.com/office/drawing/2014/main" id="{895AF3E1-D41F-4308-BA14-5AC580C58B1C}"/>
              </a:ext>
            </a:extLst>
          </p:cNvPr>
          <p:cNvSpPr>
            <a:spLocks noGrp="1"/>
          </p:cNvSpPr>
          <p:nvPr>
            <p:ph type="dt" sz="half" idx="14"/>
          </p:nvPr>
        </p:nvSpPr>
        <p:spPr/>
        <p:txBody>
          <a:bodyPr/>
          <a:lstStyle>
            <a:lvl1pPr>
              <a:defRPr smtClean="0">
                <a:solidFill>
                  <a:schemeClr val="bg1"/>
                </a:solidFill>
              </a:defRPr>
            </a:lvl1pPr>
          </a:lstStyle>
          <a:p>
            <a:pPr>
              <a:defRPr/>
            </a:pPr>
            <a:fld id="{3BB8CA39-6DA6-43AC-B080-DCCFD77D534A}" type="datetime1">
              <a:rPr lang="en-GB"/>
              <a:pPr>
                <a:defRPr/>
              </a:pPr>
              <a:t>06/02/2022</a:t>
            </a:fld>
            <a:endParaRPr lang="en-GB"/>
          </a:p>
        </p:txBody>
      </p:sp>
      <p:sp>
        <p:nvSpPr>
          <p:cNvPr id="8" name="Footer Placeholder 4">
            <a:extLst>
              <a:ext uri="{FF2B5EF4-FFF2-40B4-BE49-F238E27FC236}">
                <a16:creationId xmlns:a16="http://schemas.microsoft.com/office/drawing/2014/main" id="{FA5E0505-F02F-44F5-87A5-25CD29EB32E2}"/>
              </a:ext>
            </a:extLst>
          </p:cNvPr>
          <p:cNvSpPr>
            <a:spLocks noGrp="1"/>
          </p:cNvSpPr>
          <p:nvPr>
            <p:ph type="ftr" sz="quarter" idx="15"/>
          </p:nvPr>
        </p:nvSpPr>
        <p:spPr/>
        <p:txBody>
          <a:bodyPr/>
          <a:lstStyle>
            <a:lvl1pPr>
              <a:defRPr/>
            </a:lvl1pPr>
          </a:lstStyle>
          <a:p>
            <a:pPr>
              <a:defRPr/>
            </a:pPr>
            <a:endParaRPr lang="en-GB"/>
          </a:p>
        </p:txBody>
      </p:sp>
      <p:sp>
        <p:nvSpPr>
          <p:cNvPr id="9" name="Slide Number Placeholder 5">
            <a:extLst>
              <a:ext uri="{FF2B5EF4-FFF2-40B4-BE49-F238E27FC236}">
                <a16:creationId xmlns:a16="http://schemas.microsoft.com/office/drawing/2014/main" id="{E4229167-FF59-4A30-B511-E3CB7FE0315A}"/>
              </a:ext>
            </a:extLst>
          </p:cNvPr>
          <p:cNvSpPr>
            <a:spLocks noGrp="1"/>
          </p:cNvSpPr>
          <p:nvPr>
            <p:ph type="sldNum" sz="quarter" idx="16"/>
          </p:nvPr>
        </p:nvSpPr>
        <p:spPr/>
        <p:txBody>
          <a:bodyPr/>
          <a:lstStyle>
            <a:lvl1pPr>
              <a:defRPr smtClean="0">
                <a:solidFill>
                  <a:schemeClr val="bg1"/>
                </a:solidFill>
              </a:defRPr>
            </a:lvl1pPr>
          </a:lstStyle>
          <a:p>
            <a:pPr>
              <a:defRPr/>
            </a:pPr>
            <a:fld id="{B878F02F-C488-4E89-A041-182781D9BBDB}" type="slidenum">
              <a:rPr lang="en-GB"/>
              <a:pPr>
                <a:defRPr/>
              </a:pPr>
              <a:t>‹#›</a:t>
            </a:fld>
            <a:endParaRPr lang="en-GB"/>
          </a:p>
        </p:txBody>
      </p:sp>
    </p:spTree>
    <p:extLst>
      <p:ext uri="{BB962C8B-B14F-4D97-AF65-F5344CB8AC3E}">
        <p14:creationId xmlns:p14="http://schemas.microsoft.com/office/powerpoint/2010/main" val="80432166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Content and Imag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B2333-4531-4F49-98C7-71CE6B119B78}"/>
              </a:ext>
            </a:extLst>
          </p:cNvPr>
          <p:cNvSpPr>
            <a:spLocks noGrp="1"/>
          </p:cNvSpPr>
          <p:nvPr>
            <p:ph type="title"/>
          </p:nvPr>
        </p:nvSpPr>
        <p:spPr>
          <a:xfrm>
            <a:off x="370800" y="907200"/>
            <a:ext cx="5259600" cy="1468800"/>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B0BEE29-071E-4ED4-B0D5-046429DF4F91}"/>
              </a:ext>
            </a:extLst>
          </p:cNvPr>
          <p:cNvSpPr>
            <a:spLocks noGrp="1"/>
          </p:cNvSpPr>
          <p:nvPr>
            <p:ph idx="1"/>
          </p:nvPr>
        </p:nvSpPr>
        <p:spPr>
          <a:xfrm>
            <a:off x="370800" y="2433600"/>
            <a:ext cx="5259600" cy="333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Picture Placeholder 8">
            <a:extLst>
              <a:ext uri="{FF2B5EF4-FFF2-40B4-BE49-F238E27FC236}">
                <a16:creationId xmlns:a16="http://schemas.microsoft.com/office/drawing/2014/main" id="{F8083C25-9322-4123-BA6A-1F002C5AC178}"/>
              </a:ext>
            </a:extLst>
          </p:cNvPr>
          <p:cNvSpPr>
            <a:spLocks noGrp="1"/>
          </p:cNvSpPr>
          <p:nvPr>
            <p:ph type="pic" sz="quarter" idx="13"/>
          </p:nvPr>
        </p:nvSpPr>
        <p:spPr>
          <a:xfrm>
            <a:off x="5682354" y="0"/>
            <a:ext cx="3461646" cy="6858000"/>
          </a:xfrm>
          <a:custGeom>
            <a:avLst/>
            <a:gdLst>
              <a:gd name="connsiteX0" fmla="*/ 0 w 3900487"/>
              <a:gd name="connsiteY0" fmla="*/ 5143500 h 5143500"/>
              <a:gd name="connsiteX1" fmla="*/ 975122 w 3900487"/>
              <a:gd name="connsiteY1" fmla="*/ 0 h 5143500"/>
              <a:gd name="connsiteX2" fmla="*/ 3900487 w 3900487"/>
              <a:gd name="connsiteY2" fmla="*/ 0 h 5143500"/>
              <a:gd name="connsiteX3" fmla="*/ 2925365 w 3900487"/>
              <a:gd name="connsiteY3" fmla="*/ 5143500 h 5143500"/>
              <a:gd name="connsiteX4" fmla="*/ 0 w 3900487"/>
              <a:gd name="connsiteY4" fmla="*/ 5143500 h 5143500"/>
              <a:gd name="connsiteX0" fmla="*/ 0 w 3900487"/>
              <a:gd name="connsiteY0" fmla="*/ 5143500 h 5149287"/>
              <a:gd name="connsiteX1" fmla="*/ 975122 w 3900487"/>
              <a:gd name="connsiteY1" fmla="*/ 0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900487"/>
              <a:gd name="connsiteY0" fmla="*/ 5143500 h 5149287"/>
              <a:gd name="connsiteX1" fmla="*/ 1652241 w 3900487"/>
              <a:gd name="connsiteY1" fmla="*/ 11575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425925"/>
              <a:gd name="connsiteY0" fmla="*/ 5143500 h 5149287"/>
              <a:gd name="connsiteX1" fmla="*/ 1177679 w 3425925"/>
              <a:gd name="connsiteY1" fmla="*/ 11575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25925"/>
              <a:gd name="connsiteY0" fmla="*/ 5143500 h 5149287"/>
              <a:gd name="connsiteX1" fmla="*/ 1183466 w 3425925"/>
              <a:gd name="connsiteY1" fmla="*/ 1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60649"/>
              <a:gd name="connsiteY0" fmla="*/ 5143500 h 5149287"/>
              <a:gd name="connsiteX1" fmla="*/ 1183466 w 3460649"/>
              <a:gd name="connsiteY1" fmla="*/ 1 h 5149287"/>
              <a:gd name="connsiteX2" fmla="*/ 3460649 w 3460649"/>
              <a:gd name="connsiteY2" fmla="*/ 0 h 5149287"/>
              <a:gd name="connsiteX3" fmla="*/ 3423077 w 3460649"/>
              <a:gd name="connsiteY3" fmla="*/ 5149287 h 5149287"/>
              <a:gd name="connsiteX4" fmla="*/ 0 w 3460649"/>
              <a:gd name="connsiteY4" fmla="*/ 5143500 h 5149287"/>
              <a:gd name="connsiteX0" fmla="*/ 0 w 3469436"/>
              <a:gd name="connsiteY0" fmla="*/ 5143500 h 5155075"/>
              <a:gd name="connsiteX1" fmla="*/ 1183466 w 3469436"/>
              <a:gd name="connsiteY1" fmla="*/ 1 h 5155075"/>
              <a:gd name="connsiteX2" fmla="*/ 3460649 w 3469436"/>
              <a:gd name="connsiteY2" fmla="*/ 0 h 5155075"/>
              <a:gd name="connsiteX3" fmla="*/ 3469376 w 3469436"/>
              <a:gd name="connsiteY3" fmla="*/ 5155075 h 5155075"/>
              <a:gd name="connsiteX4" fmla="*/ 0 w 3469436"/>
              <a:gd name="connsiteY4" fmla="*/ 5143500 h 5155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9436" h="5155075">
                <a:moveTo>
                  <a:pt x="0" y="5143500"/>
                </a:moveTo>
                <a:lnTo>
                  <a:pt x="1183466" y="1"/>
                </a:lnTo>
                <a:lnTo>
                  <a:pt x="3460649" y="0"/>
                </a:lnTo>
                <a:cubicBezTo>
                  <a:pt x="3459700" y="1716429"/>
                  <a:pt x="3470325" y="3438646"/>
                  <a:pt x="3469376" y="5155075"/>
                </a:cubicBezTo>
                <a:lnTo>
                  <a:pt x="0" y="5143500"/>
                </a:lnTo>
                <a:close/>
              </a:path>
            </a:pathLst>
          </a:custGeom>
          <a:noFill/>
        </p:spPr>
        <p:txBody>
          <a:bodyPr/>
          <a:lstStyle/>
          <a:p>
            <a:pPr lvl="0"/>
            <a:r>
              <a:rPr lang="en-US" noProof="0"/>
              <a:t>Click icon to add picture</a:t>
            </a:r>
          </a:p>
        </p:txBody>
      </p:sp>
      <p:sp>
        <p:nvSpPr>
          <p:cNvPr id="5" name="Date Placeholder 3">
            <a:extLst>
              <a:ext uri="{FF2B5EF4-FFF2-40B4-BE49-F238E27FC236}">
                <a16:creationId xmlns:a16="http://schemas.microsoft.com/office/drawing/2014/main" id="{B94BB099-003D-4E6A-96EA-8A08451144EA}"/>
              </a:ext>
            </a:extLst>
          </p:cNvPr>
          <p:cNvSpPr>
            <a:spLocks noGrp="1"/>
          </p:cNvSpPr>
          <p:nvPr>
            <p:ph type="dt" sz="half" idx="14"/>
          </p:nvPr>
        </p:nvSpPr>
        <p:spPr/>
        <p:txBody>
          <a:bodyPr/>
          <a:lstStyle>
            <a:lvl1pPr>
              <a:defRPr/>
            </a:lvl1pPr>
          </a:lstStyle>
          <a:p>
            <a:pPr>
              <a:defRPr/>
            </a:pPr>
            <a:fld id="{F4EB1B16-47AC-4D2E-99C1-B92EA25D7546}" type="datetime1">
              <a:rPr lang="en-GB"/>
              <a:pPr>
                <a:defRPr/>
              </a:pPr>
              <a:t>06/02/2022</a:t>
            </a:fld>
            <a:endParaRPr lang="en-GB"/>
          </a:p>
        </p:txBody>
      </p:sp>
      <p:sp>
        <p:nvSpPr>
          <p:cNvPr id="6" name="Footer Placeholder 4">
            <a:extLst>
              <a:ext uri="{FF2B5EF4-FFF2-40B4-BE49-F238E27FC236}">
                <a16:creationId xmlns:a16="http://schemas.microsoft.com/office/drawing/2014/main" id="{CB5AFA87-E345-4CA5-8F9E-A61D06BD42A1}"/>
              </a:ext>
            </a:extLst>
          </p:cNvPr>
          <p:cNvSpPr>
            <a:spLocks noGrp="1"/>
          </p:cNvSpPr>
          <p:nvPr>
            <p:ph type="ftr" sz="quarter" idx="15"/>
          </p:nvPr>
        </p:nvSpPr>
        <p:spPr/>
        <p:txBody>
          <a:bodyPr/>
          <a:lstStyle>
            <a:lvl1pPr>
              <a:defRPr/>
            </a:lvl1pPr>
          </a:lstStyle>
          <a:p>
            <a:pPr>
              <a:defRPr/>
            </a:pPr>
            <a:endParaRPr lang="en-GB"/>
          </a:p>
        </p:txBody>
      </p:sp>
      <p:sp>
        <p:nvSpPr>
          <p:cNvPr id="8" name="Slide Number Placeholder 5">
            <a:extLst>
              <a:ext uri="{FF2B5EF4-FFF2-40B4-BE49-F238E27FC236}">
                <a16:creationId xmlns:a16="http://schemas.microsoft.com/office/drawing/2014/main" id="{C9F77067-B4CF-4127-8FAA-C02A3E95EBA8}"/>
              </a:ext>
            </a:extLst>
          </p:cNvPr>
          <p:cNvSpPr>
            <a:spLocks noGrp="1"/>
          </p:cNvSpPr>
          <p:nvPr>
            <p:ph type="sldNum" sz="quarter" idx="16"/>
          </p:nvPr>
        </p:nvSpPr>
        <p:spPr/>
        <p:txBody>
          <a:bodyPr/>
          <a:lstStyle>
            <a:lvl1pPr>
              <a:defRPr/>
            </a:lvl1pPr>
          </a:lstStyle>
          <a:p>
            <a:pPr>
              <a:defRPr/>
            </a:pPr>
            <a:fld id="{135877E6-CFA9-460C-AD53-BE61A6308504}" type="slidenum">
              <a:rPr lang="en-GB"/>
              <a:pPr>
                <a:defRPr/>
              </a:pPr>
              <a:t>‹#›</a:t>
            </a:fld>
            <a:endParaRPr lang="en-GB"/>
          </a:p>
        </p:txBody>
      </p:sp>
    </p:spTree>
    <p:extLst>
      <p:ext uri="{BB962C8B-B14F-4D97-AF65-F5344CB8AC3E}">
        <p14:creationId xmlns:p14="http://schemas.microsoft.com/office/powerpoint/2010/main" val="32506243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49E27-7CDD-4911-B193-EF1903B149D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BEA19B5-91E3-4F4C-A589-6C6C950D6A58}"/>
              </a:ext>
            </a:extLst>
          </p:cNvPr>
          <p:cNvSpPr>
            <a:spLocks noGrp="1"/>
          </p:cNvSpPr>
          <p:nvPr>
            <p:ph sz="half" idx="1"/>
          </p:nvPr>
        </p:nvSpPr>
        <p:spPr>
          <a:xfrm>
            <a:off x="370800" y="1825626"/>
            <a:ext cx="4144050" cy="38512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3053E6F-F562-4865-866C-DA32BD24462E}"/>
              </a:ext>
            </a:extLst>
          </p:cNvPr>
          <p:cNvSpPr>
            <a:spLocks noGrp="1"/>
          </p:cNvSpPr>
          <p:nvPr>
            <p:ph sz="half" idx="2"/>
          </p:nvPr>
        </p:nvSpPr>
        <p:spPr>
          <a:xfrm>
            <a:off x="4629150" y="1825626"/>
            <a:ext cx="4144050" cy="38512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DCD42EC-D67E-4769-BCD6-6853A1314718}"/>
              </a:ext>
            </a:extLst>
          </p:cNvPr>
          <p:cNvSpPr>
            <a:spLocks noGrp="1"/>
          </p:cNvSpPr>
          <p:nvPr>
            <p:ph type="dt" sz="half" idx="10"/>
          </p:nvPr>
        </p:nvSpPr>
        <p:spPr/>
        <p:txBody>
          <a:bodyPr/>
          <a:lstStyle>
            <a:lvl1pPr>
              <a:defRPr/>
            </a:lvl1pPr>
          </a:lstStyle>
          <a:p>
            <a:pPr>
              <a:defRPr/>
            </a:pPr>
            <a:fld id="{C11B097B-E4DF-49E1-B374-2855245427A4}" type="datetime1">
              <a:rPr lang="en-GB"/>
              <a:pPr>
                <a:defRPr/>
              </a:pPr>
              <a:t>06/02/2022</a:t>
            </a:fld>
            <a:endParaRPr lang="en-GB"/>
          </a:p>
        </p:txBody>
      </p:sp>
      <p:sp>
        <p:nvSpPr>
          <p:cNvPr id="6" name="Footer Placeholder 5">
            <a:extLst>
              <a:ext uri="{FF2B5EF4-FFF2-40B4-BE49-F238E27FC236}">
                <a16:creationId xmlns:a16="http://schemas.microsoft.com/office/drawing/2014/main" id="{41D32AC5-2C74-4E6B-A329-7D2AC17C6AFE}"/>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6">
            <a:extLst>
              <a:ext uri="{FF2B5EF4-FFF2-40B4-BE49-F238E27FC236}">
                <a16:creationId xmlns:a16="http://schemas.microsoft.com/office/drawing/2014/main" id="{ED4949BA-C7D8-4533-A33A-FA4FDCCBF5AB}"/>
              </a:ext>
            </a:extLst>
          </p:cNvPr>
          <p:cNvSpPr>
            <a:spLocks noGrp="1"/>
          </p:cNvSpPr>
          <p:nvPr>
            <p:ph type="sldNum" sz="quarter" idx="12"/>
          </p:nvPr>
        </p:nvSpPr>
        <p:spPr/>
        <p:txBody>
          <a:bodyPr/>
          <a:lstStyle>
            <a:lvl1pPr>
              <a:defRPr/>
            </a:lvl1pPr>
          </a:lstStyle>
          <a:p>
            <a:pPr>
              <a:defRPr/>
            </a:pPr>
            <a:fld id="{BF2B9201-5EC8-4A99-AE8D-33B2CDA1DBFD}" type="slidenum">
              <a:rPr lang="en-GB"/>
              <a:pPr>
                <a:defRPr/>
              </a:pPr>
              <a:t>‹#›</a:t>
            </a:fld>
            <a:endParaRPr lang="en-GB"/>
          </a:p>
        </p:txBody>
      </p:sp>
    </p:spTree>
    <p:extLst>
      <p:ext uri="{BB962C8B-B14F-4D97-AF65-F5344CB8AC3E}">
        <p14:creationId xmlns:p14="http://schemas.microsoft.com/office/powerpoint/2010/main" val="21710420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ontent and Imag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49E27-7CDD-4911-B193-EF1903B149D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BEA19B5-91E3-4F4C-A589-6C6C950D6A58}"/>
              </a:ext>
            </a:extLst>
          </p:cNvPr>
          <p:cNvSpPr>
            <a:spLocks noGrp="1"/>
          </p:cNvSpPr>
          <p:nvPr>
            <p:ph sz="half" idx="1"/>
          </p:nvPr>
        </p:nvSpPr>
        <p:spPr>
          <a:xfrm>
            <a:off x="370800" y="1825626"/>
            <a:ext cx="4144050" cy="38512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Picture Placeholder 8">
            <a:extLst>
              <a:ext uri="{FF2B5EF4-FFF2-40B4-BE49-F238E27FC236}">
                <a16:creationId xmlns:a16="http://schemas.microsoft.com/office/drawing/2014/main" id="{124EC5BB-E888-4D27-BEC1-966A6DA6EAE2}"/>
              </a:ext>
            </a:extLst>
          </p:cNvPr>
          <p:cNvSpPr>
            <a:spLocks noGrp="1"/>
          </p:cNvSpPr>
          <p:nvPr>
            <p:ph type="pic" sz="quarter" idx="13"/>
          </p:nvPr>
        </p:nvSpPr>
        <p:spPr>
          <a:xfrm>
            <a:off x="4629600" y="1825626"/>
            <a:ext cx="4143600" cy="3851275"/>
          </a:xfrm>
        </p:spPr>
        <p:txBody>
          <a:bodyPr/>
          <a:lstStyle>
            <a:lvl1pPr>
              <a:defRPr/>
            </a:lvl1pPr>
          </a:lstStyle>
          <a:p>
            <a:pPr lvl="0"/>
            <a:r>
              <a:rPr lang="en-US" noProof="0"/>
              <a:t>Click icon to add picture</a:t>
            </a:r>
            <a:endParaRPr lang="en-GB" noProof="0"/>
          </a:p>
        </p:txBody>
      </p:sp>
      <p:sp>
        <p:nvSpPr>
          <p:cNvPr id="5" name="Date Placeholder 4">
            <a:extLst>
              <a:ext uri="{FF2B5EF4-FFF2-40B4-BE49-F238E27FC236}">
                <a16:creationId xmlns:a16="http://schemas.microsoft.com/office/drawing/2014/main" id="{9CA4AB38-72E8-4EF6-86AE-E57C16D3700E}"/>
              </a:ext>
            </a:extLst>
          </p:cNvPr>
          <p:cNvSpPr>
            <a:spLocks noGrp="1"/>
          </p:cNvSpPr>
          <p:nvPr>
            <p:ph type="dt" sz="half" idx="14"/>
          </p:nvPr>
        </p:nvSpPr>
        <p:spPr/>
        <p:txBody>
          <a:bodyPr/>
          <a:lstStyle>
            <a:lvl1pPr>
              <a:defRPr/>
            </a:lvl1pPr>
          </a:lstStyle>
          <a:p>
            <a:pPr>
              <a:defRPr/>
            </a:pPr>
            <a:fld id="{6CE2869F-F472-45FC-943D-A79C8190976D}" type="datetime1">
              <a:rPr lang="en-GB"/>
              <a:pPr>
                <a:defRPr/>
              </a:pPr>
              <a:t>06/02/2022</a:t>
            </a:fld>
            <a:endParaRPr lang="en-GB"/>
          </a:p>
        </p:txBody>
      </p:sp>
      <p:sp>
        <p:nvSpPr>
          <p:cNvPr id="6" name="Footer Placeholder 5">
            <a:extLst>
              <a:ext uri="{FF2B5EF4-FFF2-40B4-BE49-F238E27FC236}">
                <a16:creationId xmlns:a16="http://schemas.microsoft.com/office/drawing/2014/main" id="{E06DAE7F-C0D3-4540-AC78-5D4E188A0790}"/>
              </a:ext>
            </a:extLst>
          </p:cNvPr>
          <p:cNvSpPr>
            <a:spLocks noGrp="1"/>
          </p:cNvSpPr>
          <p:nvPr>
            <p:ph type="ftr" sz="quarter" idx="15"/>
          </p:nvPr>
        </p:nvSpPr>
        <p:spPr/>
        <p:txBody>
          <a:bodyPr/>
          <a:lstStyle>
            <a:lvl1pPr>
              <a:defRPr/>
            </a:lvl1pPr>
          </a:lstStyle>
          <a:p>
            <a:pPr>
              <a:defRPr/>
            </a:pPr>
            <a:endParaRPr lang="en-GB"/>
          </a:p>
        </p:txBody>
      </p:sp>
      <p:sp>
        <p:nvSpPr>
          <p:cNvPr id="7" name="Slide Number Placeholder 6">
            <a:extLst>
              <a:ext uri="{FF2B5EF4-FFF2-40B4-BE49-F238E27FC236}">
                <a16:creationId xmlns:a16="http://schemas.microsoft.com/office/drawing/2014/main" id="{E67D26BF-432E-4C86-8331-C1345B599187}"/>
              </a:ext>
            </a:extLst>
          </p:cNvPr>
          <p:cNvSpPr>
            <a:spLocks noGrp="1"/>
          </p:cNvSpPr>
          <p:nvPr>
            <p:ph type="sldNum" sz="quarter" idx="16"/>
          </p:nvPr>
        </p:nvSpPr>
        <p:spPr/>
        <p:txBody>
          <a:bodyPr/>
          <a:lstStyle>
            <a:lvl1pPr>
              <a:defRPr/>
            </a:lvl1pPr>
          </a:lstStyle>
          <a:p>
            <a:pPr>
              <a:defRPr/>
            </a:pPr>
            <a:fld id="{E2187135-3C6A-4087-ACD3-911A6D361F8E}" type="slidenum">
              <a:rPr lang="en-GB"/>
              <a:pPr>
                <a:defRPr/>
              </a:pPr>
              <a:t>‹#›</a:t>
            </a:fld>
            <a:endParaRPr lang="en-GB"/>
          </a:p>
        </p:txBody>
      </p:sp>
    </p:spTree>
    <p:extLst>
      <p:ext uri="{BB962C8B-B14F-4D97-AF65-F5344CB8AC3E}">
        <p14:creationId xmlns:p14="http://schemas.microsoft.com/office/powerpoint/2010/main" val="373013323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Imag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66A58D-B396-42C3-A446-062954CF9B77}"/>
              </a:ext>
            </a:extLst>
          </p:cNvPr>
          <p:cNvSpPr/>
          <p:nvPr/>
        </p:nvSpPr>
        <p:spPr>
          <a:xfrm>
            <a:off x="0" y="0"/>
            <a:ext cx="9144000" cy="56324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6" name="Picture Placeholder 4">
            <a:extLst>
              <a:ext uri="{FF2B5EF4-FFF2-40B4-BE49-F238E27FC236}">
                <a16:creationId xmlns:a16="http://schemas.microsoft.com/office/drawing/2014/main" id="{98CD2CEE-C7C6-454F-BABA-D3C681293B7D}"/>
              </a:ext>
            </a:extLst>
          </p:cNvPr>
          <p:cNvSpPr>
            <a:spLocks noGrp="1"/>
          </p:cNvSpPr>
          <p:nvPr>
            <p:ph type="pic" sz="quarter" idx="13"/>
          </p:nvPr>
        </p:nvSpPr>
        <p:spPr>
          <a:xfrm>
            <a:off x="370800" y="447566"/>
            <a:ext cx="8402400" cy="4737451"/>
          </a:xfrm>
          <a:prstGeom prst="rect">
            <a:avLst/>
          </a:prstGeom>
        </p:spPr>
        <p:txBody>
          <a:bodyPr/>
          <a:lstStyle>
            <a:lvl1pPr>
              <a:defRPr/>
            </a:lvl1pPr>
          </a:lstStyle>
          <a:p>
            <a:pPr lvl="0"/>
            <a:r>
              <a:rPr lang="en-US" noProof="0"/>
              <a:t>Click icon to add picture</a:t>
            </a:r>
          </a:p>
        </p:txBody>
      </p:sp>
      <p:sp>
        <p:nvSpPr>
          <p:cNvPr id="9" name="Title 1">
            <a:extLst>
              <a:ext uri="{FF2B5EF4-FFF2-40B4-BE49-F238E27FC236}">
                <a16:creationId xmlns:a16="http://schemas.microsoft.com/office/drawing/2014/main" id="{E5AB8804-944C-44FE-AC90-21977F1B78F3}"/>
              </a:ext>
            </a:extLst>
          </p:cNvPr>
          <p:cNvSpPr>
            <a:spLocks noGrp="1"/>
          </p:cNvSpPr>
          <p:nvPr>
            <p:ph type="title"/>
          </p:nvPr>
        </p:nvSpPr>
        <p:spPr>
          <a:xfrm>
            <a:off x="5628824" y="5797497"/>
            <a:ext cx="3143250" cy="920396"/>
          </a:xfrm>
        </p:spPr>
        <p:txBody>
          <a:bodyPr anchor="b"/>
          <a:lstStyle>
            <a:lvl1pPr>
              <a:defRPr sz="2400"/>
            </a:lvl1pPr>
          </a:lstStyle>
          <a:p>
            <a:r>
              <a:rPr lang="en-US"/>
              <a:t>Click to edit Master title style</a:t>
            </a:r>
            <a:endParaRPr lang="en-GB"/>
          </a:p>
        </p:txBody>
      </p:sp>
      <p:sp>
        <p:nvSpPr>
          <p:cNvPr id="5" name="Date Placeholder 2">
            <a:extLst>
              <a:ext uri="{FF2B5EF4-FFF2-40B4-BE49-F238E27FC236}">
                <a16:creationId xmlns:a16="http://schemas.microsoft.com/office/drawing/2014/main" id="{F96EE377-27A5-4D9F-9F29-FCA7B3086870}"/>
              </a:ext>
            </a:extLst>
          </p:cNvPr>
          <p:cNvSpPr>
            <a:spLocks noGrp="1"/>
          </p:cNvSpPr>
          <p:nvPr>
            <p:ph type="dt" sz="half" idx="14"/>
          </p:nvPr>
        </p:nvSpPr>
        <p:spPr/>
        <p:txBody>
          <a:bodyPr/>
          <a:lstStyle>
            <a:lvl1pPr>
              <a:defRPr/>
            </a:lvl1pPr>
          </a:lstStyle>
          <a:p>
            <a:pPr>
              <a:defRPr/>
            </a:pPr>
            <a:fld id="{2344F369-CAD3-4818-9564-EF163E89707B}" type="datetime1">
              <a:rPr lang="en-GB"/>
              <a:pPr>
                <a:defRPr/>
              </a:pPr>
              <a:t>06/02/2022</a:t>
            </a:fld>
            <a:endParaRPr lang="en-GB"/>
          </a:p>
        </p:txBody>
      </p:sp>
      <p:sp>
        <p:nvSpPr>
          <p:cNvPr id="7" name="Footer Placeholder 3">
            <a:extLst>
              <a:ext uri="{FF2B5EF4-FFF2-40B4-BE49-F238E27FC236}">
                <a16:creationId xmlns:a16="http://schemas.microsoft.com/office/drawing/2014/main" id="{E42783E8-983A-49E7-8F46-3379DBB4CB71}"/>
              </a:ext>
            </a:extLst>
          </p:cNvPr>
          <p:cNvSpPr>
            <a:spLocks noGrp="1"/>
          </p:cNvSpPr>
          <p:nvPr>
            <p:ph type="ftr" sz="quarter" idx="15"/>
          </p:nvPr>
        </p:nvSpPr>
        <p:spPr/>
        <p:txBody>
          <a:bodyPr/>
          <a:lstStyle>
            <a:lvl1pPr>
              <a:defRPr/>
            </a:lvl1pPr>
          </a:lstStyle>
          <a:p>
            <a:pPr>
              <a:defRPr/>
            </a:pPr>
            <a:endParaRPr lang="en-GB"/>
          </a:p>
        </p:txBody>
      </p:sp>
      <p:sp>
        <p:nvSpPr>
          <p:cNvPr id="8" name="Slide Number Placeholder 4">
            <a:extLst>
              <a:ext uri="{FF2B5EF4-FFF2-40B4-BE49-F238E27FC236}">
                <a16:creationId xmlns:a16="http://schemas.microsoft.com/office/drawing/2014/main" id="{B5FDFADE-E8C6-42A5-8E98-F27EDC3F28BA}"/>
              </a:ext>
            </a:extLst>
          </p:cNvPr>
          <p:cNvSpPr>
            <a:spLocks noGrp="1"/>
          </p:cNvSpPr>
          <p:nvPr>
            <p:ph type="sldNum" sz="quarter" idx="16"/>
          </p:nvPr>
        </p:nvSpPr>
        <p:spPr/>
        <p:txBody>
          <a:bodyPr/>
          <a:lstStyle>
            <a:lvl1pPr>
              <a:defRPr/>
            </a:lvl1pPr>
          </a:lstStyle>
          <a:p>
            <a:pPr>
              <a:defRPr/>
            </a:pPr>
            <a:fld id="{27ED585F-DF48-42F9-ACBA-3B0DA106ABCE}" type="slidenum">
              <a:rPr lang="en-GB"/>
              <a:pPr>
                <a:defRPr/>
              </a:pPr>
              <a:t>‹#›</a:t>
            </a:fld>
            <a:endParaRPr lang="en-GB"/>
          </a:p>
        </p:txBody>
      </p:sp>
    </p:spTree>
    <p:extLst>
      <p:ext uri="{BB962C8B-B14F-4D97-AF65-F5344CB8AC3E}">
        <p14:creationId xmlns:p14="http://schemas.microsoft.com/office/powerpoint/2010/main" val="32407918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Full Bleed Imag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Picture Placeholder 4">
            <a:extLst>
              <a:ext uri="{FF2B5EF4-FFF2-40B4-BE49-F238E27FC236}">
                <a16:creationId xmlns:a16="http://schemas.microsoft.com/office/drawing/2014/main" id="{1DD2EA03-0958-4D81-9330-2608322C4FFA}"/>
              </a:ext>
            </a:extLst>
          </p:cNvPr>
          <p:cNvSpPr>
            <a:spLocks noGrp="1"/>
          </p:cNvSpPr>
          <p:nvPr>
            <p:ph type="pic" sz="quarter" idx="13"/>
          </p:nvPr>
        </p:nvSpPr>
        <p:spPr>
          <a:xfrm>
            <a:off x="0" y="0"/>
            <a:ext cx="9144000" cy="5689600"/>
          </a:xfrm>
          <a:prstGeom prst="rect">
            <a:avLst/>
          </a:prstGeom>
        </p:spPr>
        <p:txBody>
          <a:bodyPr/>
          <a:lstStyle>
            <a:lvl1pPr>
              <a:defRPr/>
            </a:lvl1pPr>
          </a:lstStyle>
          <a:p>
            <a:pPr lvl="0"/>
            <a:r>
              <a:rPr lang="en-US" noProof="0"/>
              <a:t>Click icon to add picture</a:t>
            </a:r>
          </a:p>
        </p:txBody>
      </p:sp>
      <p:sp>
        <p:nvSpPr>
          <p:cNvPr id="8" name="Title 1">
            <a:extLst>
              <a:ext uri="{FF2B5EF4-FFF2-40B4-BE49-F238E27FC236}">
                <a16:creationId xmlns:a16="http://schemas.microsoft.com/office/drawing/2014/main" id="{B52A7153-D257-4B24-9EEA-C9A3F1D1EE96}"/>
              </a:ext>
            </a:extLst>
          </p:cNvPr>
          <p:cNvSpPr>
            <a:spLocks noGrp="1"/>
          </p:cNvSpPr>
          <p:nvPr>
            <p:ph type="title"/>
          </p:nvPr>
        </p:nvSpPr>
        <p:spPr>
          <a:xfrm>
            <a:off x="5628824" y="5797497"/>
            <a:ext cx="3143250" cy="920396"/>
          </a:xfrm>
        </p:spPr>
        <p:txBody>
          <a:bodyPr anchor="b"/>
          <a:lstStyle>
            <a:lvl1pPr>
              <a:defRPr sz="2400"/>
            </a:lvl1pPr>
          </a:lstStyle>
          <a:p>
            <a:r>
              <a:rPr lang="en-US"/>
              <a:t>Click to edit Master title style</a:t>
            </a:r>
            <a:endParaRPr lang="en-GB"/>
          </a:p>
        </p:txBody>
      </p:sp>
      <p:sp>
        <p:nvSpPr>
          <p:cNvPr id="4" name="Date Placeholder 2">
            <a:extLst>
              <a:ext uri="{FF2B5EF4-FFF2-40B4-BE49-F238E27FC236}">
                <a16:creationId xmlns:a16="http://schemas.microsoft.com/office/drawing/2014/main" id="{F6F9ADFD-16F6-4241-872B-7E5F486CF54E}"/>
              </a:ext>
            </a:extLst>
          </p:cNvPr>
          <p:cNvSpPr>
            <a:spLocks noGrp="1"/>
          </p:cNvSpPr>
          <p:nvPr>
            <p:ph type="dt" sz="half" idx="14"/>
          </p:nvPr>
        </p:nvSpPr>
        <p:spPr/>
        <p:txBody>
          <a:bodyPr/>
          <a:lstStyle>
            <a:lvl1pPr>
              <a:defRPr/>
            </a:lvl1pPr>
          </a:lstStyle>
          <a:p>
            <a:pPr>
              <a:defRPr/>
            </a:pPr>
            <a:fld id="{84B89B2E-8B73-46F8-AF95-17249E246D86}" type="datetime1">
              <a:rPr lang="en-GB"/>
              <a:pPr>
                <a:defRPr/>
              </a:pPr>
              <a:t>06/02/2022</a:t>
            </a:fld>
            <a:endParaRPr lang="en-GB"/>
          </a:p>
        </p:txBody>
      </p:sp>
      <p:sp>
        <p:nvSpPr>
          <p:cNvPr id="5" name="Footer Placeholder 3">
            <a:extLst>
              <a:ext uri="{FF2B5EF4-FFF2-40B4-BE49-F238E27FC236}">
                <a16:creationId xmlns:a16="http://schemas.microsoft.com/office/drawing/2014/main" id="{EC78599B-A145-4B2D-AA41-72A52C28EB7F}"/>
              </a:ext>
            </a:extLst>
          </p:cNvPr>
          <p:cNvSpPr>
            <a:spLocks noGrp="1"/>
          </p:cNvSpPr>
          <p:nvPr>
            <p:ph type="ftr" sz="quarter" idx="15"/>
          </p:nvPr>
        </p:nvSpPr>
        <p:spPr/>
        <p:txBody>
          <a:bodyPr/>
          <a:lstStyle>
            <a:lvl1pPr>
              <a:defRPr/>
            </a:lvl1pPr>
          </a:lstStyle>
          <a:p>
            <a:pPr>
              <a:defRPr/>
            </a:pPr>
            <a:endParaRPr lang="en-GB"/>
          </a:p>
        </p:txBody>
      </p:sp>
      <p:sp>
        <p:nvSpPr>
          <p:cNvPr id="7" name="Slide Number Placeholder 4">
            <a:extLst>
              <a:ext uri="{FF2B5EF4-FFF2-40B4-BE49-F238E27FC236}">
                <a16:creationId xmlns:a16="http://schemas.microsoft.com/office/drawing/2014/main" id="{19C5473B-821B-4642-AB8D-2DB9153728D7}"/>
              </a:ext>
            </a:extLst>
          </p:cNvPr>
          <p:cNvSpPr>
            <a:spLocks noGrp="1"/>
          </p:cNvSpPr>
          <p:nvPr>
            <p:ph type="sldNum" sz="quarter" idx="16"/>
          </p:nvPr>
        </p:nvSpPr>
        <p:spPr/>
        <p:txBody>
          <a:bodyPr/>
          <a:lstStyle>
            <a:lvl1pPr>
              <a:defRPr/>
            </a:lvl1pPr>
          </a:lstStyle>
          <a:p>
            <a:pPr>
              <a:defRPr/>
            </a:pPr>
            <a:fld id="{00DFE09A-49D6-4A62-B4AA-BD55395534F5}" type="slidenum">
              <a:rPr lang="en-GB"/>
              <a:pPr>
                <a:defRPr/>
              </a:pPr>
              <a:t>‹#›</a:t>
            </a:fld>
            <a:endParaRPr lang="en-GB"/>
          </a:p>
        </p:txBody>
      </p:sp>
    </p:spTree>
    <p:extLst>
      <p:ext uri="{BB962C8B-B14F-4D97-AF65-F5344CB8AC3E}">
        <p14:creationId xmlns:p14="http://schemas.microsoft.com/office/powerpoint/2010/main" val="310418323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Only">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4244F-AB7D-4A1B-B659-7C45DEE6D9E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9C48F8E-3C8E-45C7-9C5C-DBA7BBEF4D61}"/>
              </a:ext>
            </a:extLst>
          </p:cNvPr>
          <p:cNvSpPr>
            <a:spLocks noGrp="1"/>
          </p:cNvSpPr>
          <p:nvPr>
            <p:ph type="dt" sz="half" idx="10"/>
          </p:nvPr>
        </p:nvSpPr>
        <p:spPr/>
        <p:txBody>
          <a:bodyPr/>
          <a:lstStyle>
            <a:lvl1pPr>
              <a:defRPr/>
            </a:lvl1pPr>
          </a:lstStyle>
          <a:p>
            <a:pPr>
              <a:defRPr/>
            </a:pPr>
            <a:fld id="{7369C7AC-9293-42D1-9E05-A19086982E44}" type="datetime1">
              <a:rPr lang="en-GB"/>
              <a:pPr>
                <a:defRPr/>
              </a:pPr>
              <a:t>06/02/2022</a:t>
            </a:fld>
            <a:endParaRPr lang="en-GB"/>
          </a:p>
        </p:txBody>
      </p:sp>
      <p:sp>
        <p:nvSpPr>
          <p:cNvPr id="4" name="Footer Placeholder 3">
            <a:extLst>
              <a:ext uri="{FF2B5EF4-FFF2-40B4-BE49-F238E27FC236}">
                <a16:creationId xmlns:a16="http://schemas.microsoft.com/office/drawing/2014/main" id="{B879EBD9-BAAC-4038-BEBC-7D2E983483E4}"/>
              </a:ext>
            </a:extLst>
          </p:cNvPr>
          <p:cNvSpPr>
            <a:spLocks noGrp="1"/>
          </p:cNvSpPr>
          <p:nvPr>
            <p:ph type="ftr" sz="quarter" idx="11"/>
          </p:nvPr>
        </p:nvSpPr>
        <p:spPr/>
        <p:txBody>
          <a:bodyPr/>
          <a:lstStyle>
            <a:lvl1pPr>
              <a:defRPr/>
            </a:lvl1pPr>
          </a:lstStyle>
          <a:p>
            <a:pPr>
              <a:defRPr/>
            </a:pPr>
            <a:endParaRPr lang="en-GB"/>
          </a:p>
        </p:txBody>
      </p:sp>
      <p:sp>
        <p:nvSpPr>
          <p:cNvPr id="5" name="Slide Number Placeholder 4">
            <a:extLst>
              <a:ext uri="{FF2B5EF4-FFF2-40B4-BE49-F238E27FC236}">
                <a16:creationId xmlns:a16="http://schemas.microsoft.com/office/drawing/2014/main" id="{FF6A7F8A-D798-4C76-9F5F-9919DE0EE38B}"/>
              </a:ext>
            </a:extLst>
          </p:cNvPr>
          <p:cNvSpPr>
            <a:spLocks noGrp="1"/>
          </p:cNvSpPr>
          <p:nvPr>
            <p:ph type="sldNum" sz="quarter" idx="12"/>
          </p:nvPr>
        </p:nvSpPr>
        <p:spPr/>
        <p:txBody>
          <a:bodyPr/>
          <a:lstStyle>
            <a:lvl1pPr>
              <a:defRPr/>
            </a:lvl1pPr>
          </a:lstStyle>
          <a:p>
            <a:pPr>
              <a:defRPr/>
            </a:pPr>
            <a:fld id="{E2A8EE50-6068-4827-B651-6F9B5B0487E3}" type="slidenum">
              <a:rPr lang="en-GB"/>
              <a:pPr>
                <a:defRPr/>
              </a:pPr>
              <a:t>‹#›</a:t>
            </a:fld>
            <a:endParaRPr lang="en-GB"/>
          </a:p>
        </p:txBody>
      </p:sp>
    </p:spTree>
    <p:extLst>
      <p:ext uri="{BB962C8B-B14F-4D97-AF65-F5344CB8AC3E}">
        <p14:creationId xmlns:p14="http://schemas.microsoft.com/office/powerpoint/2010/main" val="182469316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A640DC-E041-40D6-9DDB-740E2BFC31EB}"/>
              </a:ext>
            </a:extLst>
          </p:cNvPr>
          <p:cNvSpPr>
            <a:spLocks noGrp="1"/>
          </p:cNvSpPr>
          <p:nvPr>
            <p:ph type="dt" sz="half" idx="10"/>
          </p:nvPr>
        </p:nvSpPr>
        <p:spPr/>
        <p:txBody>
          <a:bodyPr/>
          <a:lstStyle>
            <a:lvl1pPr>
              <a:defRPr/>
            </a:lvl1pPr>
          </a:lstStyle>
          <a:p>
            <a:pPr>
              <a:defRPr/>
            </a:pPr>
            <a:fld id="{09B709EE-233D-4379-A7DA-B5504C3CAFFC}" type="datetime1">
              <a:rPr lang="en-GB"/>
              <a:pPr>
                <a:defRPr/>
              </a:pPr>
              <a:t>06/02/2022</a:t>
            </a:fld>
            <a:endParaRPr lang="en-GB"/>
          </a:p>
        </p:txBody>
      </p:sp>
      <p:sp>
        <p:nvSpPr>
          <p:cNvPr id="3" name="Footer Placeholder 2">
            <a:extLst>
              <a:ext uri="{FF2B5EF4-FFF2-40B4-BE49-F238E27FC236}">
                <a16:creationId xmlns:a16="http://schemas.microsoft.com/office/drawing/2014/main" id="{4C3B89F3-DEAE-4E61-9A35-C774EAE32C58}"/>
              </a:ext>
            </a:extLst>
          </p:cNvPr>
          <p:cNvSpPr>
            <a:spLocks noGrp="1"/>
          </p:cNvSpPr>
          <p:nvPr>
            <p:ph type="ftr" sz="quarter" idx="11"/>
          </p:nvPr>
        </p:nvSpPr>
        <p:spPr/>
        <p:txBody>
          <a:bodyPr/>
          <a:lstStyle>
            <a:lvl1pPr>
              <a:defRPr/>
            </a:lvl1pPr>
          </a:lstStyle>
          <a:p>
            <a:pPr>
              <a:defRPr/>
            </a:pPr>
            <a:endParaRPr lang="en-GB"/>
          </a:p>
        </p:txBody>
      </p:sp>
      <p:sp>
        <p:nvSpPr>
          <p:cNvPr id="4" name="Slide Number Placeholder 3">
            <a:extLst>
              <a:ext uri="{FF2B5EF4-FFF2-40B4-BE49-F238E27FC236}">
                <a16:creationId xmlns:a16="http://schemas.microsoft.com/office/drawing/2014/main" id="{22538F62-7902-4236-8585-C47EE118DC1F}"/>
              </a:ext>
            </a:extLst>
          </p:cNvPr>
          <p:cNvSpPr>
            <a:spLocks noGrp="1"/>
          </p:cNvSpPr>
          <p:nvPr>
            <p:ph type="sldNum" sz="quarter" idx="12"/>
          </p:nvPr>
        </p:nvSpPr>
        <p:spPr/>
        <p:txBody>
          <a:bodyPr/>
          <a:lstStyle>
            <a:lvl1pPr>
              <a:defRPr/>
            </a:lvl1pPr>
          </a:lstStyle>
          <a:p>
            <a:pPr>
              <a:defRPr/>
            </a:pPr>
            <a:fld id="{98437914-C2B2-4ECE-B1A4-B638D880D97A}" type="slidenum">
              <a:rPr lang="en-GB"/>
              <a:pPr>
                <a:defRPr/>
              </a:pPr>
              <a:t>‹#›</a:t>
            </a:fld>
            <a:endParaRPr lang="en-GB"/>
          </a:p>
        </p:txBody>
      </p:sp>
    </p:spTree>
    <p:extLst>
      <p:ext uri="{BB962C8B-B14F-4D97-AF65-F5344CB8AC3E}">
        <p14:creationId xmlns:p14="http://schemas.microsoft.com/office/powerpoint/2010/main" val="397607360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1_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428626" y="455084"/>
            <a:ext cx="8445500" cy="1206880"/>
          </a:xfrm>
          <a:prstGeom prst="rect">
            <a:avLst/>
          </a:prstGeom>
        </p:spPr>
        <p:txBody>
          <a:bodyPr/>
          <a:lstStyle>
            <a:lvl1pPr marL="0" indent="0">
              <a:buNone/>
              <a:defRPr b="1">
                <a:latin typeface="Sanchez" charset="0"/>
                <a:ea typeface="Sanchez" charset="0"/>
                <a:cs typeface="Sanchez" charset="0"/>
              </a:defRPr>
            </a:lvl1pPr>
            <a:lvl2pPr>
              <a:defRPr b="1">
                <a:latin typeface="Sanchez" charset="0"/>
                <a:ea typeface="Sanchez" charset="0"/>
                <a:cs typeface="Sanchez" charset="0"/>
              </a:defRPr>
            </a:lvl2pPr>
            <a:lvl3pPr>
              <a:defRPr b="1">
                <a:latin typeface="Sanchez" charset="0"/>
                <a:ea typeface="Sanchez" charset="0"/>
                <a:cs typeface="Sanchez" charset="0"/>
              </a:defRPr>
            </a:lvl3pPr>
            <a:lvl4pPr>
              <a:defRPr b="1">
                <a:latin typeface="Sanchez" charset="0"/>
                <a:ea typeface="Sanchez" charset="0"/>
                <a:cs typeface="Sanchez" charset="0"/>
              </a:defRPr>
            </a:lvl4pPr>
            <a:lvl5pPr>
              <a:defRPr b="1">
                <a:latin typeface="Sanchez" charset="0"/>
                <a:ea typeface="Sanchez" charset="0"/>
                <a:cs typeface="Sanchez" charset="0"/>
              </a:defRPr>
            </a:lvl5pPr>
          </a:lstStyle>
          <a:p>
            <a:pPr lvl="0"/>
            <a:r>
              <a:rPr lang="en-US"/>
              <a:t>Edit Master text styles</a:t>
            </a:r>
          </a:p>
        </p:txBody>
      </p:sp>
      <p:sp>
        <p:nvSpPr>
          <p:cNvPr id="7" name="Text Placeholder 6"/>
          <p:cNvSpPr>
            <a:spLocks noGrp="1"/>
          </p:cNvSpPr>
          <p:nvPr>
            <p:ph type="body" sz="quarter" idx="12"/>
          </p:nvPr>
        </p:nvSpPr>
        <p:spPr>
          <a:xfrm>
            <a:off x="428626" y="1790301"/>
            <a:ext cx="8450263" cy="3901417"/>
          </a:xfrm>
          <a:prstGeom prst="rect">
            <a:avLst/>
          </a:prstGeom>
        </p:spPr>
        <p:txBody>
          <a:bodyPr/>
          <a:lstStyle>
            <a:lvl1pPr marL="457189" indent="-457189">
              <a:buFont typeface="Arial" charset="0"/>
              <a:buChar char="•"/>
              <a:defRPr>
                <a:latin typeface="Arial" charset="0"/>
                <a:ea typeface="Arial" charset="0"/>
                <a:cs typeface="Arial" charset="0"/>
              </a:defRPr>
            </a:lvl1pPr>
            <a:lvl2pPr marL="914378" indent="-457189">
              <a:buFont typeface="Arial" charset="0"/>
              <a:buChar char="•"/>
              <a:defRPr>
                <a:latin typeface="Arial" charset="0"/>
                <a:ea typeface="Arial" charset="0"/>
                <a:cs typeface="Arial" charset="0"/>
              </a:defRPr>
            </a:lvl2pPr>
            <a:lvl3pPr marL="1257269" indent="-342892">
              <a:buFont typeface="Arial" charset="0"/>
              <a:buChar char="•"/>
              <a:defRPr>
                <a:latin typeface="Arial" charset="0"/>
                <a:ea typeface="Arial" charset="0"/>
                <a:cs typeface="Arial" charset="0"/>
              </a:defRPr>
            </a:lvl3pPr>
            <a:lvl4pPr marL="1714457" indent="-342892">
              <a:buFont typeface="Arial" charset="0"/>
              <a:buChar char="•"/>
              <a:defRPr>
                <a:latin typeface="Arial" charset="0"/>
                <a:ea typeface="Arial" charset="0"/>
                <a:cs typeface="Arial" charset="0"/>
              </a:defRPr>
            </a:lvl4pPr>
            <a:lvl5pPr marL="2171646" indent="-342892">
              <a:buFont typeface="Arial" charset="0"/>
              <a:buChar char="•"/>
              <a:defRPr>
                <a:latin typeface="Arial" charset="0"/>
                <a:ea typeface="Arial" charset="0"/>
                <a:cs typeface="Arial"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2">
            <a:extLst>
              <a:ext uri="{FF2B5EF4-FFF2-40B4-BE49-F238E27FC236}">
                <a16:creationId xmlns:a16="http://schemas.microsoft.com/office/drawing/2014/main" id="{AF351A20-3A9E-49E7-A28B-82E0BE7C06E3}"/>
              </a:ext>
            </a:extLst>
          </p:cNvPr>
          <p:cNvSpPr>
            <a:spLocks noGrp="1"/>
          </p:cNvSpPr>
          <p:nvPr>
            <p:ph type="sldNum" sz="quarter" idx="13"/>
          </p:nvPr>
        </p:nvSpPr>
        <p:spPr/>
        <p:txBody>
          <a:bodyPr/>
          <a:lstStyle>
            <a:lvl1pPr>
              <a:defRPr/>
            </a:lvl1pPr>
          </a:lstStyle>
          <a:p>
            <a:pPr>
              <a:defRPr/>
            </a:pPr>
            <a:fld id="{06A260EA-B344-4EA9-92A2-EB281764C70A}" type="slidenum">
              <a:rPr lang="en-US"/>
              <a:pPr>
                <a:defRPr/>
              </a:pPr>
              <a:t>‹#›</a:t>
            </a:fld>
            <a:endParaRPr lang="en-US"/>
          </a:p>
        </p:txBody>
      </p:sp>
    </p:spTree>
    <p:extLst>
      <p:ext uri="{BB962C8B-B14F-4D97-AF65-F5344CB8AC3E}">
        <p14:creationId xmlns:p14="http://schemas.microsoft.com/office/powerpoint/2010/main" val="52474436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65163" y="2417763"/>
            <a:ext cx="4592637" cy="1439862"/>
          </a:xfrm>
        </p:spPr>
        <p:txBody>
          <a:bodyPr/>
          <a:lstStyle>
            <a:lvl1pPr>
              <a:defRPr sz="4000">
                <a:solidFill>
                  <a:srgbClr val="69923A"/>
                </a:solidFill>
              </a:defRPr>
            </a:lvl1pPr>
          </a:lstStyle>
          <a:p>
            <a:r>
              <a:rPr lang="en-GB"/>
              <a:t>Click to edit Master title style</a:t>
            </a:r>
          </a:p>
        </p:txBody>
      </p:sp>
      <p:sp>
        <p:nvSpPr>
          <p:cNvPr id="3075" name="Rectangle 3"/>
          <p:cNvSpPr>
            <a:spLocks noGrp="1" noChangeArrowheads="1"/>
          </p:cNvSpPr>
          <p:nvPr>
            <p:ph type="subTitle" idx="1"/>
          </p:nvPr>
        </p:nvSpPr>
        <p:spPr>
          <a:xfrm>
            <a:off x="665163" y="5029200"/>
            <a:ext cx="3068637" cy="1239838"/>
          </a:xfrm>
        </p:spPr>
        <p:txBody>
          <a:bodyPr/>
          <a:lstStyle>
            <a:lvl1pPr marL="0" indent="0">
              <a:lnSpc>
                <a:spcPct val="100000"/>
              </a:lnSpc>
              <a:buFontTx/>
              <a:buNone/>
              <a:defRPr>
                <a:solidFill>
                  <a:srgbClr val="69923A"/>
                </a:solidFill>
              </a:defRPr>
            </a:lvl1pPr>
          </a:lstStyle>
          <a:p>
            <a:r>
              <a:rPr lang="en-GB"/>
              <a:t>Click to edit Master subtitle style</a:t>
            </a:r>
          </a:p>
        </p:txBody>
      </p:sp>
    </p:spTree>
    <p:extLst>
      <p:ext uri="{BB962C8B-B14F-4D97-AF65-F5344CB8AC3E}">
        <p14:creationId xmlns:p14="http://schemas.microsoft.com/office/powerpoint/2010/main" val="115812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954088" y="2093913"/>
            <a:ext cx="3706812" cy="4024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813300" y="2093913"/>
            <a:ext cx="3706813" cy="4024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14802178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and subtitle">
    <p:spTree>
      <p:nvGrpSpPr>
        <p:cNvPr id="1" name=""/>
        <p:cNvGrpSpPr/>
        <p:nvPr/>
      </p:nvGrpSpPr>
      <p:grpSpPr>
        <a:xfrm>
          <a:off x="0" y="0"/>
          <a:ext cx="0" cy="0"/>
          <a:chOff x="0" y="0"/>
          <a:chExt cx="0" cy="0"/>
        </a:xfrm>
      </p:grpSpPr>
      <p:sp>
        <p:nvSpPr>
          <p:cNvPr id="2" name="Title 1"/>
          <p:cNvSpPr>
            <a:spLocks noGrp="1"/>
          </p:cNvSpPr>
          <p:nvPr>
            <p:ph type="ctrTitle"/>
          </p:nvPr>
        </p:nvSpPr>
        <p:spPr>
          <a:xfrm>
            <a:off x="251520" y="1844827"/>
            <a:ext cx="8640960" cy="1470025"/>
          </a:xfrm>
        </p:spPr>
        <p:txBody>
          <a:bodyPr anchor="b">
            <a:normAutofit/>
          </a:bodyPr>
          <a:lstStyle>
            <a:lvl1pPr algn="l">
              <a:defRPr sz="2700">
                <a:solidFill>
                  <a:srgbClr val="9A1D2B"/>
                </a:solidFill>
                <a:latin typeface="Arial" pitchFamily="34" charset="0"/>
                <a:cs typeface="Arial" pitchFamily="34" charset="0"/>
              </a:defRPr>
            </a:lvl1pPr>
          </a:lstStyle>
          <a:p>
            <a:r>
              <a:rPr lang="en-US"/>
              <a:t>Click to edit Master title style</a:t>
            </a:r>
            <a:endParaRPr lang="en-GB"/>
          </a:p>
        </p:txBody>
      </p:sp>
      <p:sp>
        <p:nvSpPr>
          <p:cNvPr id="3" name="Subtitle 2"/>
          <p:cNvSpPr>
            <a:spLocks noGrp="1"/>
          </p:cNvSpPr>
          <p:nvPr>
            <p:ph type="subTitle" idx="1"/>
          </p:nvPr>
        </p:nvSpPr>
        <p:spPr>
          <a:xfrm>
            <a:off x="251520" y="3356992"/>
            <a:ext cx="8640960" cy="1752600"/>
          </a:xfrm>
        </p:spPr>
        <p:txBody>
          <a:bodyPr/>
          <a:lstStyle>
            <a:lvl1pPr marL="0" indent="0" algn="l">
              <a:buNone/>
              <a:defRPr>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GB"/>
          </a:p>
        </p:txBody>
      </p:sp>
      <p:sp>
        <p:nvSpPr>
          <p:cNvPr id="4" name="Footer Placeholder 4">
            <a:extLst>
              <a:ext uri="{FF2B5EF4-FFF2-40B4-BE49-F238E27FC236}">
                <a16:creationId xmlns:a16="http://schemas.microsoft.com/office/drawing/2014/main" id="{B7CFCE3D-D608-49AB-97F2-267F3F7D630B}"/>
              </a:ext>
            </a:extLst>
          </p:cNvPr>
          <p:cNvSpPr>
            <a:spLocks noGrp="1"/>
          </p:cNvSpPr>
          <p:nvPr>
            <p:ph type="ftr" sz="quarter" idx="10"/>
          </p:nvPr>
        </p:nvSpPr>
        <p:spPr/>
        <p:txBody>
          <a:bodyPr/>
          <a:lstStyle>
            <a:lvl1pPr>
              <a:defRPr/>
            </a:lvl1pPr>
          </a:lstStyle>
          <a:p>
            <a:pPr>
              <a:defRPr/>
            </a:pPr>
            <a:endParaRPr lang="en-GB"/>
          </a:p>
        </p:txBody>
      </p:sp>
      <p:sp>
        <p:nvSpPr>
          <p:cNvPr id="5" name="Slide Number Placeholder 5">
            <a:extLst>
              <a:ext uri="{FF2B5EF4-FFF2-40B4-BE49-F238E27FC236}">
                <a16:creationId xmlns:a16="http://schemas.microsoft.com/office/drawing/2014/main" id="{8C4637C2-F7C4-43C4-9C13-61A873A3C14F}"/>
              </a:ext>
            </a:extLst>
          </p:cNvPr>
          <p:cNvSpPr>
            <a:spLocks noGrp="1"/>
          </p:cNvSpPr>
          <p:nvPr>
            <p:ph type="sldNum" sz="quarter" idx="11"/>
          </p:nvPr>
        </p:nvSpPr>
        <p:spPr/>
        <p:txBody>
          <a:bodyPr/>
          <a:lstStyle>
            <a:lvl1pPr>
              <a:defRPr/>
            </a:lvl1pPr>
          </a:lstStyle>
          <a:p>
            <a:pPr>
              <a:defRPr/>
            </a:pPr>
            <a:fld id="{649B172B-8142-4EA9-B039-A9FB78958D4B}" type="slidenum">
              <a:rPr lang="en-GB" altLang="en-US"/>
              <a:pPr>
                <a:defRPr/>
              </a:pPr>
              <a:t>‹#›</a:t>
            </a:fld>
            <a:endParaRPr lang="en-GB" altLang="en-US"/>
          </a:p>
        </p:txBody>
      </p:sp>
    </p:spTree>
    <p:extLst>
      <p:ext uri="{BB962C8B-B14F-4D97-AF65-F5344CB8AC3E}">
        <p14:creationId xmlns:p14="http://schemas.microsoft.com/office/powerpoint/2010/main" val="3324547262"/>
      </p:ext>
    </p:extLst>
  </p:cSld>
  <p:clrMapOvr>
    <a:masterClrMapping/>
  </p:clrMapOvr>
  <p:transition spd="slow">
    <p:random/>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1520" y="1196752"/>
            <a:ext cx="8640960" cy="1143000"/>
          </a:xfrm>
        </p:spPr>
        <p:txBody>
          <a:bodyPr anchor="b">
            <a:normAutofit/>
          </a:bodyPr>
          <a:lstStyle>
            <a:lvl1pPr algn="l">
              <a:defRPr sz="2400">
                <a:solidFill>
                  <a:srgbClr val="9A1D2B"/>
                </a:solidFill>
                <a:latin typeface="Arial" pitchFamily="34" charset="0"/>
                <a:cs typeface="Arial" pitchFamily="34" charset="0"/>
              </a:defRPr>
            </a:lvl1pPr>
          </a:lstStyle>
          <a:p>
            <a:r>
              <a:rPr lang="en-US"/>
              <a:t>Click to edit Master title style</a:t>
            </a:r>
            <a:endParaRPr lang="en-GB"/>
          </a:p>
        </p:txBody>
      </p:sp>
      <p:sp>
        <p:nvSpPr>
          <p:cNvPr id="3" name="Content Placeholder 2"/>
          <p:cNvSpPr>
            <a:spLocks noGrp="1"/>
          </p:cNvSpPr>
          <p:nvPr>
            <p:ph idx="1"/>
          </p:nvPr>
        </p:nvSpPr>
        <p:spPr>
          <a:xfrm>
            <a:off x="251520" y="2420891"/>
            <a:ext cx="8640960" cy="3705275"/>
          </a:xfrm>
        </p:spPr>
        <p:txBody>
          <a:bodyPr/>
          <a:lstStyle>
            <a:lvl5pPr>
              <a:buFont typeface="Arial" pitchFamily="34" charset="0"/>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4">
            <a:extLst>
              <a:ext uri="{FF2B5EF4-FFF2-40B4-BE49-F238E27FC236}">
                <a16:creationId xmlns:a16="http://schemas.microsoft.com/office/drawing/2014/main" id="{B3E06AC9-FFB9-4DF8-9E72-91DDBE389CC3}"/>
              </a:ext>
            </a:extLst>
          </p:cNvPr>
          <p:cNvSpPr>
            <a:spLocks noGrp="1"/>
          </p:cNvSpPr>
          <p:nvPr>
            <p:ph type="ftr" sz="quarter" idx="10"/>
          </p:nvPr>
        </p:nvSpPr>
        <p:spPr/>
        <p:txBody>
          <a:bodyPr/>
          <a:lstStyle>
            <a:lvl1pPr>
              <a:defRPr/>
            </a:lvl1pPr>
          </a:lstStyle>
          <a:p>
            <a:pPr>
              <a:defRPr/>
            </a:pPr>
            <a:endParaRPr lang="en-GB"/>
          </a:p>
        </p:txBody>
      </p:sp>
      <p:sp>
        <p:nvSpPr>
          <p:cNvPr id="5" name="Slide Number Placeholder 5">
            <a:extLst>
              <a:ext uri="{FF2B5EF4-FFF2-40B4-BE49-F238E27FC236}">
                <a16:creationId xmlns:a16="http://schemas.microsoft.com/office/drawing/2014/main" id="{4DAC9DF6-A66B-403C-BF5B-C8CA4F5E570F}"/>
              </a:ext>
            </a:extLst>
          </p:cNvPr>
          <p:cNvSpPr>
            <a:spLocks noGrp="1"/>
          </p:cNvSpPr>
          <p:nvPr>
            <p:ph type="sldNum" sz="quarter" idx="11"/>
          </p:nvPr>
        </p:nvSpPr>
        <p:spPr/>
        <p:txBody>
          <a:bodyPr/>
          <a:lstStyle>
            <a:lvl1pPr>
              <a:defRPr/>
            </a:lvl1pPr>
          </a:lstStyle>
          <a:p>
            <a:pPr>
              <a:defRPr/>
            </a:pPr>
            <a:fld id="{9D451D62-6805-4223-B81B-940E9811E7B0}" type="slidenum">
              <a:rPr lang="en-GB" altLang="en-US"/>
              <a:pPr>
                <a:defRPr/>
              </a:pPr>
              <a:t>‹#›</a:t>
            </a:fld>
            <a:endParaRPr lang="en-GB" altLang="en-US"/>
          </a:p>
        </p:txBody>
      </p:sp>
    </p:spTree>
    <p:extLst>
      <p:ext uri="{BB962C8B-B14F-4D97-AF65-F5344CB8AC3E}">
        <p14:creationId xmlns:p14="http://schemas.microsoft.com/office/powerpoint/2010/main" val="2938734558"/>
      </p:ext>
    </p:extLst>
  </p:cSld>
  <p:clrMapOvr>
    <a:masterClrMapping/>
  </p:clrMapOvr>
  <p:transition spd="slow">
    <p:random/>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196754"/>
            <a:ext cx="8640960" cy="4929411"/>
          </a:xfrm>
        </p:spPr>
        <p:txBody>
          <a:bodyPr/>
          <a:lstStyle>
            <a:lvl5pPr>
              <a:buFont typeface="Arial" pitchFamily="34" charset="0"/>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4">
            <a:extLst>
              <a:ext uri="{FF2B5EF4-FFF2-40B4-BE49-F238E27FC236}">
                <a16:creationId xmlns:a16="http://schemas.microsoft.com/office/drawing/2014/main" id="{D18405C1-CA45-4A92-92B4-C6835950759C}"/>
              </a:ext>
            </a:extLst>
          </p:cNvPr>
          <p:cNvSpPr>
            <a:spLocks noGrp="1"/>
          </p:cNvSpPr>
          <p:nvPr>
            <p:ph type="ftr" sz="quarter" idx="10"/>
          </p:nvPr>
        </p:nvSpPr>
        <p:spPr/>
        <p:txBody>
          <a:bodyPr/>
          <a:lstStyle>
            <a:lvl1pPr>
              <a:defRPr/>
            </a:lvl1pPr>
          </a:lstStyle>
          <a:p>
            <a:pPr>
              <a:defRPr/>
            </a:pPr>
            <a:endParaRPr lang="en-GB"/>
          </a:p>
        </p:txBody>
      </p:sp>
      <p:sp>
        <p:nvSpPr>
          <p:cNvPr id="5" name="Slide Number Placeholder 5">
            <a:extLst>
              <a:ext uri="{FF2B5EF4-FFF2-40B4-BE49-F238E27FC236}">
                <a16:creationId xmlns:a16="http://schemas.microsoft.com/office/drawing/2014/main" id="{224218A3-11CE-4CB7-92F1-0A80077B54EB}"/>
              </a:ext>
            </a:extLst>
          </p:cNvPr>
          <p:cNvSpPr>
            <a:spLocks noGrp="1"/>
          </p:cNvSpPr>
          <p:nvPr>
            <p:ph type="sldNum" sz="quarter" idx="11"/>
          </p:nvPr>
        </p:nvSpPr>
        <p:spPr/>
        <p:txBody>
          <a:bodyPr/>
          <a:lstStyle>
            <a:lvl1pPr>
              <a:defRPr/>
            </a:lvl1pPr>
          </a:lstStyle>
          <a:p>
            <a:pPr>
              <a:defRPr/>
            </a:pPr>
            <a:fld id="{11D1D24A-799B-4099-83ED-0178F7BBE71A}" type="slidenum">
              <a:rPr lang="en-GB" altLang="en-US"/>
              <a:pPr>
                <a:defRPr/>
              </a:pPr>
              <a:t>‹#›</a:t>
            </a:fld>
            <a:endParaRPr lang="en-GB" altLang="en-US"/>
          </a:p>
        </p:txBody>
      </p:sp>
    </p:spTree>
    <p:extLst>
      <p:ext uri="{BB962C8B-B14F-4D97-AF65-F5344CB8AC3E}">
        <p14:creationId xmlns:p14="http://schemas.microsoft.com/office/powerpoint/2010/main" val="3673446585"/>
      </p:ext>
    </p:extLst>
  </p:cSld>
  <p:clrMapOvr>
    <a:masterClrMapping/>
  </p:clrMapOvr>
  <p:transition spd="slow">
    <p:random/>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12779"/>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412779"/>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2565ED20-6A88-4F69-A08A-AF128C49D38A}"/>
              </a:ext>
            </a:extLst>
          </p:cNvPr>
          <p:cNvSpPr>
            <a:spLocks noGrp="1"/>
          </p:cNvSpPr>
          <p:nvPr>
            <p:ph type="ftr" sz="quarter" idx="10"/>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796AC20D-3812-4F5D-ADF6-B3A3BEAA2608}"/>
              </a:ext>
            </a:extLst>
          </p:cNvPr>
          <p:cNvSpPr>
            <a:spLocks noGrp="1"/>
          </p:cNvSpPr>
          <p:nvPr>
            <p:ph type="sldNum" sz="quarter" idx="11"/>
          </p:nvPr>
        </p:nvSpPr>
        <p:spPr/>
        <p:txBody>
          <a:bodyPr/>
          <a:lstStyle>
            <a:lvl1pPr>
              <a:defRPr/>
            </a:lvl1pPr>
          </a:lstStyle>
          <a:p>
            <a:pPr>
              <a:defRPr/>
            </a:pPr>
            <a:fld id="{7BC94B8C-0411-4F7B-ABF1-ED14D8F91183}" type="slidenum">
              <a:rPr lang="en-GB" altLang="en-US"/>
              <a:pPr>
                <a:defRPr/>
              </a:pPr>
              <a:t>‹#›</a:t>
            </a:fld>
            <a:endParaRPr lang="en-GB" altLang="en-US"/>
          </a:p>
        </p:txBody>
      </p:sp>
    </p:spTree>
    <p:extLst>
      <p:ext uri="{BB962C8B-B14F-4D97-AF65-F5344CB8AC3E}">
        <p14:creationId xmlns:p14="http://schemas.microsoft.com/office/powerpoint/2010/main" val="2169373733"/>
      </p:ext>
    </p:extLst>
  </p:cSld>
  <p:clrMapOvr>
    <a:masterClrMapping/>
  </p:clrMapOvr>
  <p:transition spd="slow">
    <p:random/>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268760"/>
            <a:ext cx="5486400" cy="4176464"/>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1792288" y="5445225"/>
            <a:ext cx="5486400" cy="654968"/>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Footer Placeholder 4">
            <a:extLst>
              <a:ext uri="{FF2B5EF4-FFF2-40B4-BE49-F238E27FC236}">
                <a16:creationId xmlns:a16="http://schemas.microsoft.com/office/drawing/2014/main" id="{0EB3975E-2102-4050-BB91-C426AF32250E}"/>
              </a:ext>
            </a:extLst>
          </p:cNvPr>
          <p:cNvSpPr>
            <a:spLocks noGrp="1"/>
          </p:cNvSpPr>
          <p:nvPr>
            <p:ph type="ftr" sz="quarter" idx="10"/>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2AB2EBF8-6262-4D53-BBC4-2F7AD32CD765}"/>
              </a:ext>
            </a:extLst>
          </p:cNvPr>
          <p:cNvSpPr>
            <a:spLocks noGrp="1"/>
          </p:cNvSpPr>
          <p:nvPr>
            <p:ph type="sldNum" sz="quarter" idx="11"/>
          </p:nvPr>
        </p:nvSpPr>
        <p:spPr/>
        <p:txBody>
          <a:bodyPr/>
          <a:lstStyle>
            <a:lvl1pPr>
              <a:defRPr/>
            </a:lvl1pPr>
          </a:lstStyle>
          <a:p>
            <a:pPr>
              <a:defRPr/>
            </a:pPr>
            <a:fld id="{96BA5600-C79B-4C34-941B-1F3A793B1630}" type="slidenum">
              <a:rPr lang="en-GB" altLang="en-US"/>
              <a:pPr>
                <a:defRPr/>
              </a:pPr>
              <a:t>‹#›</a:t>
            </a:fld>
            <a:endParaRPr lang="en-GB" altLang="en-US"/>
          </a:p>
        </p:txBody>
      </p:sp>
    </p:spTree>
    <p:extLst>
      <p:ext uri="{BB962C8B-B14F-4D97-AF65-F5344CB8AC3E}">
        <p14:creationId xmlns:p14="http://schemas.microsoft.com/office/powerpoint/2010/main" val="1231048898"/>
      </p:ext>
    </p:extLst>
  </p:cSld>
  <p:clrMapOvr>
    <a:masterClrMapping/>
  </p:clrMapOvr>
  <p:transition spd="slow">
    <p:random/>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E5CCEAFE-99CD-4768-8DA7-DB905249212F}"/>
              </a:ext>
            </a:extLst>
          </p:cNvPr>
          <p:cNvSpPr>
            <a:spLocks noGrp="1"/>
          </p:cNvSpPr>
          <p:nvPr>
            <p:ph type="ftr" sz="quarter" idx="10"/>
          </p:nvPr>
        </p:nvSpPr>
        <p:spPr/>
        <p:txBody>
          <a:bodyPr/>
          <a:lstStyle>
            <a:lvl1pPr>
              <a:defRPr/>
            </a:lvl1pPr>
          </a:lstStyle>
          <a:p>
            <a:pPr>
              <a:defRPr/>
            </a:pPr>
            <a:endParaRPr lang="en-GB"/>
          </a:p>
        </p:txBody>
      </p:sp>
      <p:sp>
        <p:nvSpPr>
          <p:cNvPr id="3" name="Slide Number Placeholder 5">
            <a:extLst>
              <a:ext uri="{FF2B5EF4-FFF2-40B4-BE49-F238E27FC236}">
                <a16:creationId xmlns:a16="http://schemas.microsoft.com/office/drawing/2014/main" id="{F277C64A-09E6-4B4B-BFB1-FC82A4C6271E}"/>
              </a:ext>
            </a:extLst>
          </p:cNvPr>
          <p:cNvSpPr>
            <a:spLocks noGrp="1"/>
          </p:cNvSpPr>
          <p:nvPr>
            <p:ph type="sldNum" sz="quarter" idx="11"/>
          </p:nvPr>
        </p:nvSpPr>
        <p:spPr/>
        <p:txBody>
          <a:bodyPr/>
          <a:lstStyle>
            <a:lvl1pPr>
              <a:defRPr/>
            </a:lvl1pPr>
          </a:lstStyle>
          <a:p>
            <a:pPr>
              <a:defRPr/>
            </a:pPr>
            <a:fld id="{BBD04078-E3B0-45BF-861A-91E93D1B7673}" type="slidenum">
              <a:rPr lang="en-GB" altLang="en-US"/>
              <a:pPr>
                <a:defRPr/>
              </a:pPr>
              <a:t>‹#›</a:t>
            </a:fld>
            <a:endParaRPr lang="en-GB" altLang="en-US"/>
          </a:p>
        </p:txBody>
      </p:sp>
    </p:spTree>
    <p:extLst>
      <p:ext uri="{BB962C8B-B14F-4D97-AF65-F5344CB8AC3E}">
        <p14:creationId xmlns:p14="http://schemas.microsoft.com/office/powerpoint/2010/main" val="710363823"/>
      </p:ext>
    </p:extLst>
  </p:cSld>
  <p:clrMapOvr>
    <a:masterClrMapping/>
  </p:clrMapOvr>
  <p:transition spd="slow">
    <p:random/>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ltLang="en-GB"/>
          </a:p>
        </p:txBody>
      </p:sp>
      <p:sp>
        <p:nvSpPr>
          <p:cNvPr id="3" name="Date Placeholder 2">
            <a:extLst>
              <a:ext uri="{FF2B5EF4-FFF2-40B4-BE49-F238E27FC236}">
                <a16:creationId xmlns:a16="http://schemas.microsoft.com/office/drawing/2014/main" id="{0437ECE6-DA77-41A8-91E6-10EFA3B6B78A}"/>
              </a:ext>
            </a:extLst>
          </p:cNvPr>
          <p:cNvSpPr>
            <a:spLocks noGrp="1"/>
          </p:cNvSpPr>
          <p:nvPr>
            <p:ph type="dt" sz="half" idx="10"/>
          </p:nvPr>
        </p:nvSpPr>
        <p:spPr/>
        <p:txBody>
          <a:bodyPr numCol="1"/>
          <a:lstStyle>
            <a:lvl1pPr>
              <a:defRPr/>
            </a:lvl1pPr>
          </a:lstStyle>
          <a:p>
            <a:pPr>
              <a:defRPr/>
            </a:pPr>
            <a:fld id="{43635FCD-8C3F-4155-808F-8C44A1EC0C71}" type="datetimeFigureOut">
              <a:rPr lang="en-GB" altLang="en-GB"/>
              <a:pPr>
                <a:defRPr/>
              </a:pPr>
              <a:t>06/02/2022</a:t>
            </a:fld>
            <a:endParaRPr lang="en-GB" altLang="en-GB"/>
          </a:p>
        </p:txBody>
      </p:sp>
      <p:sp>
        <p:nvSpPr>
          <p:cNvPr id="4" name="Footer Placeholder 3">
            <a:extLst>
              <a:ext uri="{FF2B5EF4-FFF2-40B4-BE49-F238E27FC236}">
                <a16:creationId xmlns:a16="http://schemas.microsoft.com/office/drawing/2014/main" id="{DD5587FB-3B41-4AD3-A1FC-D2E8E83F04DB}"/>
              </a:ext>
            </a:extLst>
          </p:cNvPr>
          <p:cNvSpPr>
            <a:spLocks noGrp="1"/>
          </p:cNvSpPr>
          <p:nvPr>
            <p:ph type="ftr" sz="quarter" idx="11"/>
          </p:nvPr>
        </p:nvSpPr>
        <p:spPr/>
        <p:txBody>
          <a:bodyPr numCol="1"/>
          <a:lstStyle>
            <a:lvl1pPr>
              <a:defRPr/>
            </a:lvl1pPr>
          </a:lstStyle>
          <a:p>
            <a:pPr>
              <a:defRPr/>
            </a:pPr>
            <a:endParaRPr lang="en-GB" altLang="en-GB"/>
          </a:p>
        </p:txBody>
      </p:sp>
      <p:sp>
        <p:nvSpPr>
          <p:cNvPr id="5" name="Slide Number Placeholder 4">
            <a:extLst>
              <a:ext uri="{FF2B5EF4-FFF2-40B4-BE49-F238E27FC236}">
                <a16:creationId xmlns:a16="http://schemas.microsoft.com/office/drawing/2014/main" id="{98F98B3D-1A49-4658-972A-0893DA948851}"/>
              </a:ext>
            </a:extLst>
          </p:cNvPr>
          <p:cNvSpPr>
            <a:spLocks noGrp="1"/>
          </p:cNvSpPr>
          <p:nvPr>
            <p:ph type="sldNum" sz="quarter" idx="12"/>
          </p:nvPr>
        </p:nvSpPr>
        <p:spPr/>
        <p:txBody>
          <a:bodyPr/>
          <a:lstStyle>
            <a:lvl1pPr>
              <a:defRPr/>
            </a:lvl1pPr>
          </a:lstStyle>
          <a:p>
            <a:pPr>
              <a:defRPr/>
            </a:pPr>
            <a:fld id="{D3C66268-5293-43B7-916F-5DE445C617B7}" type="slidenum">
              <a:rPr lang="en-GB" altLang="en-GB"/>
              <a:pPr>
                <a:defRPr/>
              </a:pPr>
              <a:t>‹#›</a:t>
            </a:fld>
            <a:endParaRPr lang="en-GB" altLang="en-GB"/>
          </a:p>
        </p:txBody>
      </p:sp>
    </p:spTree>
    <p:extLst>
      <p:ext uri="{BB962C8B-B14F-4D97-AF65-F5344CB8AC3E}">
        <p14:creationId xmlns:p14="http://schemas.microsoft.com/office/powerpoint/2010/main" val="53900927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Slide - White and Colour">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C8C1A-1BF5-4B59-AC3C-73632A8AD884}"/>
              </a:ext>
            </a:extLst>
          </p:cNvPr>
          <p:cNvSpPr>
            <a:spLocks noGrp="1"/>
          </p:cNvSpPr>
          <p:nvPr>
            <p:ph type="ctrTitle"/>
          </p:nvPr>
        </p:nvSpPr>
        <p:spPr>
          <a:xfrm>
            <a:off x="370800" y="2131200"/>
            <a:ext cx="5259600" cy="1468800"/>
          </a:xfrm>
        </p:spPr>
        <p:txBody>
          <a:bodyPr anchor="b"/>
          <a:lstStyle>
            <a:lvl1pPr algn="l">
              <a:defRPr sz="4400"/>
            </a:lvl1pPr>
          </a:lstStyle>
          <a:p>
            <a:r>
              <a:rPr lang="en-US"/>
              <a:t>Click to edit Master title style</a:t>
            </a:r>
            <a:endParaRPr lang="en-GB"/>
          </a:p>
        </p:txBody>
      </p:sp>
      <p:sp>
        <p:nvSpPr>
          <p:cNvPr id="3" name="Subtitle 2">
            <a:extLst>
              <a:ext uri="{FF2B5EF4-FFF2-40B4-BE49-F238E27FC236}">
                <a16:creationId xmlns:a16="http://schemas.microsoft.com/office/drawing/2014/main" id="{E519FAE3-5BF7-4965-9A39-4DF10150BF31}"/>
              </a:ext>
            </a:extLst>
          </p:cNvPr>
          <p:cNvSpPr>
            <a:spLocks noGrp="1"/>
          </p:cNvSpPr>
          <p:nvPr>
            <p:ph type="subTitle" idx="1"/>
          </p:nvPr>
        </p:nvSpPr>
        <p:spPr>
          <a:xfrm>
            <a:off x="370800" y="3602037"/>
            <a:ext cx="5259600" cy="1752000"/>
          </a:xfrm>
        </p:spPr>
        <p:txBody>
          <a:bodyPr>
            <a:normAutofit/>
          </a:bodyPr>
          <a:lstStyle>
            <a:lvl1pPr marL="0" indent="0" algn="l">
              <a:buNone/>
              <a:defRPr sz="20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2C72EC3-CD0E-4DAF-AFA9-AA5AC3F2F43E}"/>
              </a:ext>
            </a:extLst>
          </p:cNvPr>
          <p:cNvSpPr>
            <a:spLocks noGrp="1"/>
          </p:cNvSpPr>
          <p:nvPr>
            <p:ph type="dt" sz="half" idx="10"/>
          </p:nvPr>
        </p:nvSpPr>
        <p:spPr/>
        <p:txBody>
          <a:bodyPr/>
          <a:lstStyle/>
          <a:p>
            <a:pPr>
              <a:defRPr/>
            </a:pPr>
            <a:fld id="{1A664DDB-F7B8-4340-8B36-54D02D5F8AE9}" type="datetime1">
              <a:rPr lang="en-GB" smtClean="0"/>
              <a:pPr>
                <a:defRPr/>
              </a:pPr>
              <a:t>06/02/2022</a:t>
            </a:fld>
            <a:endParaRPr lang="en-GB"/>
          </a:p>
        </p:txBody>
      </p:sp>
      <p:sp>
        <p:nvSpPr>
          <p:cNvPr id="5" name="Footer Placeholder 4">
            <a:extLst>
              <a:ext uri="{FF2B5EF4-FFF2-40B4-BE49-F238E27FC236}">
                <a16:creationId xmlns:a16="http://schemas.microsoft.com/office/drawing/2014/main" id="{F28B6EE9-35CE-4EDE-8C2A-8C22D6E56472}"/>
              </a:ext>
            </a:extLst>
          </p:cNvPr>
          <p:cNvSpPr>
            <a:spLocks noGrp="1"/>
          </p:cNvSpPr>
          <p:nvPr>
            <p:ph type="ftr" sz="quarter" idx="11"/>
          </p:nvPr>
        </p:nvSpPr>
        <p:spPr/>
        <p:txBody>
          <a:bodyPr/>
          <a:lstStyle>
            <a:lvl1pPr>
              <a:defRPr>
                <a:solidFill>
                  <a:schemeClr val="bg1"/>
                </a:solidFill>
              </a:defRPr>
            </a:lvl1pPr>
          </a:lstStyle>
          <a:p>
            <a:pPr>
              <a:defRPr/>
            </a:pPr>
            <a:endParaRPr lang="en-GB"/>
          </a:p>
        </p:txBody>
      </p:sp>
      <p:sp>
        <p:nvSpPr>
          <p:cNvPr id="6" name="Slide Number Placeholder 5">
            <a:extLst>
              <a:ext uri="{FF2B5EF4-FFF2-40B4-BE49-F238E27FC236}">
                <a16:creationId xmlns:a16="http://schemas.microsoft.com/office/drawing/2014/main" id="{6B43E84B-B0A3-4B16-A256-83DF69693842}"/>
              </a:ext>
            </a:extLst>
          </p:cNvPr>
          <p:cNvSpPr>
            <a:spLocks noGrp="1"/>
          </p:cNvSpPr>
          <p:nvPr>
            <p:ph type="sldNum" sz="quarter" idx="12"/>
          </p:nvPr>
        </p:nvSpPr>
        <p:spPr/>
        <p:txBody>
          <a:bodyPr/>
          <a:lstStyle/>
          <a:p>
            <a:pPr>
              <a:defRPr/>
            </a:pPr>
            <a:fld id="{891A6810-17DA-4D25-BA09-1C747B0198C0}" type="slidenum">
              <a:rPr lang="en-GB" smtClean="0"/>
              <a:pPr>
                <a:defRPr/>
              </a:pPr>
              <a:t>‹#›</a:t>
            </a:fld>
            <a:endParaRPr lang="en-GB"/>
          </a:p>
        </p:txBody>
      </p:sp>
    </p:spTree>
    <p:extLst>
      <p:ext uri="{BB962C8B-B14F-4D97-AF65-F5344CB8AC3E}">
        <p14:creationId xmlns:p14="http://schemas.microsoft.com/office/powerpoint/2010/main" val="77283443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B2333-4531-4F49-98C7-71CE6B119B78}"/>
              </a:ext>
            </a:extLst>
          </p:cNvPr>
          <p:cNvSpPr>
            <a:spLocks noGrp="1"/>
          </p:cNvSpPr>
          <p:nvPr>
            <p:ph type="title"/>
          </p:nvPr>
        </p:nvSpPr>
        <p:spPr>
          <a:xfrm>
            <a:off x="370800" y="365126"/>
            <a:ext cx="8402400" cy="1325563"/>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B0BEE29-071E-4ED4-B0D5-046429DF4F91}"/>
              </a:ext>
            </a:extLst>
          </p:cNvPr>
          <p:cNvSpPr>
            <a:spLocks noGrp="1"/>
          </p:cNvSpPr>
          <p:nvPr>
            <p:ph idx="1"/>
          </p:nvPr>
        </p:nvSpPr>
        <p:spPr>
          <a:xfrm>
            <a:off x="370800" y="1825626"/>
            <a:ext cx="8402400" cy="38512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6DB9016-1CC6-48C9-96F5-24F342CEC524}"/>
              </a:ext>
            </a:extLst>
          </p:cNvPr>
          <p:cNvSpPr>
            <a:spLocks noGrp="1"/>
          </p:cNvSpPr>
          <p:nvPr>
            <p:ph type="dt" sz="half" idx="10"/>
          </p:nvPr>
        </p:nvSpPr>
        <p:spPr/>
        <p:txBody>
          <a:bodyPr/>
          <a:lstStyle/>
          <a:p>
            <a:pPr>
              <a:defRPr/>
            </a:pPr>
            <a:fld id="{DAAAA4AC-602A-489F-BEB3-E8E14B25FF32}" type="datetime1">
              <a:rPr lang="en-GB" smtClean="0"/>
              <a:pPr>
                <a:defRPr/>
              </a:pPr>
              <a:t>06/02/2022</a:t>
            </a:fld>
            <a:endParaRPr lang="en-GB"/>
          </a:p>
        </p:txBody>
      </p:sp>
      <p:sp>
        <p:nvSpPr>
          <p:cNvPr id="5" name="Footer Placeholder 4">
            <a:extLst>
              <a:ext uri="{FF2B5EF4-FFF2-40B4-BE49-F238E27FC236}">
                <a16:creationId xmlns:a16="http://schemas.microsoft.com/office/drawing/2014/main" id="{1EB222F4-7BC9-4ABB-8BD9-5765E7594B73}"/>
              </a:ext>
            </a:extLst>
          </p:cNvPr>
          <p:cNvSpPr>
            <a:spLocks noGrp="1"/>
          </p:cNvSpPr>
          <p:nvPr>
            <p:ph type="ftr" sz="quarter" idx="11"/>
          </p:nvPr>
        </p:nvSpPr>
        <p:spPr>
          <a:xfrm>
            <a:off x="6715800" y="5814791"/>
            <a:ext cx="2057400" cy="365125"/>
          </a:xfrm>
        </p:spPr>
        <p:txBody>
          <a:bodyPr/>
          <a:lstStyle/>
          <a:p>
            <a:pPr>
              <a:defRPr/>
            </a:pPr>
            <a:endParaRPr lang="en-GB"/>
          </a:p>
        </p:txBody>
      </p:sp>
      <p:sp>
        <p:nvSpPr>
          <p:cNvPr id="6" name="Slide Number Placeholder 5">
            <a:extLst>
              <a:ext uri="{FF2B5EF4-FFF2-40B4-BE49-F238E27FC236}">
                <a16:creationId xmlns:a16="http://schemas.microsoft.com/office/drawing/2014/main" id="{B05B4C82-F699-4384-99AC-56B3E6E80C4A}"/>
              </a:ext>
            </a:extLst>
          </p:cNvPr>
          <p:cNvSpPr>
            <a:spLocks noGrp="1"/>
          </p:cNvSpPr>
          <p:nvPr>
            <p:ph type="sldNum" sz="quarter" idx="12"/>
          </p:nvPr>
        </p:nvSpPr>
        <p:spPr/>
        <p:txBody>
          <a:bodyPr/>
          <a:lstStyle/>
          <a:p>
            <a:pPr>
              <a:defRPr/>
            </a:pPr>
            <a:fld id="{3322C9D7-BD7A-4D33-88F9-70928F3A8B73}" type="slidenum">
              <a:rPr lang="en-GB" smtClean="0"/>
              <a:pPr>
                <a:defRPr/>
              </a:pPr>
              <a:t>‹#›</a:t>
            </a:fld>
            <a:endParaRPr lang="en-GB"/>
          </a:p>
        </p:txBody>
      </p:sp>
    </p:spTree>
    <p:extLst>
      <p:ext uri="{BB962C8B-B14F-4D97-AF65-F5344CB8AC3E}">
        <p14:creationId xmlns:p14="http://schemas.microsoft.com/office/powerpoint/2010/main" val="341233843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Slide - White and Image">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EC0E44-31DD-4789-86DE-B6E31155F116}"/>
              </a:ext>
            </a:extLst>
          </p:cNvPr>
          <p:cNvSpPr/>
          <p:nvPr/>
        </p:nvSpPr>
        <p:spPr>
          <a:xfrm>
            <a:off x="5708650" y="-4233"/>
            <a:ext cx="3435350" cy="6862233"/>
          </a:xfrm>
          <a:custGeom>
            <a:avLst/>
            <a:gdLst>
              <a:gd name="connsiteX0" fmla="*/ 0 w 3435350"/>
              <a:gd name="connsiteY0" fmla="*/ 0 h 5143500"/>
              <a:gd name="connsiteX1" fmla="*/ 3435350 w 3435350"/>
              <a:gd name="connsiteY1" fmla="*/ 0 h 5143500"/>
              <a:gd name="connsiteX2" fmla="*/ 3435350 w 3435350"/>
              <a:gd name="connsiteY2" fmla="*/ 5143500 h 5143500"/>
              <a:gd name="connsiteX3" fmla="*/ 0 w 3435350"/>
              <a:gd name="connsiteY3" fmla="*/ 5143500 h 5143500"/>
              <a:gd name="connsiteX4" fmla="*/ 0 w 3435350"/>
              <a:gd name="connsiteY4" fmla="*/ 0 h 5143500"/>
              <a:gd name="connsiteX0" fmla="*/ 1476375 w 3435350"/>
              <a:gd name="connsiteY0" fmla="*/ 0 h 5248275"/>
              <a:gd name="connsiteX1" fmla="*/ 3435350 w 3435350"/>
              <a:gd name="connsiteY1" fmla="*/ 104775 h 5248275"/>
              <a:gd name="connsiteX2" fmla="*/ 3435350 w 3435350"/>
              <a:gd name="connsiteY2" fmla="*/ 5248275 h 5248275"/>
              <a:gd name="connsiteX3" fmla="*/ 0 w 3435350"/>
              <a:gd name="connsiteY3" fmla="*/ 5248275 h 5248275"/>
              <a:gd name="connsiteX4" fmla="*/ 1476375 w 3435350"/>
              <a:gd name="connsiteY4" fmla="*/ 0 h 5248275"/>
              <a:gd name="connsiteX0" fmla="*/ 1190625 w 3435350"/>
              <a:gd name="connsiteY0" fmla="*/ 0 h 5162550"/>
              <a:gd name="connsiteX1" fmla="*/ 3435350 w 3435350"/>
              <a:gd name="connsiteY1" fmla="*/ 19050 h 5162550"/>
              <a:gd name="connsiteX2" fmla="*/ 3435350 w 3435350"/>
              <a:gd name="connsiteY2" fmla="*/ 5162550 h 5162550"/>
              <a:gd name="connsiteX3" fmla="*/ 0 w 3435350"/>
              <a:gd name="connsiteY3" fmla="*/ 5162550 h 5162550"/>
              <a:gd name="connsiteX4" fmla="*/ 1190625 w 3435350"/>
              <a:gd name="connsiteY4" fmla="*/ 0 h 5162550"/>
              <a:gd name="connsiteX0" fmla="*/ 1193800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3800 w 3435350"/>
              <a:gd name="connsiteY4" fmla="*/ 0 h 5146675"/>
              <a:gd name="connsiteX0" fmla="*/ 1219200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219200 w 3435350"/>
              <a:gd name="connsiteY4" fmla="*/ 0 h 5146675"/>
              <a:gd name="connsiteX0" fmla="*/ 1190625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0625 w 3435350"/>
              <a:gd name="connsiteY4" fmla="*/ 0 h 5146675"/>
              <a:gd name="connsiteX0" fmla="*/ 1190625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0625 w 3435350"/>
              <a:gd name="connsiteY4" fmla="*/ 0 h 514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5350" h="5146675">
                <a:moveTo>
                  <a:pt x="1190625" y="0"/>
                </a:moveTo>
                <a:lnTo>
                  <a:pt x="3435350" y="3175"/>
                </a:lnTo>
                <a:lnTo>
                  <a:pt x="3435350" y="5146675"/>
                </a:lnTo>
                <a:lnTo>
                  <a:pt x="0" y="5146675"/>
                </a:lnTo>
                <a:lnTo>
                  <a:pt x="1190625" y="0"/>
                </a:lnTo>
                <a:close/>
              </a:path>
            </a:pathLst>
          </a:custGeom>
          <a:blipFill>
            <a:blip r:embed="rId3" cstate="hqprint">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a:extLst>
              <a:ext uri="{FF2B5EF4-FFF2-40B4-BE49-F238E27FC236}">
                <a16:creationId xmlns:a16="http://schemas.microsoft.com/office/drawing/2014/main" id="{E93C8C1A-1BF5-4B59-AC3C-73632A8AD884}"/>
              </a:ext>
            </a:extLst>
          </p:cNvPr>
          <p:cNvSpPr>
            <a:spLocks noGrp="1"/>
          </p:cNvSpPr>
          <p:nvPr>
            <p:ph type="ctrTitle"/>
          </p:nvPr>
        </p:nvSpPr>
        <p:spPr>
          <a:xfrm>
            <a:off x="370800" y="2131200"/>
            <a:ext cx="5259600" cy="1468800"/>
          </a:xfrm>
        </p:spPr>
        <p:txBody>
          <a:bodyPr anchor="b"/>
          <a:lstStyle>
            <a:lvl1pPr algn="l">
              <a:defRPr sz="4400"/>
            </a:lvl1pPr>
          </a:lstStyle>
          <a:p>
            <a:r>
              <a:rPr lang="en-US"/>
              <a:t>Click to edit Master title style</a:t>
            </a:r>
            <a:endParaRPr lang="en-GB"/>
          </a:p>
        </p:txBody>
      </p:sp>
      <p:sp>
        <p:nvSpPr>
          <p:cNvPr id="3" name="Subtitle 2">
            <a:extLst>
              <a:ext uri="{FF2B5EF4-FFF2-40B4-BE49-F238E27FC236}">
                <a16:creationId xmlns:a16="http://schemas.microsoft.com/office/drawing/2014/main" id="{E519FAE3-5BF7-4965-9A39-4DF10150BF31}"/>
              </a:ext>
            </a:extLst>
          </p:cNvPr>
          <p:cNvSpPr>
            <a:spLocks noGrp="1"/>
          </p:cNvSpPr>
          <p:nvPr>
            <p:ph type="subTitle" idx="1"/>
          </p:nvPr>
        </p:nvSpPr>
        <p:spPr>
          <a:xfrm>
            <a:off x="370800" y="3602037"/>
            <a:ext cx="5259600" cy="1752000"/>
          </a:xfrm>
        </p:spPr>
        <p:txBody>
          <a:bodyPr>
            <a:normAutofit/>
          </a:bodyPr>
          <a:lstStyle>
            <a:lvl1pPr marL="0" indent="0" algn="l">
              <a:buNone/>
              <a:defRPr sz="20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2C72EC3-CD0E-4DAF-AFA9-AA5AC3F2F43E}"/>
              </a:ext>
            </a:extLst>
          </p:cNvPr>
          <p:cNvSpPr>
            <a:spLocks noGrp="1"/>
          </p:cNvSpPr>
          <p:nvPr>
            <p:ph type="dt" sz="half" idx="10"/>
          </p:nvPr>
        </p:nvSpPr>
        <p:spPr/>
        <p:txBody>
          <a:bodyPr/>
          <a:lstStyle/>
          <a:p>
            <a:pPr>
              <a:defRPr/>
            </a:pPr>
            <a:fld id="{943D9F2D-9932-4726-8DBE-481141DB0BE1}" type="datetime1">
              <a:rPr lang="en-GB" smtClean="0"/>
              <a:pPr>
                <a:defRPr/>
              </a:pPr>
              <a:t>06/02/2022</a:t>
            </a:fld>
            <a:endParaRPr lang="en-GB"/>
          </a:p>
        </p:txBody>
      </p:sp>
      <p:sp>
        <p:nvSpPr>
          <p:cNvPr id="5" name="Footer Placeholder 4">
            <a:extLst>
              <a:ext uri="{FF2B5EF4-FFF2-40B4-BE49-F238E27FC236}">
                <a16:creationId xmlns:a16="http://schemas.microsoft.com/office/drawing/2014/main" id="{F28B6EE9-35CE-4EDE-8C2A-8C22D6E56472}"/>
              </a:ext>
            </a:extLst>
          </p:cNvPr>
          <p:cNvSpPr>
            <a:spLocks noGrp="1"/>
          </p:cNvSpPr>
          <p:nvPr>
            <p:ph type="ftr" sz="quarter" idx="11"/>
          </p:nvPr>
        </p:nvSpPr>
        <p:spPr/>
        <p:txBody>
          <a:bodyPr/>
          <a:lstStyle/>
          <a:p>
            <a:pPr>
              <a:defRPr/>
            </a:pPr>
            <a:endParaRPr lang="en-GB"/>
          </a:p>
        </p:txBody>
      </p:sp>
      <p:sp>
        <p:nvSpPr>
          <p:cNvPr id="6" name="Slide Number Placeholder 5">
            <a:extLst>
              <a:ext uri="{FF2B5EF4-FFF2-40B4-BE49-F238E27FC236}">
                <a16:creationId xmlns:a16="http://schemas.microsoft.com/office/drawing/2014/main" id="{6B43E84B-B0A3-4B16-A256-83DF69693842}"/>
              </a:ext>
            </a:extLst>
          </p:cNvPr>
          <p:cNvSpPr>
            <a:spLocks noGrp="1"/>
          </p:cNvSpPr>
          <p:nvPr>
            <p:ph type="sldNum" sz="quarter" idx="12"/>
          </p:nvPr>
        </p:nvSpPr>
        <p:spPr/>
        <p:txBody>
          <a:bodyPr/>
          <a:lstStyle/>
          <a:p>
            <a:pPr>
              <a:defRPr/>
            </a:pPr>
            <a:fld id="{1D6EEAA7-D1B8-4D95-8668-AAE1EF902115}" type="slidenum">
              <a:rPr lang="en-GB" smtClean="0"/>
              <a:pPr>
                <a:defRPr/>
              </a:pPr>
              <a:t>‹#›</a:t>
            </a:fld>
            <a:endParaRPr lang="en-GB"/>
          </a:p>
        </p:txBody>
      </p:sp>
    </p:spTree>
    <p:extLst>
      <p:ext uri="{BB962C8B-B14F-4D97-AF65-F5344CB8AC3E}">
        <p14:creationId xmlns:p14="http://schemas.microsoft.com/office/powerpoint/2010/main" val="2106270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05507728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Slide - White (Insert Image)">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C8C1A-1BF5-4B59-AC3C-73632A8AD884}"/>
              </a:ext>
            </a:extLst>
          </p:cNvPr>
          <p:cNvSpPr>
            <a:spLocks noGrp="1"/>
          </p:cNvSpPr>
          <p:nvPr>
            <p:ph type="ctrTitle"/>
          </p:nvPr>
        </p:nvSpPr>
        <p:spPr>
          <a:xfrm>
            <a:off x="370800" y="2131200"/>
            <a:ext cx="5259600" cy="1468800"/>
          </a:xfrm>
        </p:spPr>
        <p:txBody>
          <a:bodyPr anchor="b"/>
          <a:lstStyle>
            <a:lvl1pPr algn="l">
              <a:defRPr sz="4400"/>
            </a:lvl1pPr>
          </a:lstStyle>
          <a:p>
            <a:r>
              <a:rPr lang="en-US"/>
              <a:t>Click to edit Master title style</a:t>
            </a:r>
            <a:endParaRPr lang="en-GB"/>
          </a:p>
        </p:txBody>
      </p:sp>
      <p:sp>
        <p:nvSpPr>
          <p:cNvPr id="3" name="Subtitle 2">
            <a:extLst>
              <a:ext uri="{FF2B5EF4-FFF2-40B4-BE49-F238E27FC236}">
                <a16:creationId xmlns:a16="http://schemas.microsoft.com/office/drawing/2014/main" id="{E519FAE3-5BF7-4965-9A39-4DF10150BF31}"/>
              </a:ext>
            </a:extLst>
          </p:cNvPr>
          <p:cNvSpPr>
            <a:spLocks noGrp="1"/>
          </p:cNvSpPr>
          <p:nvPr>
            <p:ph type="subTitle" idx="1"/>
          </p:nvPr>
        </p:nvSpPr>
        <p:spPr>
          <a:xfrm>
            <a:off x="370800" y="3602037"/>
            <a:ext cx="5259600" cy="1752000"/>
          </a:xfrm>
        </p:spPr>
        <p:txBody>
          <a:bodyPr>
            <a:normAutofit/>
          </a:bodyPr>
          <a:lstStyle>
            <a:lvl1pPr marL="0" indent="0" algn="l">
              <a:buNone/>
              <a:defRPr sz="20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2C72EC3-CD0E-4DAF-AFA9-AA5AC3F2F43E}"/>
              </a:ext>
            </a:extLst>
          </p:cNvPr>
          <p:cNvSpPr>
            <a:spLocks noGrp="1"/>
          </p:cNvSpPr>
          <p:nvPr>
            <p:ph type="dt" sz="half" idx="10"/>
          </p:nvPr>
        </p:nvSpPr>
        <p:spPr/>
        <p:txBody>
          <a:bodyPr/>
          <a:lstStyle/>
          <a:p>
            <a:pPr>
              <a:defRPr/>
            </a:pPr>
            <a:fld id="{05912846-7A06-4B40-9C58-4B42233C3544}" type="datetime1">
              <a:rPr lang="en-GB" smtClean="0"/>
              <a:pPr>
                <a:defRPr/>
              </a:pPr>
              <a:t>06/02/2022</a:t>
            </a:fld>
            <a:endParaRPr lang="en-GB"/>
          </a:p>
        </p:txBody>
      </p:sp>
      <p:sp>
        <p:nvSpPr>
          <p:cNvPr id="5" name="Footer Placeholder 4">
            <a:extLst>
              <a:ext uri="{FF2B5EF4-FFF2-40B4-BE49-F238E27FC236}">
                <a16:creationId xmlns:a16="http://schemas.microsoft.com/office/drawing/2014/main" id="{F28B6EE9-35CE-4EDE-8C2A-8C22D6E56472}"/>
              </a:ext>
            </a:extLst>
          </p:cNvPr>
          <p:cNvSpPr>
            <a:spLocks noGrp="1"/>
          </p:cNvSpPr>
          <p:nvPr>
            <p:ph type="ftr" sz="quarter" idx="11"/>
          </p:nvPr>
        </p:nvSpPr>
        <p:spPr/>
        <p:txBody>
          <a:bodyPr/>
          <a:lstStyle/>
          <a:p>
            <a:pPr>
              <a:defRPr/>
            </a:pPr>
            <a:endParaRPr lang="en-GB"/>
          </a:p>
        </p:txBody>
      </p:sp>
      <p:sp>
        <p:nvSpPr>
          <p:cNvPr id="6" name="Slide Number Placeholder 5">
            <a:extLst>
              <a:ext uri="{FF2B5EF4-FFF2-40B4-BE49-F238E27FC236}">
                <a16:creationId xmlns:a16="http://schemas.microsoft.com/office/drawing/2014/main" id="{6B43E84B-B0A3-4B16-A256-83DF69693842}"/>
              </a:ext>
            </a:extLst>
          </p:cNvPr>
          <p:cNvSpPr>
            <a:spLocks noGrp="1"/>
          </p:cNvSpPr>
          <p:nvPr>
            <p:ph type="sldNum" sz="quarter" idx="12"/>
          </p:nvPr>
        </p:nvSpPr>
        <p:spPr/>
        <p:txBody>
          <a:bodyPr/>
          <a:lstStyle/>
          <a:p>
            <a:pPr>
              <a:defRPr/>
            </a:pPr>
            <a:fld id="{EED1C3A3-733D-4E03-8BBA-57428344C856}" type="slidenum">
              <a:rPr lang="en-GB" smtClean="0"/>
              <a:pPr>
                <a:defRPr/>
              </a:pPr>
              <a:t>‹#›</a:t>
            </a:fld>
            <a:endParaRPr lang="en-GB"/>
          </a:p>
        </p:txBody>
      </p:sp>
      <p:sp>
        <p:nvSpPr>
          <p:cNvPr id="11" name="Picture Placeholder 8">
            <a:extLst>
              <a:ext uri="{FF2B5EF4-FFF2-40B4-BE49-F238E27FC236}">
                <a16:creationId xmlns:a16="http://schemas.microsoft.com/office/drawing/2014/main" id="{07491796-214B-45DE-99F8-B1AF36C957CE}"/>
              </a:ext>
            </a:extLst>
          </p:cNvPr>
          <p:cNvSpPr>
            <a:spLocks noGrp="1"/>
          </p:cNvSpPr>
          <p:nvPr>
            <p:ph type="pic" sz="quarter" idx="13"/>
          </p:nvPr>
        </p:nvSpPr>
        <p:spPr>
          <a:xfrm>
            <a:off x="5682354" y="1"/>
            <a:ext cx="3461646" cy="6858477"/>
          </a:xfrm>
          <a:custGeom>
            <a:avLst/>
            <a:gdLst>
              <a:gd name="connsiteX0" fmla="*/ 0 w 3900487"/>
              <a:gd name="connsiteY0" fmla="*/ 5143500 h 5143500"/>
              <a:gd name="connsiteX1" fmla="*/ 975122 w 3900487"/>
              <a:gd name="connsiteY1" fmla="*/ 0 h 5143500"/>
              <a:gd name="connsiteX2" fmla="*/ 3900487 w 3900487"/>
              <a:gd name="connsiteY2" fmla="*/ 0 h 5143500"/>
              <a:gd name="connsiteX3" fmla="*/ 2925365 w 3900487"/>
              <a:gd name="connsiteY3" fmla="*/ 5143500 h 5143500"/>
              <a:gd name="connsiteX4" fmla="*/ 0 w 3900487"/>
              <a:gd name="connsiteY4" fmla="*/ 5143500 h 5143500"/>
              <a:gd name="connsiteX0" fmla="*/ 0 w 3900487"/>
              <a:gd name="connsiteY0" fmla="*/ 5143500 h 5149287"/>
              <a:gd name="connsiteX1" fmla="*/ 975122 w 3900487"/>
              <a:gd name="connsiteY1" fmla="*/ 0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900487"/>
              <a:gd name="connsiteY0" fmla="*/ 5143500 h 5149287"/>
              <a:gd name="connsiteX1" fmla="*/ 1652241 w 3900487"/>
              <a:gd name="connsiteY1" fmla="*/ 11575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425925"/>
              <a:gd name="connsiteY0" fmla="*/ 5143500 h 5149287"/>
              <a:gd name="connsiteX1" fmla="*/ 1177679 w 3425925"/>
              <a:gd name="connsiteY1" fmla="*/ 11575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25925"/>
              <a:gd name="connsiteY0" fmla="*/ 5143500 h 5149287"/>
              <a:gd name="connsiteX1" fmla="*/ 1183466 w 3425925"/>
              <a:gd name="connsiteY1" fmla="*/ 1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60649"/>
              <a:gd name="connsiteY0" fmla="*/ 5143500 h 5149287"/>
              <a:gd name="connsiteX1" fmla="*/ 1183466 w 3460649"/>
              <a:gd name="connsiteY1" fmla="*/ 1 h 5149287"/>
              <a:gd name="connsiteX2" fmla="*/ 3460649 w 3460649"/>
              <a:gd name="connsiteY2" fmla="*/ 0 h 5149287"/>
              <a:gd name="connsiteX3" fmla="*/ 3423077 w 3460649"/>
              <a:gd name="connsiteY3" fmla="*/ 5149287 h 5149287"/>
              <a:gd name="connsiteX4" fmla="*/ 0 w 3460649"/>
              <a:gd name="connsiteY4" fmla="*/ 5143500 h 5149287"/>
              <a:gd name="connsiteX0" fmla="*/ 0 w 3469436"/>
              <a:gd name="connsiteY0" fmla="*/ 5143500 h 5155075"/>
              <a:gd name="connsiteX1" fmla="*/ 1183466 w 3469436"/>
              <a:gd name="connsiteY1" fmla="*/ 1 h 5155075"/>
              <a:gd name="connsiteX2" fmla="*/ 3460649 w 3469436"/>
              <a:gd name="connsiteY2" fmla="*/ 0 h 5155075"/>
              <a:gd name="connsiteX3" fmla="*/ 3469376 w 3469436"/>
              <a:gd name="connsiteY3" fmla="*/ 5155075 h 5155075"/>
              <a:gd name="connsiteX4" fmla="*/ 0 w 3469436"/>
              <a:gd name="connsiteY4" fmla="*/ 5143500 h 5155075"/>
              <a:gd name="connsiteX0" fmla="*/ 0 w 3469436"/>
              <a:gd name="connsiteY0" fmla="*/ 5155434 h 5155434"/>
              <a:gd name="connsiteX1" fmla="*/ 1183466 w 3469436"/>
              <a:gd name="connsiteY1" fmla="*/ 1 h 5155434"/>
              <a:gd name="connsiteX2" fmla="*/ 3460649 w 3469436"/>
              <a:gd name="connsiteY2" fmla="*/ 0 h 5155434"/>
              <a:gd name="connsiteX3" fmla="*/ 3469376 w 3469436"/>
              <a:gd name="connsiteY3" fmla="*/ 5155075 h 5155434"/>
              <a:gd name="connsiteX4" fmla="*/ 0 w 3469436"/>
              <a:gd name="connsiteY4" fmla="*/ 5155434 h 5155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9436" h="5155434">
                <a:moveTo>
                  <a:pt x="0" y="5155434"/>
                </a:moveTo>
                <a:lnTo>
                  <a:pt x="1183466" y="1"/>
                </a:lnTo>
                <a:lnTo>
                  <a:pt x="3460649" y="0"/>
                </a:lnTo>
                <a:cubicBezTo>
                  <a:pt x="3459700" y="1716429"/>
                  <a:pt x="3470325" y="3438646"/>
                  <a:pt x="3469376" y="5155075"/>
                </a:cubicBezTo>
                <a:lnTo>
                  <a:pt x="0" y="5155434"/>
                </a:lnTo>
                <a:close/>
              </a:path>
            </a:pathLst>
          </a:custGeom>
          <a:noFill/>
        </p:spPr>
        <p:txBody>
          <a:bodyPr/>
          <a:lstStyle/>
          <a:p>
            <a:r>
              <a:rPr lang="en-US"/>
              <a:t>Click icon to add picture</a:t>
            </a:r>
          </a:p>
        </p:txBody>
      </p:sp>
    </p:spTree>
    <p:extLst>
      <p:ext uri="{BB962C8B-B14F-4D97-AF65-F5344CB8AC3E}">
        <p14:creationId xmlns:p14="http://schemas.microsoft.com/office/powerpoint/2010/main" val="367269951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Slide - Colour and Image">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 name="Rectangle 7">
            <a:extLst>
              <a:ext uri="{FF2B5EF4-FFF2-40B4-BE49-F238E27FC236}">
                <a16:creationId xmlns:a16="http://schemas.microsoft.com/office/drawing/2014/main" id="{A903D7F4-2AD2-4C9C-9330-C03E0E70D3F1}"/>
              </a:ext>
            </a:extLst>
          </p:cNvPr>
          <p:cNvSpPr/>
          <p:nvPr/>
        </p:nvSpPr>
        <p:spPr>
          <a:xfrm>
            <a:off x="5708650" y="-4233"/>
            <a:ext cx="3435350" cy="6862233"/>
          </a:xfrm>
          <a:custGeom>
            <a:avLst/>
            <a:gdLst>
              <a:gd name="connsiteX0" fmla="*/ 0 w 3435350"/>
              <a:gd name="connsiteY0" fmla="*/ 0 h 5143500"/>
              <a:gd name="connsiteX1" fmla="*/ 3435350 w 3435350"/>
              <a:gd name="connsiteY1" fmla="*/ 0 h 5143500"/>
              <a:gd name="connsiteX2" fmla="*/ 3435350 w 3435350"/>
              <a:gd name="connsiteY2" fmla="*/ 5143500 h 5143500"/>
              <a:gd name="connsiteX3" fmla="*/ 0 w 3435350"/>
              <a:gd name="connsiteY3" fmla="*/ 5143500 h 5143500"/>
              <a:gd name="connsiteX4" fmla="*/ 0 w 3435350"/>
              <a:gd name="connsiteY4" fmla="*/ 0 h 5143500"/>
              <a:gd name="connsiteX0" fmla="*/ 1476375 w 3435350"/>
              <a:gd name="connsiteY0" fmla="*/ 0 h 5248275"/>
              <a:gd name="connsiteX1" fmla="*/ 3435350 w 3435350"/>
              <a:gd name="connsiteY1" fmla="*/ 104775 h 5248275"/>
              <a:gd name="connsiteX2" fmla="*/ 3435350 w 3435350"/>
              <a:gd name="connsiteY2" fmla="*/ 5248275 h 5248275"/>
              <a:gd name="connsiteX3" fmla="*/ 0 w 3435350"/>
              <a:gd name="connsiteY3" fmla="*/ 5248275 h 5248275"/>
              <a:gd name="connsiteX4" fmla="*/ 1476375 w 3435350"/>
              <a:gd name="connsiteY4" fmla="*/ 0 h 5248275"/>
              <a:gd name="connsiteX0" fmla="*/ 1190625 w 3435350"/>
              <a:gd name="connsiteY0" fmla="*/ 0 h 5162550"/>
              <a:gd name="connsiteX1" fmla="*/ 3435350 w 3435350"/>
              <a:gd name="connsiteY1" fmla="*/ 19050 h 5162550"/>
              <a:gd name="connsiteX2" fmla="*/ 3435350 w 3435350"/>
              <a:gd name="connsiteY2" fmla="*/ 5162550 h 5162550"/>
              <a:gd name="connsiteX3" fmla="*/ 0 w 3435350"/>
              <a:gd name="connsiteY3" fmla="*/ 5162550 h 5162550"/>
              <a:gd name="connsiteX4" fmla="*/ 1190625 w 3435350"/>
              <a:gd name="connsiteY4" fmla="*/ 0 h 5162550"/>
              <a:gd name="connsiteX0" fmla="*/ 1193800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3800 w 3435350"/>
              <a:gd name="connsiteY4" fmla="*/ 0 h 5146675"/>
              <a:gd name="connsiteX0" fmla="*/ 1219200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219200 w 3435350"/>
              <a:gd name="connsiteY4" fmla="*/ 0 h 5146675"/>
              <a:gd name="connsiteX0" fmla="*/ 1190625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0625 w 3435350"/>
              <a:gd name="connsiteY4" fmla="*/ 0 h 5146675"/>
              <a:gd name="connsiteX0" fmla="*/ 1190625 w 3435350"/>
              <a:gd name="connsiteY0" fmla="*/ 0 h 5146675"/>
              <a:gd name="connsiteX1" fmla="*/ 3435350 w 3435350"/>
              <a:gd name="connsiteY1" fmla="*/ 3175 h 5146675"/>
              <a:gd name="connsiteX2" fmla="*/ 3435350 w 3435350"/>
              <a:gd name="connsiteY2" fmla="*/ 5146675 h 5146675"/>
              <a:gd name="connsiteX3" fmla="*/ 0 w 3435350"/>
              <a:gd name="connsiteY3" fmla="*/ 5146675 h 5146675"/>
              <a:gd name="connsiteX4" fmla="*/ 1190625 w 3435350"/>
              <a:gd name="connsiteY4" fmla="*/ 0 h 514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5350" h="5146675">
                <a:moveTo>
                  <a:pt x="1190625" y="0"/>
                </a:moveTo>
                <a:lnTo>
                  <a:pt x="3435350" y="3175"/>
                </a:lnTo>
                <a:lnTo>
                  <a:pt x="3435350" y="5146675"/>
                </a:lnTo>
                <a:lnTo>
                  <a:pt x="0" y="5146675"/>
                </a:lnTo>
                <a:lnTo>
                  <a:pt x="1190625" y="0"/>
                </a:lnTo>
                <a:close/>
              </a:path>
            </a:pathLst>
          </a:custGeom>
          <a:blipFill>
            <a:blip r:embed="rId3" cstate="hqprint">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a:extLst>
              <a:ext uri="{FF2B5EF4-FFF2-40B4-BE49-F238E27FC236}">
                <a16:creationId xmlns:a16="http://schemas.microsoft.com/office/drawing/2014/main" id="{E93C8C1A-1BF5-4B59-AC3C-73632A8AD884}"/>
              </a:ext>
            </a:extLst>
          </p:cNvPr>
          <p:cNvSpPr>
            <a:spLocks noGrp="1"/>
          </p:cNvSpPr>
          <p:nvPr>
            <p:ph type="ctrTitle"/>
          </p:nvPr>
        </p:nvSpPr>
        <p:spPr>
          <a:xfrm>
            <a:off x="370800" y="2131200"/>
            <a:ext cx="5259600" cy="1468800"/>
          </a:xfrm>
        </p:spPr>
        <p:txBody>
          <a:bodyPr anchor="b"/>
          <a:lstStyle>
            <a:lvl1pPr algn="l">
              <a:defRPr sz="4400">
                <a:solidFill>
                  <a:schemeClr val="bg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E519FAE3-5BF7-4965-9A39-4DF10150BF31}"/>
              </a:ext>
            </a:extLst>
          </p:cNvPr>
          <p:cNvSpPr>
            <a:spLocks noGrp="1"/>
          </p:cNvSpPr>
          <p:nvPr>
            <p:ph type="subTitle" idx="1"/>
          </p:nvPr>
        </p:nvSpPr>
        <p:spPr>
          <a:xfrm>
            <a:off x="370800" y="3602037"/>
            <a:ext cx="5259600" cy="1752000"/>
          </a:xfrm>
        </p:spPr>
        <p:txBody>
          <a:bodyPr>
            <a:normAutofit/>
          </a:bodyPr>
          <a:lstStyle>
            <a:lvl1pPr marL="0" indent="0" algn="l">
              <a:buNone/>
              <a:defRPr sz="2000">
                <a:solidFill>
                  <a:schemeClr val="bg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2C72EC3-CD0E-4DAF-AFA9-AA5AC3F2F43E}"/>
              </a:ext>
            </a:extLst>
          </p:cNvPr>
          <p:cNvSpPr>
            <a:spLocks noGrp="1"/>
          </p:cNvSpPr>
          <p:nvPr>
            <p:ph type="dt" sz="half" idx="10"/>
          </p:nvPr>
        </p:nvSpPr>
        <p:spPr/>
        <p:txBody>
          <a:bodyPr/>
          <a:lstStyle>
            <a:lvl1pPr>
              <a:defRPr>
                <a:solidFill>
                  <a:schemeClr val="bg1"/>
                </a:solidFill>
              </a:defRPr>
            </a:lvl1pPr>
          </a:lstStyle>
          <a:p>
            <a:pPr>
              <a:defRPr/>
            </a:pPr>
            <a:fld id="{85338417-3E6F-4BFF-9057-0066DE782A8A}" type="datetime1">
              <a:rPr lang="en-GB" smtClean="0"/>
              <a:pPr>
                <a:defRPr/>
              </a:pPr>
              <a:t>06/02/2022</a:t>
            </a:fld>
            <a:endParaRPr lang="en-GB"/>
          </a:p>
        </p:txBody>
      </p:sp>
      <p:sp>
        <p:nvSpPr>
          <p:cNvPr id="5" name="Footer Placeholder 4">
            <a:extLst>
              <a:ext uri="{FF2B5EF4-FFF2-40B4-BE49-F238E27FC236}">
                <a16:creationId xmlns:a16="http://schemas.microsoft.com/office/drawing/2014/main" id="{F28B6EE9-35CE-4EDE-8C2A-8C22D6E56472}"/>
              </a:ext>
            </a:extLst>
          </p:cNvPr>
          <p:cNvSpPr>
            <a:spLocks noGrp="1"/>
          </p:cNvSpPr>
          <p:nvPr>
            <p:ph type="ftr" sz="quarter" idx="11"/>
          </p:nvPr>
        </p:nvSpPr>
        <p:spPr/>
        <p:txBody>
          <a:bodyPr/>
          <a:lstStyle/>
          <a:p>
            <a:pPr>
              <a:defRPr/>
            </a:pPr>
            <a:endParaRPr lang="en-GB"/>
          </a:p>
        </p:txBody>
      </p:sp>
      <p:sp>
        <p:nvSpPr>
          <p:cNvPr id="6" name="Slide Number Placeholder 5">
            <a:extLst>
              <a:ext uri="{FF2B5EF4-FFF2-40B4-BE49-F238E27FC236}">
                <a16:creationId xmlns:a16="http://schemas.microsoft.com/office/drawing/2014/main" id="{6B43E84B-B0A3-4B16-A256-83DF69693842}"/>
              </a:ext>
            </a:extLst>
          </p:cNvPr>
          <p:cNvSpPr>
            <a:spLocks noGrp="1"/>
          </p:cNvSpPr>
          <p:nvPr>
            <p:ph type="sldNum" sz="quarter" idx="12"/>
          </p:nvPr>
        </p:nvSpPr>
        <p:spPr/>
        <p:txBody>
          <a:bodyPr/>
          <a:lstStyle>
            <a:lvl1pPr>
              <a:defRPr>
                <a:solidFill>
                  <a:schemeClr val="bg1"/>
                </a:solidFill>
              </a:defRPr>
            </a:lvl1pPr>
          </a:lstStyle>
          <a:p>
            <a:pPr>
              <a:defRPr/>
            </a:pPr>
            <a:fld id="{C67D9B06-E0D3-482C-8B23-B369CDD28B6D}" type="slidenum">
              <a:rPr lang="en-GB" smtClean="0"/>
              <a:pPr>
                <a:defRPr/>
              </a:pPr>
              <a:t>‹#›</a:t>
            </a:fld>
            <a:endParaRPr lang="en-GB"/>
          </a:p>
        </p:txBody>
      </p:sp>
      <p:pic>
        <p:nvPicPr>
          <p:cNvPr id="8" name="Picture 7">
            <a:extLst>
              <a:ext uri="{FF2B5EF4-FFF2-40B4-BE49-F238E27FC236}">
                <a16:creationId xmlns:a16="http://schemas.microsoft.com/office/drawing/2014/main" id="{CE37D3FD-F294-4C0B-BF90-C02FC97CE5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45747" y="222346"/>
            <a:ext cx="2132735" cy="1517376"/>
          </a:xfrm>
          <a:prstGeom prst="rect">
            <a:avLst/>
          </a:prstGeom>
        </p:spPr>
      </p:pic>
    </p:spTree>
    <p:extLst>
      <p:ext uri="{BB962C8B-B14F-4D97-AF65-F5344CB8AC3E}">
        <p14:creationId xmlns:p14="http://schemas.microsoft.com/office/powerpoint/2010/main" val="280080895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Slide - Colour (Insert Image)">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C8C1A-1BF5-4B59-AC3C-73632A8AD884}"/>
              </a:ext>
            </a:extLst>
          </p:cNvPr>
          <p:cNvSpPr>
            <a:spLocks noGrp="1"/>
          </p:cNvSpPr>
          <p:nvPr>
            <p:ph type="ctrTitle"/>
          </p:nvPr>
        </p:nvSpPr>
        <p:spPr>
          <a:xfrm>
            <a:off x="370800" y="2131200"/>
            <a:ext cx="5259600" cy="1468800"/>
          </a:xfrm>
        </p:spPr>
        <p:txBody>
          <a:bodyPr anchor="b"/>
          <a:lstStyle>
            <a:lvl1pPr algn="l">
              <a:defRPr sz="4400">
                <a:solidFill>
                  <a:schemeClr val="bg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E519FAE3-5BF7-4965-9A39-4DF10150BF31}"/>
              </a:ext>
            </a:extLst>
          </p:cNvPr>
          <p:cNvSpPr>
            <a:spLocks noGrp="1"/>
          </p:cNvSpPr>
          <p:nvPr>
            <p:ph type="subTitle" idx="1"/>
          </p:nvPr>
        </p:nvSpPr>
        <p:spPr>
          <a:xfrm>
            <a:off x="370800" y="3602037"/>
            <a:ext cx="5259600" cy="1752000"/>
          </a:xfrm>
        </p:spPr>
        <p:txBody>
          <a:bodyPr>
            <a:normAutofit/>
          </a:bodyPr>
          <a:lstStyle>
            <a:lvl1pPr marL="0" indent="0" algn="l">
              <a:buNone/>
              <a:defRPr sz="2000">
                <a:solidFill>
                  <a:schemeClr val="bg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2C72EC3-CD0E-4DAF-AFA9-AA5AC3F2F43E}"/>
              </a:ext>
            </a:extLst>
          </p:cNvPr>
          <p:cNvSpPr>
            <a:spLocks noGrp="1"/>
          </p:cNvSpPr>
          <p:nvPr>
            <p:ph type="dt" sz="half" idx="10"/>
          </p:nvPr>
        </p:nvSpPr>
        <p:spPr/>
        <p:txBody>
          <a:bodyPr/>
          <a:lstStyle>
            <a:lvl1pPr>
              <a:defRPr>
                <a:solidFill>
                  <a:schemeClr val="bg1"/>
                </a:solidFill>
              </a:defRPr>
            </a:lvl1pPr>
          </a:lstStyle>
          <a:p>
            <a:pPr>
              <a:defRPr/>
            </a:pPr>
            <a:fld id="{3BB8CA39-6DA6-43AC-B080-DCCFD77D534A}" type="datetime1">
              <a:rPr lang="en-GB" smtClean="0"/>
              <a:pPr>
                <a:defRPr/>
              </a:pPr>
              <a:t>06/02/2022</a:t>
            </a:fld>
            <a:endParaRPr lang="en-GB"/>
          </a:p>
        </p:txBody>
      </p:sp>
      <p:sp>
        <p:nvSpPr>
          <p:cNvPr id="5" name="Footer Placeholder 4">
            <a:extLst>
              <a:ext uri="{FF2B5EF4-FFF2-40B4-BE49-F238E27FC236}">
                <a16:creationId xmlns:a16="http://schemas.microsoft.com/office/drawing/2014/main" id="{F28B6EE9-35CE-4EDE-8C2A-8C22D6E56472}"/>
              </a:ext>
            </a:extLst>
          </p:cNvPr>
          <p:cNvSpPr>
            <a:spLocks noGrp="1"/>
          </p:cNvSpPr>
          <p:nvPr>
            <p:ph type="ftr" sz="quarter" idx="11"/>
          </p:nvPr>
        </p:nvSpPr>
        <p:spPr/>
        <p:txBody>
          <a:bodyPr/>
          <a:lstStyle/>
          <a:p>
            <a:pPr>
              <a:defRPr/>
            </a:pPr>
            <a:endParaRPr lang="en-GB"/>
          </a:p>
        </p:txBody>
      </p:sp>
      <p:sp>
        <p:nvSpPr>
          <p:cNvPr id="6" name="Slide Number Placeholder 5">
            <a:extLst>
              <a:ext uri="{FF2B5EF4-FFF2-40B4-BE49-F238E27FC236}">
                <a16:creationId xmlns:a16="http://schemas.microsoft.com/office/drawing/2014/main" id="{6B43E84B-B0A3-4B16-A256-83DF69693842}"/>
              </a:ext>
            </a:extLst>
          </p:cNvPr>
          <p:cNvSpPr>
            <a:spLocks noGrp="1"/>
          </p:cNvSpPr>
          <p:nvPr>
            <p:ph type="sldNum" sz="quarter" idx="12"/>
          </p:nvPr>
        </p:nvSpPr>
        <p:spPr/>
        <p:txBody>
          <a:bodyPr/>
          <a:lstStyle>
            <a:lvl1pPr>
              <a:defRPr>
                <a:solidFill>
                  <a:schemeClr val="bg1"/>
                </a:solidFill>
              </a:defRPr>
            </a:lvl1pPr>
          </a:lstStyle>
          <a:p>
            <a:pPr>
              <a:defRPr/>
            </a:pPr>
            <a:fld id="{B878F02F-C488-4E89-A041-182781D9BBDB}" type="slidenum">
              <a:rPr lang="en-GB" smtClean="0"/>
              <a:pPr>
                <a:defRPr/>
              </a:pPr>
              <a:t>‹#›</a:t>
            </a:fld>
            <a:endParaRPr lang="en-GB"/>
          </a:p>
        </p:txBody>
      </p:sp>
      <p:sp>
        <p:nvSpPr>
          <p:cNvPr id="7" name="Picture Placeholder 8">
            <a:extLst>
              <a:ext uri="{FF2B5EF4-FFF2-40B4-BE49-F238E27FC236}">
                <a16:creationId xmlns:a16="http://schemas.microsoft.com/office/drawing/2014/main" id="{558EBCF5-E0AC-439B-A35D-E3E76706493D}"/>
              </a:ext>
            </a:extLst>
          </p:cNvPr>
          <p:cNvSpPr>
            <a:spLocks noGrp="1"/>
          </p:cNvSpPr>
          <p:nvPr>
            <p:ph type="pic" sz="quarter" idx="13"/>
          </p:nvPr>
        </p:nvSpPr>
        <p:spPr>
          <a:xfrm>
            <a:off x="5682354" y="1"/>
            <a:ext cx="3461646" cy="6858477"/>
          </a:xfrm>
          <a:custGeom>
            <a:avLst/>
            <a:gdLst>
              <a:gd name="connsiteX0" fmla="*/ 0 w 3900487"/>
              <a:gd name="connsiteY0" fmla="*/ 5143500 h 5143500"/>
              <a:gd name="connsiteX1" fmla="*/ 975122 w 3900487"/>
              <a:gd name="connsiteY1" fmla="*/ 0 h 5143500"/>
              <a:gd name="connsiteX2" fmla="*/ 3900487 w 3900487"/>
              <a:gd name="connsiteY2" fmla="*/ 0 h 5143500"/>
              <a:gd name="connsiteX3" fmla="*/ 2925365 w 3900487"/>
              <a:gd name="connsiteY3" fmla="*/ 5143500 h 5143500"/>
              <a:gd name="connsiteX4" fmla="*/ 0 w 3900487"/>
              <a:gd name="connsiteY4" fmla="*/ 5143500 h 5143500"/>
              <a:gd name="connsiteX0" fmla="*/ 0 w 3900487"/>
              <a:gd name="connsiteY0" fmla="*/ 5143500 h 5149287"/>
              <a:gd name="connsiteX1" fmla="*/ 975122 w 3900487"/>
              <a:gd name="connsiteY1" fmla="*/ 0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900487"/>
              <a:gd name="connsiteY0" fmla="*/ 5143500 h 5149287"/>
              <a:gd name="connsiteX1" fmla="*/ 1652241 w 3900487"/>
              <a:gd name="connsiteY1" fmla="*/ 11575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425925"/>
              <a:gd name="connsiteY0" fmla="*/ 5143500 h 5149287"/>
              <a:gd name="connsiteX1" fmla="*/ 1177679 w 3425925"/>
              <a:gd name="connsiteY1" fmla="*/ 11575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25925"/>
              <a:gd name="connsiteY0" fmla="*/ 5143500 h 5149287"/>
              <a:gd name="connsiteX1" fmla="*/ 1183466 w 3425925"/>
              <a:gd name="connsiteY1" fmla="*/ 1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60649"/>
              <a:gd name="connsiteY0" fmla="*/ 5143500 h 5149287"/>
              <a:gd name="connsiteX1" fmla="*/ 1183466 w 3460649"/>
              <a:gd name="connsiteY1" fmla="*/ 1 h 5149287"/>
              <a:gd name="connsiteX2" fmla="*/ 3460649 w 3460649"/>
              <a:gd name="connsiteY2" fmla="*/ 0 h 5149287"/>
              <a:gd name="connsiteX3" fmla="*/ 3423077 w 3460649"/>
              <a:gd name="connsiteY3" fmla="*/ 5149287 h 5149287"/>
              <a:gd name="connsiteX4" fmla="*/ 0 w 3460649"/>
              <a:gd name="connsiteY4" fmla="*/ 5143500 h 5149287"/>
              <a:gd name="connsiteX0" fmla="*/ 0 w 3469436"/>
              <a:gd name="connsiteY0" fmla="*/ 5143500 h 5155075"/>
              <a:gd name="connsiteX1" fmla="*/ 1183466 w 3469436"/>
              <a:gd name="connsiteY1" fmla="*/ 1 h 5155075"/>
              <a:gd name="connsiteX2" fmla="*/ 3460649 w 3469436"/>
              <a:gd name="connsiteY2" fmla="*/ 0 h 5155075"/>
              <a:gd name="connsiteX3" fmla="*/ 3469376 w 3469436"/>
              <a:gd name="connsiteY3" fmla="*/ 5155075 h 5155075"/>
              <a:gd name="connsiteX4" fmla="*/ 0 w 3469436"/>
              <a:gd name="connsiteY4" fmla="*/ 5143500 h 5155075"/>
              <a:gd name="connsiteX0" fmla="*/ 0 w 3469436"/>
              <a:gd name="connsiteY0" fmla="*/ 5155434 h 5155434"/>
              <a:gd name="connsiteX1" fmla="*/ 1183466 w 3469436"/>
              <a:gd name="connsiteY1" fmla="*/ 1 h 5155434"/>
              <a:gd name="connsiteX2" fmla="*/ 3460649 w 3469436"/>
              <a:gd name="connsiteY2" fmla="*/ 0 h 5155434"/>
              <a:gd name="connsiteX3" fmla="*/ 3469376 w 3469436"/>
              <a:gd name="connsiteY3" fmla="*/ 5155075 h 5155434"/>
              <a:gd name="connsiteX4" fmla="*/ 0 w 3469436"/>
              <a:gd name="connsiteY4" fmla="*/ 5155434 h 5155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9436" h="5155434">
                <a:moveTo>
                  <a:pt x="0" y="5155434"/>
                </a:moveTo>
                <a:lnTo>
                  <a:pt x="1183466" y="1"/>
                </a:lnTo>
                <a:lnTo>
                  <a:pt x="3460649" y="0"/>
                </a:lnTo>
                <a:cubicBezTo>
                  <a:pt x="3459700" y="1716429"/>
                  <a:pt x="3470325" y="3438646"/>
                  <a:pt x="3469376" y="5155075"/>
                </a:cubicBezTo>
                <a:lnTo>
                  <a:pt x="0" y="5155434"/>
                </a:lnTo>
                <a:close/>
              </a:path>
            </a:pathLst>
          </a:custGeom>
          <a:noFill/>
        </p:spPr>
        <p:txBody>
          <a:bodyPr/>
          <a:lstStyle/>
          <a:p>
            <a:r>
              <a:rPr lang="en-US"/>
              <a:t>Click icon to add picture</a:t>
            </a:r>
          </a:p>
        </p:txBody>
      </p:sp>
      <p:pic>
        <p:nvPicPr>
          <p:cNvPr id="8" name="Picture 7">
            <a:extLst>
              <a:ext uri="{FF2B5EF4-FFF2-40B4-BE49-F238E27FC236}">
                <a16:creationId xmlns:a16="http://schemas.microsoft.com/office/drawing/2014/main" id="{7908FF1C-CECD-4AD8-B7A9-F4B8A1C021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5747" y="222346"/>
            <a:ext cx="2132735" cy="1517376"/>
          </a:xfrm>
          <a:prstGeom prst="rect">
            <a:avLst/>
          </a:prstGeom>
        </p:spPr>
      </p:pic>
    </p:spTree>
    <p:extLst>
      <p:ext uri="{BB962C8B-B14F-4D97-AF65-F5344CB8AC3E}">
        <p14:creationId xmlns:p14="http://schemas.microsoft.com/office/powerpoint/2010/main" val="410407500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Content and Image">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B2333-4531-4F49-98C7-71CE6B119B78}"/>
              </a:ext>
            </a:extLst>
          </p:cNvPr>
          <p:cNvSpPr>
            <a:spLocks noGrp="1"/>
          </p:cNvSpPr>
          <p:nvPr>
            <p:ph type="title"/>
          </p:nvPr>
        </p:nvSpPr>
        <p:spPr>
          <a:xfrm>
            <a:off x="370800" y="907200"/>
            <a:ext cx="5259600" cy="1468800"/>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B0BEE29-071E-4ED4-B0D5-046429DF4F91}"/>
              </a:ext>
            </a:extLst>
          </p:cNvPr>
          <p:cNvSpPr>
            <a:spLocks noGrp="1"/>
          </p:cNvSpPr>
          <p:nvPr>
            <p:ph idx="1"/>
          </p:nvPr>
        </p:nvSpPr>
        <p:spPr>
          <a:xfrm>
            <a:off x="370800" y="2433600"/>
            <a:ext cx="5259600" cy="333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6DB9016-1CC6-48C9-96F5-24F342CEC524}"/>
              </a:ext>
            </a:extLst>
          </p:cNvPr>
          <p:cNvSpPr>
            <a:spLocks noGrp="1"/>
          </p:cNvSpPr>
          <p:nvPr>
            <p:ph type="dt" sz="half" idx="10"/>
          </p:nvPr>
        </p:nvSpPr>
        <p:spPr/>
        <p:txBody>
          <a:bodyPr/>
          <a:lstStyle/>
          <a:p>
            <a:pPr>
              <a:defRPr/>
            </a:pPr>
            <a:fld id="{F4EB1B16-47AC-4D2E-99C1-B92EA25D7546}" type="datetime1">
              <a:rPr lang="en-GB" smtClean="0"/>
              <a:pPr>
                <a:defRPr/>
              </a:pPr>
              <a:t>06/02/2022</a:t>
            </a:fld>
            <a:endParaRPr lang="en-GB"/>
          </a:p>
        </p:txBody>
      </p:sp>
      <p:sp>
        <p:nvSpPr>
          <p:cNvPr id="5" name="Footer Placeholder 4">
            <a:extLst>
              <a:ext uri="{FF2B5EF4-FFF2-40B4-BE49-F238E27FC236}">
                <a16:creationId xmlns:a16="http://schemas.microsoft.com/office/drawing/2014/main" id="{1EB222F4-7BC9-4ABB-8BD9-5765E7594B73}"/>
              </a:ext>
            </a:extLst>
          </p:cNvPr>
          <p:cNvSpPr>
            <a:spLocks noGrp="1"/>
          </p:cNvSpPr>
          <p:nvPr>
            <p:ph type="ftr" sz="quarter" idx="11"/>
          </p:nvPr>
        </p:nvSpPr>
        <p:spPr/>
        <p:txBody>
          <a:bodyPr/>
          <a:lstStyle/>
          <a:p>
            <a:pPr>
              <a:defRPr/>
            </a:pPr>
            <a:endParaRPr lang="en-GB"/>
          </a:p>
        </p:txBody>
      </p:sp>
      <p:sp>
        <p:nvSpPr>
          <p:cNvPr id="6" name="Slide Number Placeholder 5">
            <a:extLst>
              <a:ext uri="{FF2B5EF4-FFF2-40B4-BE49-F238E27FC236}">
                <a16:creationId xmlns:a16="http://schemas.microsoft.com/office/drawing/2014/main" id="{B05B4C82-F699-4384-99AC-56B3E6E80C4A}"/>
              </a:ext>
            </a:extLst>
          </p:cNvPr>
          <p:cNvSpPr>
            <a:spLocks noGrp="1"/>
          </p:cNvSpPr>
          <p:nvPr>
            <p:ph type="sldNum" sz="quarter" idx="12"/>
          </p:nvPr>
        </p:nvSpPr>
        <p:spPr/>
        <p:txBody>
          <a:bodyPr/>
          <a:lstStyle/>
          <a:p>
            <a:pPr>
              <a:defRPr/>
            </a:pPr>
            <a:fld id="{135877E6-CFA9-460C-AD53-BE61A6308504}" type="slidenum">
              <a:rPr lang="en-GB" smtClean="0"/>
              <a:pPr>
                <a:defRPr/>
              </a:pPr>
              <a:t>‹#›</a:t>
            </a:fld>
            <a:endParaRPr lang="en-GB"/>
          </a:p>
        </p:txBody>
      </p:sp>
      <p:sp>
        <p:nvSpPr>
          <p:cNvPr id="7" name="Picture Placeholder 8">
            <a:extLst>
              <a:ext uri="{FF2B5EF4-FFF2-40B4-BE49-F238E27FC236}">
                <a16:creationId xmlns:a16="http://schemas.microsoft.com/office/drawing/2014/main" id="{F8083C25-9322-4123-BA6A-1F002C5AC178}"/>
              </a:ext>
            </a:extLst>
          </p:cNvPr>
          <p:cNvSpPr>
            <a:spLocks noGrp="1"/>
          </p:cNvSpPr>
          <p:nvPr>
            <p:ph type="pic" sz="quarter" idx="13"/>
          </p:nvPr>
        </p:nvSpPr>
        <p:spPr>
          <a:xfrm>
            <a:off x="5682354" y="0"/>
            <a:ext cx="3461646" cy="6858000"/>
          </a:xfrm>
          <a:custGeom>
            <a:avLst/>
            <a:gdLst>
              <a:gd name="connsiteX0" fmla="*/ 0 w 3900487"/>
              <a:gd name="connsiteY0" fmla="*/ 5143500 h 5143500"/>
              <a:gd name="connsiteX1" fmla="*/ 975122 w 3900487"/>
              <a:gd name="connsiteY1" fmla="*/ 0 h 5143500"/>
              <a:gd name="connsiteX2" fmla="*/ 3900487 w 3900487"/>
              <a:gd name="connsiteY2" fmla="*/ 0 h 5143500"/>
              <a:gd name="connsiteX3" fmla="*/ 2925365 w 3900487"/>
              <a:gd name="connsiteY3" fmla="*/ 5143500 h 5143500"/>
              <a:gd name="connsiteX4" fmla="*/ 0 w 3900487"/>
              <a:gd name="connsiteY4" fmla="*/ 5143500 h 5143500"/>
              <a:gd name="connsiteX0" fmla="*/ 0 w 3900487"/>
              <a:gd name="connsiteY0" fmla="*/ 5143500 h 5149287"/>
              <a:gd name="connsiteX1" fmla="*/ 975122 w 3900487"/>
              <a:gd name="connsiteY1" fmla="*/ 0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900487"/>
              <a:gd name="connsiteY0" fmla="*/ 5143500 h 5149287"/>
              <a:gd name="connsiteX1" fmla="*/ 1652241 w 3900487"/>
              <a:gd name="connsiteY1" fmla="*/ 11575 h 5149287"/>
              <a:gd name="connsiteX2" fmla="*/ 3900487 w 3900487"/>
              <a:gd name="connsiteY2" fmla="*/ 0 h 5149287"/>
              <a:gd name="connsiteX3" fmla="*/ 3897639 w 3900487"/>
              <a:gd name="connsiteY3" fmla="*/ 5149287 h 5149287"/>
              <a:gd name="connsiteX4" fmla="*/ 0 w 3900487"/>
              <a:gd name="connsiteY4" fmla="*/ 5143500 h 5149287"/>
              <a:gd name="connsiteX0" fmla="*/ 0 w 3425925"/>
              <a:gd name="connsiteY0" fmla="*/ 5143500 h 5149287"/>
              <a:gd name="connsiteX1" fmla="*/ 1177679 w 3425925"/>
              <a:gd name="connsiteY1" fmla="*/ 11575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25925"/>
              <a:gd name="connsiteY0" fmla="*/ 5143500 h 5149287"/>
              <a:gd name="connsiteX1" fmla="*/ 1183466 w 3425925"/>
              <a:gd name="connsiteY1" fmla="*/ 1 h 5149287"/>
              <a:gd name="connsiteX2" fmla="*/ 3425925 w 3425925"/>
              <a:gd name="connsiteY2" fmla="*/ 0 h 5149287"/>
              <a:gd name="connsiteX3" fmla="*/ 3423077 w 3425925"/>
              <a:gd name="connsiteY3" fmla="*/ 5149287 h 5149287"/>
              <a:gd name="connsiteX4" fmla="*/ 0 w 3425925"/>
              <a:gd name="connsiteY4" fmla="*/ 5143500 h 5149287"/>
              <a:gd name="connsiteX0" fmla="*/ 0 w 3460649"/>
              <a:gd name="connsiteY0" fmla="*/ 5143500 h 5149287"/>
              <a:gd name="connsiteX1" fmla="*/ 1183466 w 3460649"/>
              <a:gd name="connsiteY1" fmla="*/ 1 h 5149287"/>
              <a:gd name="connsiteX2" fmla="*/ 3460649 w 3460649"/>
              <a:gd name="connsiteY2" fmla="*/ 0 h 5149287"/>
              <a:gd name="connsiteX3" fmla="*/ 3423077 w 3460649"/>
              <a:gd name="connsiteY3" fmla="*/ 5149287 h 5149287"/>
              <a:gd name="connsiteX4" fmla="*/ 0 w 3460649"/>
              <a:gd name="connsiteY4" fmla="*/ 5143500 h 5149287"/>
              <a:gd name="connsiteX0" fmla="*/ 0 w 3469436"/>
              <a:gd name="connsiteY0" fmla="*/ 5143500 h 5155075"/>
              <a:gd name="connsiteX1" fmla="*/ 1183466 w 3469436"/>
              <a:gd name="connsiteY1" fmla="*/ 1 h 5155075"/>
              <a:gd name="connsiteX2" fmla="*/ 3460649 w 3469436"/>
              <a:gd name="connsiteY2" fmla="*/ 0 h 5155075"/>
              <a:gd name="connsiteX3" fmla="*/ 3469376 w 3469436"/>
              <a:gd name="connsiteY3" fmla="*/ 5155075 h 5155075"/>
              <a:gd name="connsiteX4" fmla="*/ 0 w 3469436"/>
              <a:gd name="connsiteY4" fmla="*/ 5143500 h 5155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9436" h="5155075">
                <a:moveTo>
                  <a:pt x="0" y="5143500"/>
                </a:moveTo>
                <a:lnTo>
                  <a:pt x="1183466" y="1"/>
                </a:lnTo>
                <a:lnTo>
                  <a:pt x="3460649" y="0"/>
                </a:lnTo>
                <a:cubicBezTo>
                  <a:pt x="3459700" y="1716429"/>
                  <a:pt x="3470325" y="3438646"/>
                  <a:pt x="3469376" y="5155075"/>
                </a:cubicBezTo>
                <a:lnTo>
                  <a:pt x="0" y="5143500"/>
                </a:lnTo>
                <a:close/>
              </a:path>
            </a:pathLst>
          </a:custGeom>
          <a:noFill/>
        </p:spPr>
        <p:txBody>
          <a:bodyPr/>
          <a:lstStyle/>
          <a:p>
            <a:r>
              <a:rPr lang="en-US"/>
              <a:t>Click icon to add picture</a:t>
            </a:r>
          </a:p>
        </p:txBody>
      </p:sp>
    </p:spTree>
    <p:extLst>
      <p:ext uri="{BB962C8B-B14F-4D97-AF65-F5344CB8AC3E}">
        <p14:creationId xmlns:p14="http://schemas.microsoft.com/office/powerpoint/2010/main" val="159033209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49E27-7CDD-4911-B193-EF1903B149D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BEA19B5-91E3-4F4C-A589-6C6C950D6A58}"/>
              </a:ext>
            </a:extLst>
          </p:cNvPr>
          <p:cNvSpPr>
            <a:spLocks noGrp="1"/>
          </p:cNvSpPr>
          <p:nvPr>
            <p:ph sz="half" idx="1"/>
          </p:nvPr>
        </p:nvSpPr>
        <p:spPr>
          <a:xfrm>
            <a:off x="370800" y="1825626"/>
            <a:ext cx="4144050" cy="38512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3053E6F-F562-4865-866C-DA32BD24462E}"/>
              </a:ext>
            </a:extLst>
          </p:cNvPr>
          <p:cNvSpPr>
            <a:spLocks noGrp="1"/>
          </p:cNvSpPr>
          <p:nvPr>
            <p:ph sz="half" idx="2"/>
          </p:nvPr>
        </p:nvSpPr>
        <p:spPr>
          <a:xfrm>
            <a:off x="4629150" y="1825626"/>
            <a:ext cx="4144050" cy="38512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B69F488-B9A6-4E2A-A2EC-51E6AAB586AE}"/>
              </a:ext>
            </a:extLst>
          </p:cNvPr>
          <p:cNvSpPr>
            <a:spLocks noGrp="1"/>
          </p:cNvSpPr>
          <p:nvPr>
            <p:ph type="dt" sz="half" idx="10"/>
          </p:nvPr>
        </p:nvSpPr>
        <p:spPr/>
        <p:txBody>
          <a:bodyPr/>
          <a:lstStyle/>
          <a:p>
            <a:pPr>
              <a:defRPr/>
            </a:pPr>
            <a:fld id="{C11B097B-E4DF-49E1-B374-2855245427A4}" type="datetime1">
              <a:rPr lang="en-GB" smtClean="0"/>
              <a:pPr>
                <a:defRPr/>
              </a:pPr>
              <a:t>06/02/2022</a:t>
            </a:fld>
            <a:endParaRPr lang="en-GB"/>
          </a:p>
        </p:txBody>
      </p:sp>
      <p:sp>
        <p:nvSpPr>
          <p:cNvPr id="6" name="Footer Placeholder 5">
            <a:extLst>
              <a:ext uri="{FF2B5EF4-FFF2-40B4-BE49-F238E27FC236}">
                <a16:creationId xmlns:a16="http://schemas.microsoft.com/office/drawing/2014/main" id="{14BD270F-0A31-4F75-86AC-E8F4F8DB1ABD}"/>
              </a:ext>
            </a:extLst>
          </p:cNvPr>
          <p:cNvSpPr>
            <a:spLocks noGrp="1"/>
          </p:cNvSpPr>
          <p:nvPr>
            <p:ph type="ftr" sz="quarter" idx="11"/>
          </p:nvPr>
        </p:nvSpPr>
        <p:spPr/>
        <p:txBody>
          <a:bodyPr/>
          <a:lstStyle/>
          <a:p>
            <a:pPr>
              <a:defRPr/>
            </a:pPr>
            <a:endParaRPr lang="en-GB"/>
          </a:p>
        </p:txBody>
      </p:sp>
      <p:sp>
        <p:nvSpPr>
          <p:cNvPr id="7" name="Slide Number Placeholder 6">
            <a:extLst>
              <a:ext uri="{FF2B5EF4-FFF2-40B4-BE49-F238E27FC236}">
                <a16:creationId xmlns:a16="http://schemas.microsoft.com/office/drawing/2014/main" id="{A3094246-1144-49DF-80C6-487F327DED06}"/>
              </a:ext>
            </a:extLst>
          </p:cNvPr>
          <p:cNvSpPr>
            <a:spLocks noGrp="1"/>
          </p:cNvSpPr>
          <p:nvPr>
            <p:ph type="sldNum" sz="quarter" idx="12"/>
          </p:nvPr>
        </p:nvSpPr>
        <p:spPr/>
        <p:txBody>
          <a:bodyPr/>
          <a:lstStyle/>
          <a:p>
            <a:pPr>
              <a:defRPr/>
            </a:pPr>
            <a:fld id="{BF2B9201-5EC8-4A99-AE8D-33B2CDA1DBFD}" type="slidenum">
              <a:rPr lang="en-GB" smtClean="0"/>
              <a:pPr>
                <a:defRPr/>
              </a:pPr>
              <a:t>‹#›</a:t>
            </a:fld>
            <a:endParaRPr lang="en-GB"/>
          </a:p>
        </p:txBody>
      </p:sp>
    </p:spTree>
    <p:extLst>
      <p:ext uri="{BB962C8B-B14F-4D97-AF65-F5344CB8AC3E}">
        <p14:creationId xmlns:p14="http://schemas.microsoft.com/office/powerpoint/2010/main" val="419651509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Content and Image">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49E27-7CDD-4911-B193-EF1903B149D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BEA19B5-91E3-4F4C-A589-6C6C950D6A58}"/>
              </a:ext>
            </a:extLst>
          </p:cNvPr>
          <p:cNvSpPr>
            <a:spLocks noGrp="1"/>
          </p:cNvSpPr>
          <p:nvPr>
            <p:ph sz="half" idx="1"/>
          </p:nvPr>
        </p:nvSpPr>
        <p:spPr>
          <a:xfrm>
            <a:off x="370800" y="1825626"/>
            <a:ext cx="4144050" cy="38512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B69F488-B9A6-4E2A-A2EC-51E6AAB586AE}"/>
              </a:ext>
            </a:extLst>
          </p:cNvPr>
          <p:cNvSpPr>
            <a:spLocks noGrp="1"/>
          </p:cNvSpPr>
          <p:nvPr>
            <p:ph type="dt" sz="half" idx="10"/>
          </p:nvPr>
        </p:nvSpPr>
        <p:spPr/>
        <p:txBody>
          <a:bodyPr/>
          <a:lstStyle/>
          <a:p>
            <a:pPr>
              <a:defRPr/>
            </a:pPr>
            <a:fld id="{6CE2869F-F472-45FC-943D-A79C8190976D}" type="datetime1">
              <a:rPr lang="en-GB" smtClean="0"/>
              <a:pPr>
                <a:defRPr/>
              </a:pPr>
              <a:t>06/02/2022</a:t>
            </a:fld>
            <a:endParaRPr lang="en-GB"/>
          </a:p>
        </p:txBody>
      </p:sp>
      <p:sp>
        <p:nvSpPr>
          <p:cNvPr id="6" name="Footer Placeholder 5">
            <a:extLst>
              <a:ext uri="{FF2B5EF4-FFF2-40B4-BE49-F238E27FC236}">
                <a16:creationId xmlns:a16="http://schemas.microsoft.com/office/drawing/2014/main" id="{14BD270F-0A31-4F75-86AC-E8F4F8DB1ABD}"/>
              </a:ext>
            </a:extLst>
          </p:cNvPr>
          <p:cNvSpPr>
            <a:spLocks noGrp="1"/>
          </p:cNvSpPr>
          <p:nvPr>
            <p:ph type="ftr" sz="quarter" idx="11"/>
          </p:nvPr>
        </p:nvSpPr>
        <p:spPr/>
        <p:txBody>
          <a:bodyPr/>
          <a:lstStyle/>
          <a:p>
            <a:pPr>
              <a:defRPr/>
            </a:pPr>
            <a:endParaRPr lang="en-GB"/>
          </a:p>
        </p:txBody>
      </p:sp>
      <p:sp>
        <p:nvSpPr>
          <p:cNvPr id="7" name="Slide Number Placeholder 6">
            <a:extLst>
              <a:ext uri="{FF2B5EF4-FFF2-40B4-BE49-F238E27FC236}">
                <a16:creationId xmlns:a16="http://schemas.microsoft.com/office/drawing/2014/main" id="{A3094246-1144-49DF-80C6-487F327DED06}"/>
              </a:ext>
            </a:extLst>
          </p:cNvPr>
          <p:cNvSpPr>
            <a:spLocks noGrp="1"/>
          </p:cNvSpPr>
          <p:nvPr>
            <p:ph type="sldNum" sz="quarter" idx="12"/>
          </p:nvPr>
        </p:nvSpPr>
        <p:spPr/>
        <p:txBody>
          <a:bodyPr/>
          <a:lstStyle/>
          <a:p>
            <a:pPr>
              <a:defRPr/>
            </a:pPr>
            <a:fld id="{E2187135-3C6A-4087-ACD3-911A6D361F8E}" type="slidenum">
              <a:rPr lang="en-GB" smtClean="0"/>
              <a:pPr>
                <a:defRPr/>
              </a:pPr>
              <a:t>‹#›</a:t>
            </a:fld>
            <a:endParaRPr lang="en-GB"/>
          </a:p>
        </p:txBody>
      </p:sp>
      <p:sp>
        <p:nvSpPr>
          <p:cNvPr id="9" name="Picture Placeholder 8">
            <a:extLst>
              <a:ext uri="{FF2B5EF4-FFF2-40B4-BE49-F238E27FC236}">
                <a16:creationId xmlns:a16="http://schemas.microsoft.com/office/drawing/2014/main" id="{124EC5BB-E888-4D27-BEC1-966A6DA6EAE2}"/>
              </a:ext>
            </a:extLst>
          </p:cNvPr>
          <p:cNvSpPr>
            <a:spLocks noGrp="1"/>
          </p:cNvSpPr>
          <p:nvPr>
            <p:ph type="pic" sz="quarter" idx="13"/>
          </p:nvPr>
        </p:nvSpPr>
        <p:spPr>
          <a:xfrm>
            <a:off x="4629600" y="1825626"/>
            <a:ext cx="4143600" cy="3851275"/>
          </a:xfrm>
        </p:spPr>
        <p:txBody>
          <a:bodyPr/>
          <a:lstStyle>
            <a:lvl1pPr>
              <a:defRPr/>
            </a:lvl1pPr>
          </a:lstStyle>
          <a:p>
            <a:r>
              <a:rPr lang="en-US"/>
              <a:t>Click icon to add picture</a:t>
            </a:r>
            <a:endParaRPr lang="en-GB"/>
          </a:p>
        </p:txBody>
      </p:sp>
    </p:spTree>
    <p:extLst>
      <p:ext uri="{BB962C8B-B14F-4D97-AF65-F5344CB8AC3E}">
        <p14:creationId xmlns:p14="http://schemas.microsoft.com/office/powerpoint/2010/main" val="257198201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Image">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DC913EE-2727-4AD5-A4F4-2BB171BD1452}"/>
              </a:ext>
            </a:extLst>
          </p:cNvPr>
          <p:cNvSpPr/>
          <p:nvPr/>
        </p:nvSpPr>
        <p:spPr>
          <a:xfrm>
            <a:off x="0" y="1"/>
            <a:ext cx="9144000" cy="563246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6" name="Picture Placeholder 4">
            <a:extLst>
              <a:ext uri="{FF2B5EF4-FFF2-40B4-BE49-F238E27FC236}">
                <a16:creationId xmlns:a16="http://schemas.microsoft.com/office/drawing/2014/main" id="{98CD2CEE-C7C6-454F-BABA-D3C681293B7D}"/>
              </a:ext>
            </a:extLst>
          </p:cNvPr>
          <p:cNvSpPr>
            <a:spLocks noGrp="1"/>
          </p:cNvSpPr>
          <p:nvPr>
            <p:ph type="pic" sz="quarter" idx="13"/>
          </p:nvPr>
        </p:nvSpPr>
        <p:spPr>
          <a:xfrm>
            <a:off x="370800" y="447566"/>
            <a:ext cx="8402400" cy="4737451"/>
          </a:xfrm>
          <a:prstGeom prst="rect">
            <a:avLst/>
          </a:prstGeom>
        </p:spPr>
        <p:txBody>
          <a:bodyPr/>
          <a:lstStyle>
            <a:lvl1pPr>
              <a:defRPr/>
            </a:lvl1pPr>
          </a:lstStyle>
          <a:p>
            <a:r>
              <a:rPr lang="en-US"/>
              <a:t>Click icon to add picture</a:t>
            </a:r>
          </a:p>
        </p:txBody>
      </p:sp>
      <p:sp>
        <p:nvSpPr>
          <p:cNvPr id="3" name="Date Placeholder 2">
            <a:extLst>
              <a:ext uri="{FF2B5EF4-FFF2-40B4-BE49-F238E27FC236}">
                <a16:creationId xmlns:a16="http://schemas.microsoft.com/office/drawing/2014/main" id="{E10179F0-3632-4679-B6A5-46A0CB570E33}"/>
              </a:ext>
            </a:extLst>
          </p:cNvPr>
          <p:cNvSpPr>
            <a:spLocks noGrp="1"/>
          </p:cNvSpPr>
          <p:nvPr>
            <p:ph type="dt" sz="half" idx="10"/>
          </p:nvPr>
        </p:nvSpPr>
        <p:spPr/>
        <p:txBody>
          <a:bodyPr/>
          <a:lstStyle/>
          <a:p>
            <a:pPr>
              <a:defRPr/>
            </a:pPr>
            <a:fld id="{2344F369-CAD3-4818-9564-EF163E89707B}" type="datetime1">
              <a:rPr lang="en-GB" smtClean="0"/>
              <a:pPr>
                <a:defRPr/>
              </a:pPr>
              <a:t>06/02/2022</a:t>
            </a:fld>
            <a:endParaRPr lang="en-GB"/>
          </a:p>
        </p:txBody>
      </p:sp>
      <p:sp>
        <p:nvSpPr>
          <p:cNvPr id="4" name="Footer Placeholder 3">
            <a:extLst>
              <a:ext uri="{FF2B5EF4-FFF2-40B4-BE49-F238E27FC236}">
                <a16:creationId xmlns:a16="http://schemas.microsoft.com/office/drawing/2014/main" id="{DD3D66F0-0409-41B5-8F0F-17515FC29F66}"/>
              </a:ext>
            </a:extLst>
          </p:cNvPr>
          <p:cNvSpPr>
            <a:spLocks noGrp="1"/>
          </p:cNvSpPr>
          <p:nvPr>
            <p:ph type="ftr" sz="quarter" idx="11"/>
          </p:nvPr>
        </p:nvSpPr>
        <p:spPr/>
        <p:txBody>
          <a:bodyPr/>
          <a:lstStyle/>
          <a:p>
            <a:pPr>
              <a:defRPr/>
            </a:pPr>
            <a:endParaRPr lang="en-GB"/>
          </a:p>
        </p:txBody>
      </p:sp>
      <p:sp>
        <p:nvSpPr>
          <p:cNvPr id="5" name="Slide Number Placeholder 4">
            <a:extLst>
              <a:ext uri="{FF2B5EF4-FFF2-40B4-BE49-F238E27FC236}">
                <a16:creationId xmlns:a16="http://schemas.microsoft.com/office/drawing/2014/main" id="{DA2F6746-0473-414F-B00B-B98335701938}"/>
              </a:ext>
            </a:extLst>
          </p:cNvPr>
          <p:cNvSpPr>
            <a:spLocks noGrp="1"/>
          </p:cNvSpPr>
          <p:nvPr>
            <p:ph type="sldNum" sz="quarter" idx="12"/>
          </p:nvPr>
        </p:nvSpPr>
        <p:spPr/>
        <p:txBody>
          <a:bodyPr/>
          <a:lstStyle/>
          <a:p>
            <a:pPr>
              <a:defRPr/>
            </a:pPr>
            <a:fld id="{27ED585F-DF48-42F9-ACBA-3B0DA106ABCE}" type="slidenum">
              <a:rPr lang="en-GB" smtClean="0"/>
              <a:pPr>
                <a:defRPr/>
              </a:pPr>
              <a:t>‹#›</a:t>
            </a:fld>
            <a:endParaRPr lang="en-GB"/>
          </a:p>
        </p:txBody>
      </p:sp>
      <p:sp>
        <p:nvSpPr>
          <p:cNvPr id="9" name="Title 1">
            <a:extLst>
              <a:ext uri="{FF2B5EF4-FFF2-40B4-BE49-F238E27FC236}">
                <a16:creationId xmlns:a16="http://schemas.microsoft.com/office/drawing/2014/main" id="{E5AB8804-944C-44FE-AC90-21977F1B78F3}"/>
              </a:ext>
            </a:extLst>
          </p:cNvPr>
          <p:cNvSpPr>
            <a:spLocks noGrp="1"/>
          </p:cNvSpPr>
          <p:nvPr>
            <p:ph type="title" hasCustomPrompt="1"/>
          </p:nvPr>
        </p:nvSpPr>
        <p:spPr>
          <a:xfrm>
            <a:off x="5628824" y="5797497"/>
            <a:ext cx="3143250" cy="920396"/>
          </a:xfrm>
        </p:spPr>
        <p:txBody>
          <a:bodyPr anchor="b"/>
          <a:lstStyle>
            <a:lvl1pPr>
              <a:defRPr sz="2400"/>
            </a:lvl1pPr>
          </a:lstStyle>
          <a:p>
            <a:r>
              <a:rPr lang="en-US"/>
              <a:t>Click to add</a:t>
            </a:r>
            <a:br>
              <a:rPr lang="en-US"/>
            </a:br>
            <a:r>
              <a:rPr lang="en-US"/>
              <a:t>image caption</a:t>
            </a:r>
            <a:endParaRPr lang="en-GB"/>
          </a:p>
        </p:txBody>
      </p:sp>
    </p:spTree>
    <p:extLst>
      <p:ext uri="{BB962C8B-B14F-4D97-AF65-F5344CB8AC3E}">
        <p14:creationId xmlns:p14="http://schemas.microsoft.com/office/powerpoint/2010/main" val="22837100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Full Bleed Image">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E666FB1-7EB8-48D4-BBC6-25C76E69EA69}"/>
              </a:ext>
            </a:extLst>
          </p:cNvPr>
          <p:cNvSpPr>
            <a:spLocks noGrp="1"/>
          </p:cNvSpPr>
          <p:nvPr>
            <p:ph type="dt" sz="half" idx="10"/>
          </p:nvPr>
        </p:nvSpPr>
        <p:spPr/>
        <p:txBody>
          <a:bodyPr/>
          <a:lstStyle/>
          <a:p>
            <a:pPr>
              <a:defRPr/>
            </a:pPr>
            <a:fld id="{84B89B2E-8B73-46F8-AF95-17249E246D86}" type="datetime1">
              <a:rPr lang="en-GB" smtClean="0"/>
              <a:pPr>
                <a:defRPr/>
              </a:pPr>
              <a:t>06/02/2022</a:t>
            </a:fld>
            <a:endParaRPr lang="en-GB"/>
          </a:p>
        </p:txBody>
      </p:sp>
      <p:sp>
        <p:nvSpPr>
          <p:cNvPr id="4" name="Footer Placeholder 3">
            <a:extLst>
              <a:ext uri="{FF2B5EF4-FFF2-40B4-BE49-F238E27FC236}">
                <a16:creationId xmlns:a16="http://schemas.microsoft.com/office/drawing/2014/main" id="{6808E062-8FFD-4BEA-9E4D-0665BABE60B6}"/>
              </a:ext>
            </a:extLst>
          </p:cNvPr>
          <p:cNvSpPr>
            <a:spLocks noGrp="1"/>
          </p:cNvSpPr>
          <p:nvPr>
            <p:ph type="ftr" sz="quarter" idx="11"/>
          </p:nvPr>
        </p:nvSpPr>
        <p:spPr/>
        <p:txBody>
          <a:bodyPr/>
          <a:lstStyle/>
          <a:p>
            <a:pPr>
              <a:defRPr/>
            </a:pPr>
            <a:endParaRPr lang="en-GB"/>
          </a:p>
        </p:txBody>
      </p:sp>
      <p:sp>
        <p:nvSpPr>
          <p:cNvPr id="5" name="Slide Number Placeholder 4">
            <a:extLst>
              <a:ext uri="{FF2B5EF4-FFF2-40B4-BE49-F238E27FC236}">
                <a16:creationId xmlns:a16="http://schemas.microsoft.com/office/drawing/2014/main" id="{26FD1732-3E34-49BE-8B77-1A0F750E24F4}"/>
              </a:ext>
            </a:extLst>
          </p:cNvPr>
          <p:cNvSpPr>
            <a:spLocks noGrp="1"/>
          </p:cNvSpPr>
          <p:nvPr>
            <p:ph type="sldNum" sz="quarter" idx="12"/>
          </p:nvPr>
        </p:nvSpPr>
        <p:spPr/>
        <p:txBody>
          <a:bodyPr/>
          <a:lstStyle/>
          <a:p>
            <a:pPr>
              <a:defRPr/>
            </a:pPr>
            <a:fld id="{00DFE09A-49D6-4A62-B4AA-BD55395534F5}" type="slidenum">
              <a:rPr lang="en-GB" smtClean="0"/>
              <a:pPr>
                <a:defRPr/>
              </a:pPr>
              <a:t>‹#›</a:t>
            </a:fld>
            <a:endParaRPr lang="en-GB"/>
          </a:p>
        </p:txBody>
      </p:sp>
      <p:sp>
        <p:nvSpPr>
          <p:cNvPr id="6" name="Picture Placeholder 4">
            <a:extLst>
              <a:ext uri="{FF2B5EF4-FFF2-40B4-BE49-F238E27FC236}">
                <a16:creationId xmlns:a16="http://schemas.microsoft.com/office/drawing/2014/main" id="{1DD2EA03-0958-4D81-9330-2608322C4FFA}"/>
              </a:ext>
            </a:extLst>
          </p:cNvPr>
          <p:cNvSpPr>
            <a:spLocks noGrp="1"/>
          </p:cNvSpPr>
          <p:nvPr>
            <p:ph type="pic" sz="quarter" idx="13" hasCustomPrompt="1"/>
          </p:nvPr>
        </p:nvSpPr>
        <p:spPr>
          <a:xfrm>
            <a:off x="0" y="0"/>
            <a:ext cx="9144000" cy="5689600"/>
          </a:xfrm>
          <a:prstGeom prst="rect">
            <a:avLst/>
          </a:prstGeom>
        </p:spPr>
        <p:txBody>
          <a:bodyPr/>
          <a:lstStyle>
            <a:lvl1pPr>
              <a:defRPr/>
            </a:lvl1pPr>
          </a:lstStyle>
          <a:p>
            <a:r>
              <a:rPr lang="en-US"/>
              <a:t>Click icon to add full bleed picture</a:t>
            </a:r>
          </a:p>
        </p:txBody>
      </p:sp>
      <p:sp>
        <p:nvSpPr>
          <p:cNvPr id="8" name="Title 1">
            <a:extLst>
              <a:ext uri="{FF2B5EF4-FFF2-40B4-BE49-F238E27FC236}">
                <a16:creationId xmlns:a16="http://schemas.microsoft.com/office/drawing/2014/main" id="{B52A7153-D257-4B24-9EEA-C9A3F1D1EE96}"/>
              </a:ext>
            </a:extLst>
          </p:cNvPr>
          <p:cNvSpPr>
            <a:spLocks noGrp="1"/>
          </p:cNvSpPr>
          <p:nvPr>
            <p:ph type="title" hasCustomPrompt="1"/>
          </p:nvPr>
        </p:nvSpPr>
        <p:spPr>
          <a:xfrm>
            <a:off x="5628824" y="5797497"/>
            <a:ext cx="3143250" cy="920396"/>
          </a:xfrm>
        </p:spPr>
        <p:txBody>
          <a:bodyPr anchor="b"/>
          <a:lstStyle>
            <a:lvl1pPr>
              <a:defRPr sz="2400"/>
            </a:lvl1pPr>
          </a:lstStyle>
          <a:p>
            <a:r>
              <a:rPr lang="en-US"/>
              <a:t>Click to add</a:t>
            </a:r>
            <a:br>
              <a:rPr lang="en-US"/>
            </a:br>
            <a:r>
              <a:rPr lang="en-US"/>
              <a:t>image caption</a:t>
            </a:r>
            <a:endParaRPr lang="en-GB"/>
          </a:p>
        </p:txBody>
      </p:sp>
    </p:spTree>
    <p:extLst>
      <p:ext uri="{BB962C8B-B14F-4D97-AF65-F5344CB8AC3E}">
        <p14:creationId xmlns:p14="http://schemas.microsoft.com/office/powerpoint/2010/main" val="387487990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Only">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4244F-AB7D-4A1B-B659-7C45DEE6D9E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621212D-E935-40DA-A8C3-8B44174E606C}"/>
              </a:ext>
            </a:extLst>
          </p:cNvPr>
          <p:cNvSpPr>
            <a:spLocks noGrp="1"/>
          </p:cNvSpPr>
          <p:nvPr>
            <p:ph type="dt" sz="half" idx="10"/>
          </p:nvPr>
        </p:nvSpPr>
        <p:spPr/>
        <p:txBody>
          <a:bodyPr/>
          <a:lstStyle/>
          <a:p>
            <a:pPr>
              <a:defRPr/>
            </a:pPr>
            <a:fld id="{7369C7AC-9293-42D1-9E05-A19086982E44}" type="datetime1">
              <a:rPr lang="en-GB" smtClean="0"/>
              <a:pPr>
                <a:defRPr/>
              </a:pPr>
              <a:t>06/02/2022</a:t>
            </a:fld>
            <a:endParaRPr lang="en-GB"/>
          </a:p>
        </p:txBody>
      </p:sp>
      <p:sp>
        <p:nvSpPr>
          <p:cNvPr id="4" name="Footer Placeholder 3">
            <a:extLst>
              <a:ext uri="{FF2B5EF4-FFF2-40B4-BE49-F238E27FC236}">
                <a16:creationId xmlns:a16="http://schemas.microsoft.com/office/drawing/2014/main" id="{32684AF7-63FF-4F17-8CEC-05F9D0F11F10}"/>
              </a:ext>
            </a:extLst>
          </p:cNvPr>
          <p:cNvSpPr>
            <a:spLocks noGrp="1"/>
          </p:cNvSpPr>
          <p:nvPr>
            <p:ph type="ftr" sz="quarter" idx="11"/>
          </p:nvPr>
        </p:nvSpPr>
        <p:spPr/>
        <p:txBody>
          <a:bodyPr/>
          <a:lstStyle/>
          <a:p>
            <a:pPr>
              <a:defRPr/>
            </a:pPr>
            <a:endParaRPr lang="en-GB"/>
          </a:p>
        </p:txBody>
      </p:sp>
      <p:sp>
        <p:nvSpPr>
          <p:cNvPr id="5" name="Slide Number Placeholder 4">
            <a:extLst>
              <a:ext uri="{FF2B5EF4-FFF2-40B4-BE49-F238E27FC236}">
                <a16:creationId xmlns:a16="http://schemas.microsoft.com/office/drawing/2014/main" id="{32C3E4AC-67E3-4249-9DF5-A4C70E5F12DF}"/>
              </a:ext>
            </a:extLst>
          </p:cNvPr>
          <p:cNvSpPr>
            <a:spLocks noGrp="1"/>
          </p:cNvSpPr>
          <p:nvPr>
            <p:ph type="sldNum" sz="quarter" idx="12"/>
          </p:nvPr>
        </p:nvSpPr>
        <p:spPr/>
        <p:txBody>
          <a:bodyPr/>
          <a:lstStyle/>
          <a:p>
            <a:pPr>
              <a:defRPr/>
            </a:pPr>
            <a:fld id="{E2A8EE50-6068-4827-B651-6F9B5B0487E3}" type="slidenum">
              <a:rPr lang="en-GB" smtClean="0"/>
              <a:pPr>
                <a:defRPr/>
              </a:pPr>
              <a:t>‹#›</a:t>
            </a:fld>
            <a:endParaRPr lang="en-GB"/>
          </a:p>
        </p:txBody>
      </p:sp>
    </p:spTree>
    <p:extLst>
      <p:ext uri="{BB962C8B-B14F-4D97-AF65-F5344CB8AC3E}">
        <p14:creationId xmlns:p14="http://schemas.microsoft.com/office/powerpoint/2010/main" val="233104070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5926B6-9036-4126-AE1F-8A37EA538A2C}"/>
              </a:ext>
            </a:extLst>
          </p:cNvPr>
          <p:cNvSpPr>
            <a:spLocks noGrp="1"/>
          </p:cNvSpPr>
          <p:nvPr>
            <p:ph type="dt" sz="half" idx="10"/>
          </p:nvPr>
        </p:nvSpPr>
        <p:spPr/>
        <p:txBody>
          <a:bodyPr/>
          <a:lstStyle/>
          <a:p>
            <a:pPr>
              <a:defRPr/>
            </a:pPr>
            <a:fld id="{09B709EE-233D-4379-A7DA-B5504C3CAFFC}" type="datetime1">
              <a:rPr lang="en-GB" smtClean="0"/>
              <a:pPr>
                <a:defRPr/>
              </a:pPr>
              <a:t>06/02/2022</a:t>
            </a:fld>
            <a:endParaRPr lang="en-GB"/>
          </a:p>
        </p:txBody>
      </p:sp>
      <p:sp>
        <p:nvSpPr>
          <p:cNvPr id="3" name="Footer Placeholder 2">
            <a:extLst>
              <a:ext uri="{FF2B5EF4-FFF2-40B4-BE49-F238E27FC236}">
                <a16:creationId xmlns:a16="http://schemas.microsoft.com/office/drawing/2014/main" id="{889A293D-86F4-467C-A6B2-024611FA1E23}"/>
              </a:ext>
            </a:extLst>
          </p:cNvPr>
          <p:cNvSpPr>
            <a:spLocks noGrp="1"/>
          </p:cNvSpPr>
          <p:nvPr>
            <p:ph type="ftr" sz="quarter" idx="11"/>
          </p:nvPr>
        </p:nvSpPr>
        <p:spPr/>
        <p:txBody>
          <a:bodyPr/>
          <a:lstStyle/>
          <a:p>
            <a:pPr>
              <a:defRPr/>
            </a:pPr>
            <a:endParaRPr lang="en-GB"/>
          </a:p>
        </p:txBody>
      </p:sp>
      <p:sp>
        <p:nvSpPr>
          <p:cNvPr id="4" name="Slide Number Placeholder 3">
            <a:extLst>
              <a:ext uri="{FF2B5EF4-FFF2-40B4-BE49-F238E27FC236}">
                <a16:creationId xmlns:a16="http://schemas.microsoft.com/office/drawing/2014/main" id="{C8759A11-3108-4192-81AD-C415E05429B6}"/>
              </a:ext>
            </a:extLst>
          </p:cNvPr>
          <p:cNvSpPr>
            <a:spLocks noGrp="1"/>
          </p:cNvSpPr>
          <p:nvPr>
            <p:ph type="sldNum" sz="quarter" idx="12"/>
          </p:nvPr>
        </p:nvSpPr>
        <p:spPr/>
        <p:txBody>
          <a:bodyPr/>
          <a:lstStyle/>
          <a:p>
            <a:pPr>
              <a:defRPr/>
            </a:pPr>
            <a:fld id="{98437914-C2B2-4ECE-B1A4-B638D880D97A}" type="slidenum">
              <a:rPr lang="en-GB" smtClean="0"/>
              <a:pPr>
                <a:defRPr/>
              </a:pPr>
              <a:t>‹#›</a:t>
            </a:fld>
            <a:endParaRPr lang="en-GB"/>
          </a:p>
        </p:txBody>
      </p:sp>
    </p:spTree>
    <p:extLst>
      <p:ext uri="{BB962C8B-B14F-4D97-AF65-F5344CB8AC3E}">
        <p14:creationId xmlns:p14="http://schemas.microsoft.com/office/powerpoint/2010/main" val="2318526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70364249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1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06A260EA-B344-4EA9-92A2-EB281764C70A}" type="slidenum">
              <a:rPr lang="en-US" smtClean="0"/>
              <a:pPr>
                <a:defRPr/>
              </a:pPr>
              <a:t>‹#›</a:t>
            </a:fld>
            <a:endParaRPr lang="en-US"/>
          </a:p>
        </p:txBody>
      </p:sp>
      <p:sp>
        <p:nvSpPr>
          <p:cNvPr id="5" name="Text Placeholder 4"/>
          <p:cNvSpPr>
            <a:spLocks noGrp="1"/>
          </p:cNvSpPr>
          <p:nvPr>
            <p:ph type="body" sz="quarter" idx="11" hasCustomPrompt="1"/>
          </p:nvPr>
        </p:nvSpPr>
        <p:spPr>
          <a:xfrm>
            <a:off x="428626" y="455084"/>
            <a:ext cx="8445500" cy="1206880"/>
          </a:xfrm>
          <a:prstGeom prst="rect">
            <a:avLst/>
          </a:prstGeom>
        </p:spPr>
        <p:txBody>
          <a:bodyPr/>
          <a:lstStyle>
            <a:lvl1pPr marL="0" indent="0">
              <a:buNone/>
              <a:defRPr b="1">
                <a:latin typeface="Sanchez" charset="0"/>
                <a:ea typeface="Sanchez" charset="0"/>
                <a:cs typeface="Sanchez" charset="0"/>
              </a:defRPr>
            </a:lvl1pPr>
            <a:lvl2pPr>
              <a:defRPr b="1">
                <a:latin typeface="Sanchez" charset="0"/>
                <a:ea typeface="Sanchez" charset="0"/>
                <a:cs typeface="Sanchez" charset="0"/>
              </a:defRPr>
            </a:lvl2pPr>
            <a:lvl3pPr>
              <a:defRPr b="1">
                <a:latin typeface="Sanchez" charset="0"/>
                <a:ea typeface="Sanchez" charset="0"/>
                <a:cs typeface="Sanchez" charset="0"/>
              </a:defRPr>
            </a:lvl3pPr>
            <a:lvl4pPr>
              <a:defRPr b="1">
                <a:latin typeface="Sanchez" charset="0"/>
                <a:ea typeface="Sanchez" charset="0"/>
                <a:cs typeface="Sanchez" charset="0"/>
              </a:defRPr>
            </a:lvl4pPr>
            <a:lvl5pPr>
              <a:defRPr b="1">
                <a:latin typeface="Sanchez" charset="0"/>
                <a:ea typeface="Sanchez" charset="0"/>
                <a:cs typeface="Sanchez" charset="0"/>
              </a:defRPr>
            </a:lvl5pPr>
          </a:lstStyle>
          <a:p>
            <a:pPr lvl="0"/>
            <a:r>
              <a:rPr lang="en-US"/>
              <a:t>Click to add title</a:t>
            </a:r>
          </a:p>
        </p:txBody>
      </p:sp>
      <p:sp>
        <p:nvSpPr>
          <p:cNvPr id="7" name="Text Placeholder 6"/>
          <p:cNvSpPr>
            <a:spLocks noGrp="1"/>
          </p:cNvSpPr>
          <p:nvPr>
            <p:ph type="body" sz="quarter" idx="12"/>
          </p:nvPr>
        </p:nvSpPr>
        <p:spPr>
          <a:xfrm>
            <a:off x="428626" y="1790301"/>
            <a:ext cx="8450263" cy="3901417"/>
          </a:xfrm>
          <a:prstGeom prst="rect">
            <a:avLst/>
          </a:prstGeom>
        </p:spPr>
        <p:txBody>
          <a:bodyPr/>
          <a:lstStyle>
            <a:lvl1pPr marL="457189" indent="-457189">
              <a:buFont typeface="Arial" charset="0"/>
              <a:buChar char="•"/>
              <a:defRPr>
                <a:latin typeface="Arial" charset="0"/>
                <a:ea typeface="Arial" charset="0"/>
                <a:cs typeface="Arial" charset="0"/>
              </a:defRPr>
            </a:lvl1pPr>
            <a:lvl2pPr marL="914378" indent="-457189">
              <a:buFont typeface="Arial" charset="0"/>
              <a:buChar char="•"/>
              <a:defRPr>
                <a:latin typeface="Arial" charset="0"/>
                <a:ea typeface="Arial" charset="0"/>
                <a:cs typeface="Arial" charset="0"/>
              </a:defRPr>
            </a:lvl2pPr>
            <a:lvl3pPr marL="1257269" indent="-342892">
              <a:buFont typeface="Arial" charset="0"/>
              <a:buChar char="•"/>
              <a:defRPr>
                <a:latin typeface="Arial" charset="0"/>
                <a:ea typeface="Arial" charset="0"/>
                <a:cs typeface="Arial" charset="0"/>
              </a:defRPr>
            </a:lvl3pPr>
            <a:lvl4pPr marL="1714457" indent="-342892">
              <a:buFont typeface="Arial" charset="0"/>
              <a:buChar char="•"/>
              <a:defRPr>
                <a:latin typeface="Arial" charset="0"/>
                <a:ea typeface="Arial" charset="0"/>
                <a:cs typeface="Arial" charset="0"/>
              </a:defRPr>
            </a:lvl4pPr>
            <a:lvl5pPr marL="2171646" indent="-342892">
              <a:buFont typeface="Arial" charset="0"/>
              <a:buChar char="•"/>
              <a:defRPr>
                <a:latin typeface="Arial" charset="0"/>
                <a:ea typeface="Arial" charset="0"/>
                <a:cs typeface="Arial"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2858709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Title and subtitle">
    <p:spTree>
      <p:nvGrpSpPr>
        <p:cNvPr id="1" name=""/>
        <p:cNvGrpSpPr/>
        <p:nvPr/>
      </p:nvGrpSpPr>
      <p:grpSpPr>
        <a:xfrm>
          <a:off x="0" y="0"/>
          <a:ext cx="0" cy="0"/>
          <a:chOff x="0" y="0"/>
          <a:chExt cx="0" cy="0"/>
        </a:xfrm>
      </p:grpSpPr>
      <p:sp>
        <p:nvSpPr>
          <p:cNvPr id="2" name="Title 1"/>
          <p:cNvSpPr>
            <a:spLocks noGrp="1"/>
          </p:cNvSpPr>
          <p:nvPr>
            <p:ph type="ctrTitle"/>
          </p:nvPr>
        </p:nvSpPr>
        <p:spPr>
          <a:xfrm>
            <a:off x="251520" y="1844827"/>
            <a:ext cx="8640960" cy="1470025"/>
          </a:xfrm>
        </p:spPr>
        <p:txBody>
          <a:bodyPr anchor="b">
            <a:normAutofit/>
          </a:bodyPr>
          <a:lstStyle>
            <a:lvl1pPr algn="l">
              <a:defRPr sz="2700">
                <a:solidFill>
                  <a:srgbClr val="9A1D2B"/>
                </a:solidFill>
                <a:latin typeface="Arial" pitchFamily="34" charset="0"/>
                <a:cs typeface="Arial" pitchFamily="34" charset="0"/>
              </a:defRPr>
            </a:lvl1pPr>
          </a:lstStyle>
          <a:p>
            <a:r>
              <a:rPr lang="en-US"/>
              <a:t>Click to edit Master title style</a:t>
            </a:r>
            <a:endParaRPr lang="en-GB"/>
          </a:p>
        </p:txBody>
      </p:sp>
      <p:sp>
        <p:nvSpPr>
          <p:cNvPr id="3" name="Subtitle 2"/>
          <p:cNvSpPr>
            <a:spLocks noGrp="1"/>
          </p:cNvSpPr>
          <p:nvPr>
            <p:ph type="subTitle" idx="1"/>
          </p:nvPr>
        </p:nvSpPr>
        <p:spPr>
          <a:xfrm>
            <a:off x="251520" y="3356992"/>
            <a:ext cx="8640960" cy="1752600"/>
          </a:xfrm>
        </p:spPr>
        <p:txBody>
          <a:bodyPr/>
          <a:lstStyle>
            <a:lvl1pPr marL="0" indent="0" algn="l">
              <a:buNone/>
              <a:defRPr>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GB"/>
          </a:p>
        </p:txBody>
      </p:sp>
      <p:sp>
        <p:nvSpPr>
          <p:cNvPr id="4" name="Footer Placeholder 4">
            <a:extLst>
              <a:ext uri="{FF2B5EF4-FFF2-40B4-BE49-F238E27FC236}">
                <a16:creationId xmlns:a16="http://schemas.microsoft.com/office/drawing/2014/main" id="{4599C82D-45D6-4B62-B630-2F29A980F875}"/>
              </a:ext>
            </a:extLst>
          </p:cNvPr>
          <p:cNvSpPr>
            <a:spLocks noGrp="1"/>
          </p:cNvSpPr>
          <p:nvPr>
            <p:ph type="ftr" sz="quarter" idx="10"/>
          </p:nvPr>
        </p:nvSpPr>
        <p:spPr/>
        <p:txBody>
          <a:bodyPr/>
          <a:lstStyle>
            <a:lvl1pPr>
              <a:defRPr/>
            </a:lvl1pPr>
          </a:lstStyle>
          <a:p>
            <a:pPr>
              <a:defRPr/>
            </a:pPr>
            <a:endParaRPr lang="en-GB"/>
          </a:p>
        </p:txBody>
      </p:sp>
      <p:sp>
        <p:nvSpPr>
          <p:cNvPr id="5" name="Slide Number Placeholder 5">
            <a:extLst>
              <a:ext uri="{FF2B5EF4-FFF2-40B4-BE49-F238E27FC236}">
                <a16:creationId xmlns:a16="http://schemas.microsoft.com/office/drawing/2014/main" id="{E094E819-6E97-41E3-A5AB-33DA755203A0}"/>
              </a:ext>
            </a:extLst>
          </p:cNvPr>
          <p:cNvSpPr>
            <a:spLocks noGrp="1"/>
          </p:cNvSpPr>
          <p:nvPr>
            <p:ph type="sldNum" sz="quarter" idx="11"/>
          </p:nvPr>
        </p:nvSpPr>
        <p:spPr/>
        <p:txBody>
          <a:bodyPr/>
          <a:lstStyle>
            <a:lvl1pPr>
              <a:defRPr/>
            </a:lvl1pPr>
          </a:lstStyle>
          <a:p>
            <a:pPr>
              <a:defRPr/>
            </a:pPr>
            <a:fld id="{9B1713BD-5732-46D6-B92A-504D994A0206}" type="slidenum">
              <a:rPr lang="en-GB" altLang="en-US"/>
              <a:pPr>
                <a:defRPr/>
              </a:pPr>
              <a:t>‹#›</a:t>
            </a:fld>
            <a:endParaRPr lang="en-GB" altLang="en-US"/>
          </a:p>
        </p:txBody>
      </p:sp>
    </p:spTree>
    <p:extLst>
      <p:ext uri="{BB962C8B-B14F-4D97-AF65-F5344CB8AC3E}">
        <p14:creationId xmlns:p14="http://schemas.microsoft.com/office/powerpoint/2010/main" val="2978632086"/>
      </p:ext>
    </p:extLst>
  </p:cSld>
  <p:clrMapOvr>
    <a:masterClrMapping/>
  </p:clrMapOvr>
  <p:transition spd="slow">
    <p:random/>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1520" y="1196752"/>
            <a:ext cx="8640960" cy="1143000"/>
          </a:xfrm>
        </p:spPr>
        <p:txBody>
          <a:bodyPr anchor="b">
            <a:normAutofit/>
          </a:bodyPr>
          <a:lstStyle>
            <a:lvl1pPr algn="l">
              <a:defRPr sz="2400">
                <a:solidFill>
                  <a:srgbClr val="9A1D2B"/>
                </a:solidFill>
                <a:latin typeface="Arial" pitchFamily="34" charset="0"/>
                <a:cs typeface="Arial" pitchFamily="34" charset="0"/>
              </a:defRPr>
            </a:lvl1pPr>
          </a:lstStyle>
          <a:p>
            <a:r>
              <a:rPr lang="en-US"/>
              <a:t>Click to edit Master title style</a:t>
            </a:r>
            <a:endParaRPr lang="en-GB"/>
          </a:p>
        </p:txBody>
      </p:sp>
      <p:sp>
        <p:nvSpPr>
          <p:cNvPr id="3" name="Content Placeholder 2"/>
          <p:cNvSpPr>
            <a:spLocks noGrp="1"/>
          </p:cNvSpPr>
          <p:nvPr>
            <p:ph idx="1"/>
          </p:nvPr>
        </p:nvSpPr>
        <p:spPr>
          <a:xfrm>
            <a:off x="251520" y="2420891"/>
            <a:ext cx="8640960" cy="3705275"/>
          </a:xfrm>
        </p:spPr>
        <p:txBody>
          <a:bodyPr/>
          <a:lstStyle>
            <a:lvl5pPr>
              <a:buFont typeface="Arial" pitchFamily="34" charset="0"/>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4">
            <a:extLst>
              <a:ext uri="{FF2B5EF4-FFF2-40B4-BE49-F238E27FC236}">
                <a16:creationId xmlns:a16="http://schemas.microsoft.com/office/drawing/2014/main" id="{C95784C7-F0E9-473B-870E-41E11C68F119}"/>
              </a:ext>
            </a:extLst>
          </p:cNvPr>
          <p:cNvSpPr>
            <a:spLocks noGrp="1"/>
          </p:cNvSpPr>
          <p:nvPr>
            <p:ph type="ftr" sz="quarter" idx="10"/>
          </p:nvPr>
        </p:nvSpPr>
        <p:spPr/>
        <p:txBody>
          <a:bodyPr/>
          <a:lstStyle>
            <a:lvl1pPr>
              <a:defRPr/>
            </a:lvl1pPr>
          </a:lstStyle>
          <a:p>
            <a:pPr>
              <a:defRPr/>
            </a:pPr>
            <a:endParaRPr lang="en-GB"/>
          </a:p>
        </p:txBody>
      </p:sp>
      <p:sp>
        <p:nvSpPr>
          <p:cNvPr id="5" name="Slide Number Placeholder 5">
            <a:extLst>
              <a:ext uri="{FF2B5EF4-FFF2-40B4-BE49-F238E27FC236}">
                <a16:creationId xmlns:a16="http://schemas.microsoft.com/office/drawing/2014/main" id="{5CB22BC8-C1D2-4926-BD4E-C6084A1D6FE7}"/>
              </a:ext>
            </a:extLst>
          </p:cNvPr>
          <p:cNvSpPr>
            <a:spLocks noGrp="1"/>
          </p:cNvSpPr>
          <p:nvPr>
            <p:ph type="sldNum" sz="quarter" idx="11"/>
          </p:nvPr>
        </p:nvSpPr>
        <p:spPr/>
        <p:txBody>
          <a:bodyPr/>
          <a:lstStyle>
            <a:lvl1pPr>
              <a:defRPr/>
            </a:lvl1pPr>
          </a:lstStyle>
          <a:p>
            <a:pPr>
              <a:defRPr/>
            </a:pPr>
            <a:fld id="{BEA79A8C-B65E-4DAA-86B8-FD464A11D487}" type="slidenum">
              <a:rPr lang="en-GB" altLang="en-US"/>
              <a:pPr>
                <a:defRPr/>
              </a:pPr>
              <a:t>‹#›</a:t>
            </a:fld>
            <a:endParaRPr lang="en-GB" altLang="en-US"/>
          </a:p>
        </p:txBody>
      </p:sp>
    </p:spTree>
    <p:extLst>
      <p:ext uri="{BB962C8B-B14F-4D97-AF65-F5344CB8AC3E}">
        <p14:creationId xmlns:p14="http://schemas.microsoft.com/office/powerpoint/2010/main" val="3532772395"/>
      </p:ext>
    </p:extLst>
  </p:cSld>
  <p:clrMapOvr>
    <a:masterClrMapping/>
  </p:clrMapOvr>
  <p:transition spd="slow">
    <p:random/>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196754"/>
            <a:ext cx="8640960" cy="4929411"/>
          </a:xfrm>
        </p:spPr>
        <p:txBody>
          <a:bodyPr/>
          <a:lstStyle>
            <a:lvl5pPr>
              <a:buFont typeface="Arial" pitchFamily="34" charset="0"/>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4">
            <a:extLst>
              <a:ext uri="{FF2B5EF4-FFF2-40B4-BE49-F238E27FC236}">
                <a16:creationId xmlns:a16="http://schemas.microsoft.com/office/drawing/2014/main" id="{A900831C-36FF-444B-A747-0C274140F566}"/>
              </a:ext>
            </a:extLst>
          </p:cNvPr>
          <p:cNvSpPr>
            <a:spLocks noGrp="1"/>
          </p:cNvSpPr>
          <p:nvPr>
            <p:ph type="ftr" sz="quarter" idx="10"/>
          </p:nvPr>
        </p:nvSpPr>
        <p:spPr/>
        <p:txBody>
          <a:bodyPr/>
          <a:lstStyle>
            <a:lvl1pPr>
              <a:defRPr/>
            </a:lvl1pPr>
          </a:lstStyle>
          <a:p>
            <a:pPr>
              <a:defRPr/>
            </a:pPr>
            <a:endParaRPr lang="en-GB"/>
          </a:p>
        </p:txBody>
      </p:sp>
      <p:sp>
        <p:nvSpPr>
          <p:cNvPr id="5" name="Slide Number Placeholder 5">
            <a:extLst>
              <a:ext uri="{FF2B5EF4-FFF2-40B4-BE49-F238E27FC236}">
                <a16:creationId xmlns:a16="http://schemas.microsoft.com/office/drawing/2014/main" id="{B727F60C-8C87-4A02-81D1-EF3CAC59B5A7}"/>
              </a:ext>
            </a:extLst>
          </p:cNvPr>
          <p:cNvSpPr>
            <a:spLocks noGrp="1"/>
          </p:cNvSpPr>
          <p:nvPr>
            <p:ph type="sldNum" sz="quarter" idx="11"/>
          </p:nvPr>
        </p:nvSpPr>
        <p:spPr/>
        <p:txBody>
          <a:bodyPr/>
          <a:lstStyle>
            <a:lvl1pPr>
              <a:defRPr/>
            </a:lvl1pPr>
          </a:lstStyle>
          <a:p>
            <a:pPr>
              <a:defRPr/>
            </a:pPr>
            <a:fld id="{22DDB8B0-D9FE-4E33-AF2E-ED5DB9179984}" type="slidenum">
              <a:rPr lang="en-GB" altLang="en-US"/>
              <a:pPr>
                <a:defRPr/>
              </a:pPr>
              <a:t>‹#›</a:t>
            </a:fld>
            <a:endParaRPr lang="en-GB" altLang="en-US"/>
          </a:p>
        </p:txBody>
      </p:sp>
    </p:spTree>
    <p:extLst>
      <p:ext uri="{BB962C8B-B14F-4D97-AF65-F5344CB8AC3E}">
        <p14:creationId xmlns:p14="http://schemas.microsoft.com/office/powerpoint/2010/main" val="2051209638"/>
      </p:ext>
    </p:extLst>
  </p:cSld>
  <p:clrMapOvr>
    <a:masterClrMapping/>
  </p:clrMapOvr>
  <p:transition spd="slow">
    <p:random/>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12779"/>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412779"/>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CAAB7ABF-5032-43D1-A21C-55D74F27BE25}"/>
              </a:ext>
            </a:extLst>
          </p:cNvPr>
          <p:cNvSpPr>
            <a:spLocks noGrp="1"/>
          </p:cNvSpPr>
          <p:nvPr>
            <p:ph type="ftr" sz="quarter" idx="10"/>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8FC7B0A9-0A63-4842-B340-B9F4C3973463}"/>
              </a:ext>
            </a:extLst>
          </p:cNvPr>
          <p:cNvSpPr>
            <a:spLocks noGrp="1"/>
          </p:cNvSpPr>
          <p:nvPr>
            <p:ph type="sldNum" sz="quarter" idx="11"/>
          </p:nvPr>
        </p:nvSpPr>
        <p:spPr/>
        <p:txBody>
          <a:bodyPr/>
          <a:lstStyle>
            <a:lvl1pPr>
              <a:defRPr/>
            </a:lvl1pPr>
          </a:lstStyle>
          <a:p>
            <a:pPr>
              <a:defRPr/>
            </a:pPr>
            <a:fld id="{2EB024EF-40F1-4600-831C-506787B3EEDA}" type="slidenum">
              <a:rPr lang="en-GB" altLang="en-US"/>
              <a:pPr>
                <a:defRPr/>
              </a:pPr>
              <a:t>‹#›</a:t>
            </a:fld>
            <a:endParaRPr lang="en-GB" altLang="en-US"/>
          </a:p>
        </p:txBody>
      </p:sp>
    </p:spTree>
    <p:extLst>
      <p:ext uri="{BB962C8B-B14F-4D97-AF65-F5344CB8AC3E}">
        <p14:creationId xmlns:p14="http://schemas.microsoft.com/office/powerpoint/2010/main" val="936017276"/>
      </p:ext>
    </p:extLst>
  </p:cSld>
  <p:clrMapOvr>
    <a:masterClrMapping/>
  </p:clrMapOvr>
  <p:transition spd="slow">
    <p:random/>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268760"/>
            <a:ext cx="5486400" cy="4176464"/>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1792288" y="5445225"/>
            <a:ext cx="5486400" cy="654968"/>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Footer Placeholder 4">
            <a:extLst>
              <a:ext uri="{FF2B5EF4-FFF2-40B4-BE49-F238E27FC236}">
                <a16:creationId xmlns:a16="http://schemas.microsoft.com/office/drawing/2014/main" id="{1A928CBE-BC65-4471-AEDB-53D4E16BFD67}"/>
              </a:ext>
            </a:extLst>
          </p:cNvPr>
          <p:cNvSpPr>
            <a:spLocks noGrp="1"/>
          </p:cNvSpPr>
          <p:nvPr>
            <p:ph type="ftr" sz="quarter" idx="10"/>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6F5DB0D3-21E4-4FF6-A77A-6F108C617A90}"/>
              </a:ext>
            </a:extLst>
          </p:cNvPr>
          <p:cNvSpPr>
            <a:spLocks noGrp="1"/>
          </p:cNvSpPr>
          <p:nvPr>
            <p:ph type="sldNum" sz="quarter" idx="11"/>
          </p:nvPr>
        </p:nvSpPr>
        <p:spPr/>
        <p:txBody>
          <a:bodyPr/>
          <a:lstStyle>
            <a:lvl1pPr>
              <a:defRPr/>
            </a:lvl1pPr>
          </a:lstStyle>
          <a:p>
            <a:pPr>
              <a:defRPr/>
            </a:pPr>
            <a:fld id="{4E926449-4E13-4375-8070-C4ACF405F5D0}" type="slidenum">
              <a:rPr lang="en-GB" altLang="en-US"/>
              <a:pPr>
                <a:defRPr/>
              </a:pPr>
              <a:t>‹#›</a:t>
            </a:fld>
            <a:endParaRPr lang="en-GB" altLang="en-US"/>
          </a:p>
        </p:txBody>
      </p:sp>
    </p:spTree>
    <p:extLst>
      <p:ext uri="{BB962C8B-B14F-4D97-AF65-F5344CB8AC3E}">
        <p14:creationId xmlns:p14="http://schemas.microsoft.com/office/powerpoint/2010/main" val="1654715136"/>
      </p:ext>
    </p:extLst>
  </p:cSld>
  <p:clrMapOvr>
    <a:masterClrMapping/>
  </p:clrMapOvr>
  <p:transition spd="slow">
    <p:random/>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0FB32CC8-D6EA-42F9-A09A-048BC8384BEF}"/>
              </a:ext>
            </a:extLst>
          </p:cNvPr>
          <p:cNvSpPr>
            <a:spLocks noGrp="1"/>
          </p:cNvSpPr>
          <p:nvPr>
            <p:ph type="ftr" sz="quarter" idx="10"/>
          </p:nvPr>
        </p:nvSpPr>
        <p:spPr/>
        <p:txBody>
          <a:bodyPr/>
          <a:lstStyle>
            <a:lvl1pPr>
              <a:defRPr/>
            </a:lvl1pPr>
          </a:lstStyle>
          <a:p>
            <a:pPr>
              <a:defRPr/>
            </a:pPr>
            <a:endParaRPr lang="en-GB"/>
          </a:p>
        </p:txBody>
      </p:sp>
      <p:sp>
        <p:nvSpPr>
          <p:cNvPr id="3" name="Slide Number Placeholder 5">
            <a:extLst>
              <a:ext uri="{FF2B5EF4-FFF2-40B4-BE49-F238E27FC236}">
                <a16:creationId xmlns:a16="http://schemas.microsoft.com/office/drawing/2014/main" id="{E781A16C-A710-4604-9EE7-D385D16A635F}"/>
              </a:ext>
            </a:extLst>
          </p:cNvPr>
          <p:cNvSpPr>
            <a:spLocks noGrp="1"/>
          </p:cNvSpPr>
          <p:nvPr>
            <p:ph type="sldNum" sz="quarter" idx="11"/>
          </p:nvPr>
        </p:nvSpPr>
        <p:spPr/>
        <p:txBody>
          <a:bodyPr/>
          <a:lstStyle>
            <a:lvl1pPr>
              <a:defRPr/>
            </a:lvl1pPr>
          </a:lstStyle>
          <a:p>
            <a:pPr>
              <a:defRPr/>
            </a:pPr>
            <a:fld id="{A8D85F92-AE9D-466D-9E61-2B986232D598}" type="slidenum">
              <a:rPr lang="en-GB" altLang="en-US"/>
              <a:pPr>
                <a:defRPr/>
              </a:pPr>
              <a:t>‹#›</a:t>
            </a:fld>
            <a:endParaRPr lang="en-GB" altLang="en-US"/>
          </a:p>
        </p:txBody>
      </p:sp>
    </p:spTree>
    <p:extLst>
      <p:ext uri="{BB962C8B-B14F-4D97-AF65-F5344CB8AC3E}">
        <p14:creationId xmlns:p14="http://schemas.microsoft.com/office/powerpoint/2010/main" val="3364456047"/>
      </p:ext>
    </p:extLst>
  </p:cSld>
  <p:clrMapOvr>
    <a:masterClrMapping/>
  </p:clrMapOvr>
  <p:transition spd="slow">
    <p:random/>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ltLang="en-GB"/>
          </a:p>
        </p:txBody>
      </p:sp>
      <p:sp>
        <p:nvSpPr>
          <p:cNvPr id="3" name="Date Placeholder 2">
            <a:extLst>
              <a:ext uri="{FF2B5EF4-FFF2-40B4-BE49-F238E27FC236}">
                <a16:creationId xmlns:a16="http://schemas.microsoft.com/office/drawing/2014/main" id="{2EB97CDE-0B63-44EB-A947-8525ED0B9972}"/>
              </a:ext>
            </a:extLst>
          </p:cNvPr>
          <p:cNvSpPr>
            <a:spLocks noGrp="1"/>
          </p:cNvSpPr>
          <p:nvPr>
            <p:ph type="dt" sz="half" idx="10"/>
          </p:nvPr>
        </p:nvSpPr>
        <p:spPr/>
        <p:txBody>
          <a:bodyPr numCol="1"/>
          <a:lstStyle>
            <a:lvl1pPr>
              <a:defRPr/>
            </a:lvl1pPr>
          </a:lstStyle>
          <a:p>
            <a:pPr>
              <a:defRPr/>
            </a:pPr>
            <a:fld id="{43635FCD-8C3F-4155-808F-8C44A1EC0C71}" type="datetimeFigureOut">
              <a:rPr lang="en-GB" altLang="en-GB"/>
              <a:pPr>
                <a:defRPr/>
              </a:pPr>
              <a:t>06/02/2022</a:t>
            </a:fld>
            <a:endParaRPr lang="en-GB" altLang="en-GB"/>
          </a:p>
        </p:txBody>
      </p:sp>
      <p:sp>
        <p:nvSpPr>
          <p:cNvPr id="4" name="Footer Placeholder 3">
            <a:extLst>
              <a:ext uri="{FF2B5EF4-FFF2-40B4-BE49-F238E27FC236}">
                <a16:creationId xmlns:a16="http://schemas.microsoft.com/office/drawing/2014/main" id="{56DE0576-26B8-4938-B4E0-188EC4CFF724}"/>
              </a:ext>
            </a:extLst>
          </p:cNvPr>
          <p:cNvSpPr>
            <a:spLocks noGrp="1"/>
          </p:cNvSpPr>
          <p:nvPr>
            <p:ph type="ftr" sz="quarter" idx="11"/>
          </p:nvPr>
        </p:nvSpPr>
        <p:spPr/>
        <p:txBody>
          <a:bodyPr numCol="1"/>
          <a:lstStyle>
            <a:lvl1pPr>
              <a:defRPr/>
            </a:lvl1pPr>
          </a:lstStyle>
          <a:p>
            <a:pPr>
              <a:defRPr/>
            </a:pPr>
            <a:endParaRPr lang="en-GB" altLang="en-GB"/>
          </a:p>
        </p:txBody>
      </p:sp>
      <p:sp>
        <p:nvSpPr>
          <p:cNvPr id="5" name="Slide Number Placeholder 4">
            <a:extLst>
              <a:ext uri="{FF2B5EF4-FFF2-40B4-BE49-F238E27FC236}">
                <a16:creationId xmlns:a16="http://schemas.microsoft.com/office/drawing/2014/main" id="{62347746-C79B-44E4-A420-325896332060}"/>
              </a:ext>
            </a:extLst>
          </p:cNvPr>
          <p:cNvSpPr>
            <a:spLocks noGrp="1"/>
          </p:cNvSpPr>
          <p:nvPr>
            <p:ph type="sldNum" sz="quarter" idx="12"/>
          </p:nvPr>
        </p:nvSpPr>
        <p:spPr/>
        <p:txBody>
          <a:bodyPr/>
          <a:lstStyle>
            <a:lvl1pPr>
              <a:defRPr/>
            </a:lvl1pPr>
          </a:lstStyle>
          <a:p>
            <a:pPr>
              <a:defRPr/>
            </a:pPr>
            <a:fld id="{774C7798-4690-44F7-8BD5-F3F898FCA55B}" type="slidenum">
              <a:rPr lang="en-GB" altLang="en-GB"/>
              <a:pPr>
                <a:defRPr/>
              </a:pPr>
              <a:t>‹#›</a:t>
            </a:fld>
            <a:endParaRPr lang="en-GB" altLang="en-GB"/>
          </a:p>
        </p:txBody>
      </p:sp>
    </p:spTree>
    <p:extLst>
      <p:ext uri="{BB962C8B-B14F-4D97-AF65-F5344CB8AC3E}">
        <p14:creationId xmlns:p14="http://schemas.microsoft.com/office/powerpoint/2010/main" val="15932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852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3786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39664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2.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6" Type="http://schemas.openxmlformats.org/officeDocument/2006/relationships/theme" Target="../theme/theme3.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42.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image" Target="../media/image11.jpeg"/><Relationship Id="rId5" Type="http://schemas.openxmlformats.org/officeDocument/2006/relationships/slideLayout" Target="../slideLayouts/slideLayout44.xml"/><Relationship Id="rId10" Type="http://schemas.openxmlformats.org/officeDocument/2006/relationships/image" Target="../media/image14.png"/><Relationship Id="rId4" Type="http://schemas.openxmlformats.org/officeDocument/2006/relationships/slideLayout" Target="../slideLayouts/slideLayout43.xml"/><Relationship Id="rId9" Type="http://schemas.openxmlformats.org/officeDocument/2006/relationships/image" Target="../media/image13.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5" Type="http://schemas.openxmlformats.org/officeDocument/2006/relationships/theme" Target="../theme/theme5.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5" Type="http://schemas.openxmlformats.org/officeDocument/2006/relationships/slideLayout" Target="../slideLayouts/slideLayout65.xml"/><Relationship Id="rId10" Type="http://schemas.openxmlformats.org/officeDocument/2006/relationships/image" Target="../media/image14.png"/><Relationship Id="rId4" Type="http://schemas.openxmlformats.org/officeDocument/2006/relationships/slideLayout" Target="../slideLayouts/slideLayout64.xml"/><Relationship Id="rId9" Type="http://schemas.openxmlformats.org/officeDocument/2006/relationships/image" Target="../media/image1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AutoShape 8">
            <a:extLst>
              <a:ext uri="{FF2B5EF4-FFF2-40B4-BE49-F238E27FC236}">
                <a16:creationId xmlns:a16="http://schemas.microsoft.com/office/drawing/2014/main" id="{5A348F47-054D-45C5-BAF4-2FB6D36E0805}"/>
              </a:ext>
            </a:extLst>
          </p:cNvPr>
          <p:cNvSpPr>
            <a:spLocks noChangeArrowheads="1"/>
          </p:cNvSpPr>
          <p:nvPr/>
        </p:nvSpPr>
        <p:spPr bwMode="auto">
          <a:xfrm rot="10800000">
            <a:off x="8423275" y="1341438"/>
            <a:ext cx="720725" cy="863600"/>
          </a:xfrm>
          <a:prstGeom prst="rtTriangle">
            <a:avLst/>
          </a:prstGeom>
          <a:solidFill>
            <a:srgbClr val="69923A"/>
          </a:solidFill>
          <a:ln>
            <a:noFill/>
          </a:ln>
        </p:spPr>
        <p:txBody>
          <a:bodyPr wrap="none" anchor="ct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defRPr/>
            </a:pPr>
            <a:endParaRPr lang="en-US" altLang="en-US"/>
          </a:p>
        </p:txBody>
      </p:sp>
      <p:sp>
        <p:nvSpPr>
          <p:cNvPr id="1027" name="Rectangle 9">
            <a:extLst>
              <a:ext uri="{FF2B5EF4-FFF2-40B4-BE49-F238E27FC236}">
                <a16:creationId xmlns:a16="http://schemas.microsoft.com/office/drawing/2014/main" id="{9EA61B3C-68BA-479C-AF65-5BDE21493E74}"/>
              </a:ext>
            </a:extLst>
          </p:cNvPr>
          <p:cNvSpPr>
            <a:spLocks noChangeArrowheads="1"/>
          </p:cNvSpPr>
          <p:nvPr/>
        </p:nvSpPr>
        <p:spPr bwMode="auto">
          <a:xfrm>
            <a:off x="0" y="0"/>
            <a:ext cx="9144000" cy="1447800"/>
          </a:xfrm>
          <a:prstGeom prst="rect">
            <a:avLst/>
          </a:prstGeom>
          <a:solidFill>
            <a:srgbClr val="69923A"/>
          </a:solidFill>
          <a:ln>
            <a:noFill/>
          </a:ln>
        </p:spPr>
        <p:txBody>
          <a:bodyPr wrap="none" anchor="ct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algn="ctr" eaLnBrk="1" hangingPunct="1">
              <a:defRPr/>
            </a:pPr>
            <a:endParaRPr lang="en-US" altLang="en-US" i="0"/>
          </a:p>
        </p:txBody>
      </p:sp>
      <p:sp>
        <p:nvSpPr>
          <p:cNvPr id="1028" name="Rectangle 2">
            <a:extLst>
              <a:ext uri="{FF2B5EF4-FFF2-40B4-BE49-F238E27FC236}">
                <a16:creationId xmlns:a16="http://schemas.microsoft.com/office/drawing/2014/main" id="{F48E811A-73BF-4432-88AA-774382EBBC83}"/>
              </a:ext>
            </a:extLst>
          </p:cNvPr>
          <p:cNvSpPr>
            <a:spLocks noGrp="1" noChangeArrowheads="1"/>
          </p:cNvSpPr>
          <p:nvPr>
            <p:ph type="title"/>
          </p:nvPr>
        </p:nvSpPr>
        <p:spPr bwMode="auto">
          <a:xfrm>
            <a:off x="954088" y="563563"/>
            <a:ext cx="7566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Master title style</a:t>
            </a:r>
          </a:p>
        </p:txBody>
      </p:sp>
      <p:sp>
        <p:nvSpPr>
          <p:cNvPr id="1029" name="Rectangle 3">
            <a:extLst>
              <a:ext uri="{FF2B5EF4-FFF2-40B4-BE49-F238E27FC236}">
                <a16:creationId xmlns:a16="http://schemas.microsoft.com/office/drawing/2014/main" id="{81758E0B-8675-4916-AA0B-8887986E7574}"/>
              </a:ext>
            </a:extLst>
          </p:cNvPr>
          <p:cNvSpPr>
            <a:spLocks noGrp="1" noChangeArrowheads="1"/>
          </p:cNvSpPr>
          <p:nvPr>
            <p:ph type="body" idx="1"/>
          </p:nvPr>
        </p:nvSpPr>
        <p:spPr bwMode="auto">
          <a:xfrm>
            <a:off x="954088" y="2093913"/>
            <a:ext cx="7566025" cy="402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pic>
        <p:nvPicPr>
          <p:cNvPr id="1030" name="Picture 10">
            <a:extLst>
              <a:ext uri="{FF2B5EF4-FFF2-40B4-BE49-F238E27FC236}">
                <a16:creationId xmlns:a16="http://schemas.microsoft.com/office/drawing/2014/main" id="{6F30961C-4928-4DD7-9EF4-512F3D267353}"/>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3038" y="6165850"/>
            <a:ext cx="1374775"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82" r:id="rId1"/>
    <p:sldLayoutId id="2147484060" r:id="rId2"/>
    <p:sldLayoutId id="2147484061" r:id="rId3"/>
    <p:sldLayoutId id="2147484062" r:id="rId4"/>
    <p:sldLayoutId id="2147484063" r:id="rId5"/>
    <p:sldLayoutId id="2147484064" r:id="rId6"/>
    <p:sldLayoutId id="2147484065" r:id="rId7"/>
    <p:sldLayoutId id="2147484066" r:id="rId8"/>
    <p:sldLayoutId id="2147484067" r:id="rId9"/>
    <p:sldLayoutId id="2147484068" r:id="rId10"/>
    <p:sldLayoutId id="2147484069" r:id="rId11"/>
    <p:sldLayoutId id="2147484070" r:id="rId12"/>
    <p:sldLayoutId id="2147484071" r:id="rId13"/>
  </p:sldLayoutIdLst>
  <p:txStyles>
    <p:titleStyle>
      <a:lvl1pPr algn="l" rtl="0" eaLnBrk="0" fontAlgn="base" hangingPunct="0">
        <a:spcBef>
          <a:spcPct val="0"/>
        </a:spcBef>
        <a:spcAft>
          <a:spcPct val="0"/>
        </a:spcAft>
        <a:defRPr sz="30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Arial" charset="0"/>
        </a:defRPr>
      </a:lvl2pPr>
      <a:lvl3pPr algn="l" rtl="0" eaLnBrk="0" fontAlgn="base" hangingPunct="0">
        <a:spcBef>
          <a:spcPct val="0"/>
        </a:spcBef>
        <a:spcAft>
          <a:spcPct val="0"/>
        </a:spcAft>
        <a:defRPr sz="3000">
          <a:solidFill>
            <a:schemeClr val="tx2"/>
          </a:solidFill>
          <a:latin typeface="Arial" charset="0"/>
        </a:defRPr>
      </a:lvl3pPr>
      <a:lvl4pPr algn="l" rtl="0" eaLnBrk="0" fontAlgn="base" hangingPunct="0">
        <a:spcBef>
          <a:spcPct val="0"/>
        </a:spcBef>
        <a:spcAft>
          <a:spcPct val="0"/>
        </a:spcAft>
        <a:defRPr sz="3000">
          <a:solidFill>
            <a:schemeClr val="tx2"/>
          </a:solidFill>
          <a:latin typeface="Arial" charset="0"/>
        </a:defRPr>
      </a:lvl4pPr>
      <a:lvl5pPr algn="l" rtl="0" eaLnBrk="0" fontAlgn="base" hangingPunct="0">
        <a:spcBef>
          <a:spcPct val="0"/>
        </a:spcBef>
        <a:spcAft>
          <a:spcPct val="0"/>
        </a:spcAft>
        <a:defRPr sz="3000">
          <a:solidFill>
            <a:schemeClr val="tx2"/>
          </a:solidFill>
          <a:latin typeface="Arial" charset="0"/>
        </a:defRPr>
      </a:lvl5pPr>
      <a:lvl6pPr marL="457200" algn="l" rtl="0" fontAlgn="base">
        <a:spcBef>
          <a:spcPct val="0"/>
        </a:spcBef>
        <a:spcAft>
          <a:spcPct val="0"/>
        </a:spcAft>
        <a:defRPr sz="3000">
          <a:solidFill>
            <a:schemeClr val="tx2"/>
          </a:solidFill>
          <a:latin typeface="Arial" charset="0"/>
        </a:defRPr>
      </a:lvl6pPr>
      <a:lvl7pPr marL="914400" algn="l" rtl="0" fontAlgn="base">
        <a:spcBef>
          <a:spcPct val="0"/>
        </a:spcBef>
        <a:spcAft>
          <a:spcPct val="0"/>
        </a:spcAft>
        <a:defRPr sz="3000">
          <a:solidFill>
            <a:schemeClr val="tx2"/>
          </a:solidFill>
          <a:latin typeface="Arial" charset="0"/>
        </a:defRPr>
      </a:lvl7pPr>
      <a:lvl8pPr marL="1371600" algn="l" rtl="0" fontAlgn="base">
        <a:spcBef>
          <a:spcPct val="0"/>
        </a:spcBef>
        <a:spcAft>
          <a:spcPct val="0"/>
        </a:spcAft>
        <a:defRPr sz="3000">
          <a:solidFill>
            <a:schemeClr val="tx2"/>
          </a:solidFill>
          <a:latin typeface="Arial" charset="0"/>
        </a:defRPr>
      </a:lvl8pPr>
      <a:lvl9pPr marL="1828800" algn="l" rtl="0" fontAlgn="base">
        <a:spcBef>
          <a:spcPct val="0"/>
        </a:spcBef>
        <a:spcAft>
          <a:spcPct val="0"/>
        </a:spcAft>
        <a:defRPr sz="3000">
          <a:solidFill>
            <a:schemeClr val="tx2"/>
          </a:solidFill>
          <a:latin typeface="Arial" charset="0"/>
        </a:defRPr>
      </a:lvl9pPr>
    </p:titleStyle>
    <p:bodyStyle>
      <a:lvl1pPr marL="342900" indent="-342900" algn="l" rtl="0" eaLnBrk="0" fontAlgn="base" hangingPunct="0">
        <a:lnSpc>
          <a:spcPct val="108000"/>
        </a:lnSpc>
        <a:spcBef>
          <a:spcPct val="0"/>
        </a:spcBef>
        <a:spcAft>
          <a:spcPct val="0"/>
        </a:spcAft>
        <a:buBlip>
          <a:blip r:embed="rId16"/>
        </a:buBlip>
        <a:defRPr sz="2000">
          <a:solidFill>
            <a:srgbClr val="000000"/>
          </a:solidFill>
          <a:latin typeface="+mn-lt"/>
          <a:ea typeface="+mn-ea"/>
          <a:cs typeface="+mn-cs"/>
        </a:defRPr>
      </a:lvl1pPr>
      <a:lvl2pPr marL="742950" indent="-285750" algn="l" rtl="0" eaLnBrk="0" fontAlgn="base" hangingPunct="0">
        <a:lnSpc>
          <a:spcPct val="108000"/>
        </a:lnSpc>
        <a:spcBef>
          <a:spcPct val="0"/>
        </a:spcBef>
        <a:spcAft>
          <a:spcPct val="0"/>
        </a:spcAft>
        <a:buBlip>
          <a:blip r:embed="rId16"/>
        </a:buBlip>
        <a:defRPr sz="2000">
          <a:solidFill>
            <a:srgbClr val="000000"/>
          </a:solidFill>
          <a:latin typeface="+mn-lt"/>
        </a:defRPr>
      </a:lvl2pPr>
      <a:lvl3pPr marL="1143000" indent="-228600" algn="l" rtl="0" eaLnBrk="0" fontAlgn="base" hangingPunct="0">
        <a:lnSpc>
          <a:spcPct val="108000"/>
        </a:lnSpc>
        <a:spcBef>
          <a:spcPct val="0"/>
        </a:spcBef>
        <a:spcAft>
          <a:spcPct val="0"/>
        </a:spcAft>
        <a:buBlip>
          <a:blip r:embed="rId16"/>
        </a:buBlip>
        <a:defRPr sz="2000">
          <a:solidFill>
            <a:srgbClr val="000000"/>
          </a:solidFill>
          <a:latin typeface="+mn-lt"/>
        </a:defRPr>
      </a:lvl3pPr>
      <a:lvl4pPr marL="1600200" indent="-228600" algn="l" rtl="0" eaLnBrk="0" fontAlgn="base" hangingPunct="0">
        <a:lnSpc>
          <a:spcPct val="108000"/>
        </a:lnSpc>
        <a:spcBef>
          <a:spcPct val="0"/>
        </a:spcBef>
        <a:spcAft>
          <a:spcPct val="0"/>
        </a:spcAft>
        <a:buBlip>
          <a:blip r:embed="rId16"/>
        </a:buBlip>
        <a:defRPr sz="2000">
          <a:solidFill>
            <a:srgbClr val="000000"/>
          </a:solidFill>
          <a:latin typeface="+mn-lt"/>
        </a:defRPr>
      </a:lvl4pPr>
      <a:lvl5pPr marL="2057400" indent="-228600" algn="l" rtl="0" eaLnBrk="0" fontAlgn="base" hangingPunct="0">
        <a:lnSpc>
          <a:spcPct val="108000"/>
        </a:lnSpc>
        <a:spcBef>
          <a:spcPct val="0"/>
        </a:spcBef>
        <a:spcAft>
          <a:spcPct val="0"/>
        </a:spcAft>
        <a:buBlip>
          <a:blip r:embed="rId16"/>
        </a:buBlip>
        <a:defRPr sz="2000">
          <a:solidFill>
            <a:srgbClr val="000000"/>
          </a:solidFill>
          <a:latin typeface="+mn-lt"/>
        </a:defRPr>
      </a:lvl5pPr>
      <a:lvl6pPr marL="2514600" indent="-228600" algn="l" rtl="0" fontAlgn="base">
        <a:lnSpc>
          <a:spcPct val="108000"/>
        </a:lnSpc>
        <a:spcBef>
          <a:spcPct val="0"/>
        </a:spcBef>
        <a:spcAft>
          <a:spcPct val="0"/>
        </a:spcAft>
        <a:buBlip>
          <a:blip r:embed="rId17"/>
        </a:buBlip>
        <a:defRPr sz="2000">
          <a:solidFill>
            <a:srgbClr val="000000"/>
          </a:solidFill>
          <a:latin typeface="+mn-lt"/>
        </a:defRPr>
      </a:lvl6pPr>
      <a:lvl7pPr marL="2971800" indent="-228600" algn="l" rtl="0" fontAlgn="base">
        <a:lnSpc>
          <a:spcPct val="108000"/>
        </a:lnSpc>
        <a:spcBef>
          <a:spcPct val="0"/>
        </a:spcBef>
        <a:spcAft>
          <a:spcPct val="0"/>
        </a:spcAft>
        <a:buBlip>
          <a:blip r:embed="rId17"/>
        </a:buBlip>
        <a:defRPr sz="2000">
          <a:solidFill>
            <a:srgbClr val="000000"/>
          </a:solidFill>
          <a:latin typeface="+mn-lt"/>
        </a:defRPr>
      </a:lvl7pPr>
      <a:lvl8pPr marL="3429000" indent="-228600" algn="l" rtl="0" fontAlgn="base">
        <a:lnSpc>
          <a:spcPct val="108000"/>
        </a:lnSpc>
        <a:spcBef>
          <a:spcPct val="0"/>
        </a:spcBef>
        <a:spcAft>
          <a:spcPct val="0"/>
        </a:spcAft>
        <a:buBlip>
          <a:blip r:embed="rId17"/>
        </a:buBlip>
        <a:defRPr sz="2000">
          <a:solidFill>
            <a:srgbClr val="000000"/>
          </a:solidFill>
          <a:latin typeface="+mn-lt"/>
        </a:defRPr>
      </a:lvl8pPr>
      <a:lvl9pPr marL="3886200" indent="-228600" algn="l" rtl="0" fontAlgn="base">
        <a:lnSpc>
          <a:spcPct val="108000"/>
        </a:lnSpc>
        <a:spcBef>
          <a:spcPct val="0"/>
        </a:spcBef>
        <a:spcAft>
          <a:spcPct val="0"/>
        </a:spcAft>
        <a:buBlip>
          <a:blip r:embed="rId17"/>
        </a:buBlip>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AutoShape 4">
            <a:extLst>
              <a:ext uri="{FF2B5EF4-FFF2-40B4-BE49-F238E27FC236}">
                <a16:creationId xmlns:a16="http://schemas.microsoft.com/office/drawing/2014/main" id="{E8C1DAE6-6B38-48D0-83B4-5F0FB6F563B6}"/>
              </a:ext>
            </a:extLst>
          </p:cNvPr>
          <p:cNvSpPr>
            <a:spLocks noChangeArrowheads="1"/>
          </p:cNvSpPr>
          <p:nvPr/>
        </p:nvSpPr>
        <p:spPr bwMode="auto">
          <a:xfrm rot="10800000">
            <a:off x="8423275" y="1341438"/>
            <a:ext cx="720725" cy="863600"/>
          </a:xfrm>
          <a:prstGeom prst="rtTriangle">
            <a:avLst/>
          </a:prstGeom>
          <a:solidFill>
            <a:srgbClr val="69923A"/>
          </a:solidFill>
          <a:ln>
            <a:noFill/>
          </a:ln>
        </p:spPr>
        <p:txBody>
          <a:bodyPr wrap="none" anchor="ct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eaLnBrk="1" hangingPunct="1">
              <a:defRPr/>
            </a:pPr>
            <a:endParaRPr lang="en-US" altLang="en-US"/>
          </a:p>
        </p:txBody>
      </p:sp>
      <p:sp>
        <p:nvSpPr>
          <p:cNvPr id="2051" name="Rectangle 5">
            <a:extLst>
              <a:ext uri="{FF2B5EF4-FFF2-40B4-BE49-F238E27FC236}">
                <a16:creationId xmlns:a16="http://schemas.microsoft.com/office/drawing/2014/main" id="{B19C6EC3-E220-4B22-A97E-44C601523EBB}"/>
              </a:ext>
            </a:extLst>
          </p:cNvPr>
          <p:cNvSpPr>
            <a:spLocks noChangeArrowheads="1"/>
          </p:cNvSpPr>
          <p:nvPr/>
        </p:nvSpPr>
        <p:spPr bwMode="auto">
          <a:xfrm>
            <a:off x="0" y="0"/>
            <a:ext cx="9144000" cy="1447800"/>
          </a:xfrm>
          <a:prstGeom prst="rect">
            <a:avLst/>
          </a:prstGeom>
          <a:solidFill>
            <a:srgbClr val="69923A"/>
          </a:solidFill>
          <a:ln>
            <a:noFill/>
          </a:ln>
        </p:spPr>
        <p:txBody>
          <a:bodyPr wrap="none" anchor="ct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algn="ctr" eaLnBrk="1" hangingPunct="1">
              <a:defRPr/>
            </a:pPr>
            <a:endParaRPr lang="en-US" altLang="en-US" i="0"/>
          </a:p>
        </p:txBody>
      </p:sp>
      <p:sp>
        <p:nvSpPr>
          <p:cNvPr id="2052" name="Rectangle 2">
            <a:extLst>
              <a:ext uri="{FF2B5EF4-FFF2-40B4-BE49-F238E27FC236}">
                <a16:creationId xmlns:a16="http://schemas.microsoft.com/office/drawing/2014/main" id="{8BEC16B8-7011-4C84-AE5F-163F7496B4CE}"/>
              </a:ext>
            </a:extLst>
          </p:cNvPr>
          <p:cNvSpPr>
            <a:spLocks noGrp="1" noChangeArrowheads="1"/>
          </p:cNvSpPr>
          <p:nvPr>
            <p:ph type="title"/>
          </p:nvPr>
        </p:nvSpPr>
        <p:spPr bwMode="auto">
          <a:xfrm>
            <a:off x="665163" y="563563"/>
            <a:ext cx="7854950"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Master title style</a:t>
            </a:r>
          </a:p>
        </p:txBody>
      </p:sp>
      <p:sp>
        <p:nvSpPr>
          <p:cNvPr id="2053" name="Rectangle 3">
            <a:extLst>
              <a:ext uri="{FF2B5EF4-FFF2-40B4-BE49-F238E27FC236}">
                <a16:creationId xmlns:a16="http://schemas.microsoft.com/office/drawing/2014/main" id="{BE564F28-2304-4301-A6E6-9D4E8E940458}"/>
              </a:ext>
            </a:extLst>
          </p:cNvPr>
          <p:cNvSpPr>
            <a:spLocks noGrp="1" noChangeArrowheads="1"/>
          </p:cNvSpPr>
          <p:nvPr>
            <p:ph type="body" idx="1"/>
          </p:nvPr>
        </p:nvSpPr>
        <p:spPr bwMode="auto">
          <a:xfrm>
            <a:off x="665163" y="2093913"/>
            <a:ext cx="7854950" cy="402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Tree>
  </p:cSld>
  <p:clrMap bg1="lt1" tx1="dk1" bg2="lt2" tx2="dk2" accent1="accent1" accent2="accent2" accent3="accent3" accent4="accent4" accent5="accent5" accent6="accent6" hlink="hlink" folHlink="folHlink"/>
  <p:sldLayoutIdLst>
    <p:sldLayoutId id="2147484083" r:id="rId1"/>
    <p:sldLayoutId id="2147484072" r:id="rId2"/>
    <p:sldLayoutId id="2147484073" r:id="rId3"/>
    <p:sldLayoutId id="2147484074" r:id="rId4"/>
    <p:sldLayoutId id="2147484075" r:id="rId5"/>
    <p:sldLayoutId id="2147484076" r:id="rId6"/>
    <p:sldLayoutId id="2147484077" r:id="rId7"/>
    <p:sldLayoutId id="2147484078" r:id="rId8"/>
    <p:sldLayoutId id="2147484079" r:id="rId9"/>
    <p:sldLayoutId id="2147484080" r:id="rId10"/>
    <p:sldLayoutId id="2147484081" r:id="rId11"/>
  </p:sldLayoutIdLst>
  <p:txStyles>
    <p:titleStyle>
      <a:lvl1pPr algn="l" rtl="0" eaLnBrk="0" fontAlgn="base" hangingPunct="0">
        <a:spcBef>
          <a:spcPct val="0"/>
        </a:spcBef>
        <a:spcAft>
          <a:spcPct val="0"/>
        </a:spcAft>
        <a:defRPr sz="30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Arial" charset="0"/>
        </a:defRPr>
      </a:lvl2pPr>
      <a:lvl3pPr algn="l" rtl="0" eaLnBrk="0" fontAlgn="base" hangingPunct="0">
        <a:spcBef>
          <a:spcPct val="0"/>
        </a:spcBef>
        <a:spcAft>
          <a:spcPct val="0"/>
        </a:spcAft>
        <a:defRPr sz="3000">
          <a:solidFill>
            <a:schemeClr val="tx2"/>
          </a:solidFill>
          <a:latin typeface="Arial" charset="0"/>
        </a:defRPr>
      </a:lvl3pPr>
      <a:lvl4pPr algn="l" rtl="0" eaLnBrk="0" fontAlgn="base" hangingPunct="0">
        <a:spcBef>
          <a:spcPct val="0"/>
        </a:spcBef>
        <a:spcAft>
          <a:spcPct val="0"/>
        </a:spcAft>
        <a:defRPr sz="3000">
          <a:solidFill>
            <a:schemeClr val="tx2"/>
          </a:solidFill>
          <a:latin typeface="Arial" charset="0"/>
        </a:defRPr>
      </a:lvl4pPr>
      <a:lvl5pPr algn="l" rtl="0" eaLnBrk="0" fontAlgn="base" hangingPunct="0">
        <a:spcBef>
          <a:spcPct val="0"/>
        </a:spcBef>
        <a:spcAft>
          <a:spcPct val="0"/>
        </a:spcAft>
        <a:defRPr sz="3000">
          <a:solidFill>
            <a:schemeClr val="tx2"/>
          </a:solidFill>
          <a:latin typeface="Arial" charset="0"/>
        </a:defRPr>
      </a:lvl5pPr>
      <a:lvl6pPr marL="457200" algn="l" rtl="0" fontAlgn="base">
        <a:spcBef>
          <a:spcPct val="0"/>
        </a:spcBef>
        <a:spcAft>
          <a:spcPct val="0"/>
        </a:spcAft>
        <a:defRPr sz="3000">
          <a:solidFill>
            <a:schemeClr val="tx2"/>
          </a:solidFill>
          <a:latin typeface="Arial" charset="0"/>
        </a:defRPr>
      </a:lvl6pPr>
      <a:lvl7pPr marL="914400" algn="l" rtl="0" fontAlgn="base">
        <a:spcBef>
          <a:spcPct val="0"/>
        </a:spcBef>
        <a:spcAft>
          <a:spcPct val="0"/>
        </a:spcAft>
        <a:defRPr sz="3000">
          <a:solidFill>
            <a:schemeClr val="tx2"/>
          </a:solidFill>
          <a:latin typeface="Arial" charset="0"/>
        </a:defRPr>
      </a:lvl7pPr>
      <a:lvl8pPr marL="1371600" algn="l" rtl="0" fontAlgn="base">
        <a:spcBef>
          <a:spcPct val="0"/>
        </a:spcBef>
        <a:spcAft>
          <a:spcPct val="0"/>
        </a:spcAft>
        <a:defRPr sz="3000">
          <a:solidFill>
            <a:schemeClr val="tx2"/>
          </a:solidFill>
          <a:latin typeface="Arial" charset="0"/>
        </a:defRPr>
      </a:lvl8pPr>
      <a:lvl9pPr marL="1828800" algn="l" rtl="0" fontAlgn="base">
        <a:spcBef>
          <a:spcPct val="0"/>
        </a:spcBef>
        <a:spcAft>
          <a:spcPct val="0"/>
        </a:spcAft>
        <a:defRPr sz="3000">
          <a:solidFill>
            <a:schemeClr val="tx2"/>
          </a:solidFill>
          <a:latin typeface="Arial" charset="0"/>
        </a:defRPr>
      </a:lvl9pPr>
    </p:titleStyle>
    <p:bodyStyle>
      <a:lvl1pPr marL="342900" indent="-342900" algn="l" rtl="0" eaLnBrk="0" fontAlgn="base" hangingPunct="0">
        <a:lnSpc>
          <a:spcPct val="108000"/>
        </a:lnSpc>
        <a:spcBef>
          <a:spcPct val="0"/>
        </a:spcBef>
        <a:spcAft>
          <a:spcPct val="0"/>
        </a:spcAft>
        <a:buBlip>
          <a:blip r:embed="rId13"/>
        </a:buBlip>
        <a:defRPr sz="2000">
          <a:solidFill>
            <a:srgbClr val="000000"/>
          </a:solidFill>
          <a:latin typeface="+mn-lt"/>
          <a:ea typeface="+mn-ea"/>
          <a:cs typeface="+mn-cs"/>
        </a:defRPr>
      </a:lvl1pPr>
      <a:lvl2pPr marL="742950" indent="-285750" algn="l" rtl="0" eaLnBrk="0" fontAlgn="base" hangingPunct="0">
        <a:lnSpc>
          <a:spcPct val="108000"/>
        </a:lnSpc>
        <a:spcBef>
          <a:spcPct val="0"/>
        </a:spcBef>
        <a:spcAft>
          <a:spcPct val="0"/>
        </a:spcAft>
        <a:buBlip>
          <a:blip r:embed="rId13"/>
        </a:buBlip>
        <a:defRPr sz="2000">
          <a:solidFill>
            <a:srgbClr val="000000"/>
          </a:solidFill>
          <a:latin typeface="+mn-lt"/>
        </a:defRPr>
      </a:lvl2pPr>
      <a:lvl3pPr marL="1143000" indent="-228600" algn="l" rtl="0" eaLnBrk="0" fontAlgn="base" hangingPunct="0">
        <a:lnSpc>
          <a:spcPct val="108000"/>
        </a:lnSpc>
        <a:spcBef>
          <a:spcPct val="0"/>
        </a:spcBef>
        <a:spcAft>
          <a:spcPct val="0"/>
        </a:spcAft>
        <a:buBlip>
          <a:blip r:embed="rId13"/>
        </a:buBlip>
        <a:defRPr sz="2000">
          <a:solidFill>
            <a:srgbClr val="000000"/>
          </a:solidFill>
          <a:latin typeface="+mn-lt"/>
        </a:defRPr>
      </a:lvl3pPr>
      <a:lvl4pPr marL="1600200" indent="-228600" algn="l" rtl="0" eaLnBrk="0" fontAlgn="base" hangingPunct="0">
        <a:lnSpc>
          <a:spcPct val="108000"/>
        </a:lnSpc>
        <a:spcBef>
          <a:spcPct val="0"/>
        </a:spcBef>
        <a:spcAft>
          <a:spcPct val="0"/>
        </a:spcAft>
        <a:buBlip>
          <a:blip r:embed="rId13"/>
        </a:buBlip>
        <a:defRPr sz="2000">
          <a:solidFill>
            <a:srgbClr val="000000"/>
          </a:solidFill>
          <a:latin typeface="+mn-lt"/>
        </a:defRPr>
      </a:lvl4pPr>
      <a:lvl5pPr marL="2057400" indent="-228600" algn="l" rtl="0" eaLnBrk="0" fontAlgn="base" hangingPunct="0">
        <a:lnSpc>
          <a:spcPct val="108000"/>
        </a:lnSpc>
        <a:spcBef>
          <a:spcPct val="0"/>
        </a:spcBef>
        <a:spcAft>
          <a:spcPct val="0"/>
        </a:spcAft>
        <a:buBlip>
          <a:blip r:embed="rId13"/>
        </a:buBlip>
        <a:defRPr sz="2000">
          <a:solidFill>
            <a:srgbClr val="000000"/>
          </a:solidFill>
          <a:latin typeface="+mn-lt"/>
        </a:defRPr>
      </a:lvl5pPr>
      <a:lvl6pPr marL="2514600" indent="-228600" algn="l" rtl="0" fontAlgn="base">
        <a:lnSpc>
          <a:spcPct val="108000"/>
        </a:lnSpc>
        <a:spcBef>
          <a:spcPct val="0"/>
        </a:spcBef>
        <a:spcAft>
          <a:spcPct val="0"/>
        </a:spcAft>
        <a:buBlip>
          <a:blip r:embed="rId14"/>
        </a:buBlip>
        <a:defRPr sz="2000">
          <a:solidFill>
            <a:srgbClr val="000000"/>
          </a:solidFill>
          <a:latin typeface="+mn-lt"/>
        </a:defRPr>
      </a:lvl6pPr>
      <a:lvl7pPr marL="2971800" indent="-228600" algn="l" rtl="0" fontAlgn="base">
        <a:lnSpc>
          <a:spcPct val="108000"/>
        </a:lnSpc>
        <a:spcBef>
          <a:spcPct val="0"/>
        </a:spcBef>
        <a:spcAft>
          <a:spcPct val="0"/>
        </a:spcAft>
        <a:buBlip>
          <a:blip r:embed="rId14"/>
        </a:buBlip>
        <a:defRPr sz="2000">
          <a:solidFill>
            <a:srgbClr val="000000"/>
          </a:solidFill>
          <a:latin typeface="+mn-lt"/>
        </a:defRPr>
      </a:lvl7pPr>
      <a:lvl8pPr marL="3429000" indent="-228600" algn="l" rtl="0" fontAlgn="base">
        <a:lnSpc>
          <a:spcPct val="108000"/>
        </a:lnSpc>
        <a:spcBef>
          <a:spcPct val="0"/>
        </a:spcBef>
        <a:spcAft>
          <a:spcPct val="0"/>
        </a:spcAft>
        <a:buBlip>
          <a:blip r:embed="rId14"/>
        </a:buBlip>
        <a:defRPr sz="2000">
          <a:solidFill>
            <a:srgbClr val="000000"/>
          </a:solidFill>
          <a:latin typeface="+mn-lt"/>
        </a:defRPr>
      </a:lvl8pPr>
      <a:lvl9pPr marL="3886200" indent="-228600" algn="l" rtl="0" fontAlgn="base">
        <a:lnSpc>
          <a:spcPct val="108000"/>
        </a:lnSpc>
        <a:spcBef>
          <a:spcPct val="0"/>
        </a:spcBef>
        <a:spcAft>
          <a:spcPct val="0"/>
        </a:spcAft>
        <a:buBlip>
          <a:blip r:embed="rId14"/>
        </a:buBlip>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Title Placeholder 1">
            <a:extLst>
              <a:ext uri="{FF2B5EF4-FFF2-40B4-BE49-F238E27FC236}">
                <a16:creationId xmlns:a16="http://schemas.microsoft.com/office/drawing/2014/main" id="{1322B390-2BD2-4B95-A90E-06525AD9932D}"/>
              </a:ext>
            </a:extLst>
          </p:cNvPr>
          <p:cNvSpPr>
            <a:spLocks noGrp="1" noChangeArrowheads="1"/>
          </p:cNvSpPr>
          <p:nvPr>
            <p:ph type="title"/>
          </p:nvPr>
        </p:nvSpPr>
        <p:spPr bwMode="auto">
          <a:xfrm>
            <a:off x="371475" y="365125"/>
            <a:ext cx="840105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3" name="Text Placeholder 2">
            <a:extLst>
              <a:ext uri="{FF2B5EF4-FFF2-40B4-BE49-F238E27FC236}">
                <a16:creationId xmlns:a16="http://schemas.microsoft.com/office/drawing/2014/main" id="{83BE355A-FC37-40C1-881B-11D9A87A1E61}"/>
              </a:ext>
            </a:extLst>
          </p:cNvPr>
          <p:cNvSpPr>
            <a:spLocks noGrp="1"/>
          </p:cNvSpPr>
          <p:nvPr>
            <p:ph type="body" idx="1"/>
          </p:nvPr>
        </p:nvSpPr>
        <p:spPr>
          <a:xfrm>
            <a:off x="371475" y="1825625"/>
            <a:ext cx="8401050" cy="385921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3AC79F3-7BFD-4B2B-9937-D0CB01C01D76}"/>
              </a:ext>
            </a:extLst>
          </p:cNvPr>
          <p:cNvSpPr>
            <a:spLocks noGrp="1"/>
          </p:cNvSpPr>
          <p:nvPr>
            <p:ph type="dt" sz="half" idx="2"/>
          </p:nvPr>
        </p:nvSpPr>
        <p:spPr>
          <a:xfrm>
            <a:off x="371475" y="5815013"/>
            <a:ext cx="2057400" cy="365125"/>
          </a:xfrm>
          <a:prstGeom prst="rect">
            <a:avLst/>
          </a:prstGeom>
        </p:spPr>
        <p:txBody>
          <a:bodyPr vert="horz" lIns="91440" tIns="45720" rIns="91440" bIns="45720" rtlCol="0" anchor="ctr"/>
          <a:lstStyle>
            <a:lvl1pPr algn="l">
              <a:defRPr sz="1200" b="0" smtClean="0">
                <a:solidFill>
                  <a:schemeClr val="tx1"/>
                </a:solidFill>
                <a:latin typeface="Arial" panose="020B0604020202020204" pitchFamily="34" charset="0"/>
                <a:cs typeface="Arial" panose="020B0604020202020204" pitchFamily="34" charset="0"/>
              </a:defRPr>
            </a:lvl1pPr>
          </a:lstStyle>
          <a:p>
            <a:pPr>
              <a:defRPr/>
            </a:pPr>
            <a:fld id="{EC46710A-AD77-4489-BE9B-4671AE0391BC}" type="datetime1">
              <a:rPr lang="en-GB"/>
              <a:pPr>
                <a:defRPr/>
              </a:pPr>
              <a:t>06/02/2022</a:t>
            </a:fld>
            <a:endParaRPr lang="en-GB"/>
          </a:p>
        </p:txBody>
      </p:sp>
      <p:sp>
        <p:nvSpPr>
          <p:cNvPr id="5" name="Footer Placeholder 4">
            <a:extLst>
              <a:ext uri="{FF2B5EF4-FFF2-40B4-BE49-F238E27FC236}">
                <a16:creationId xmlns:a16="http://schemas.microsoft.com/office/drawing/2014/main" id="{85D0D257-02C6-4B88-B728-A31860AD3CB2}"/>
              </a:ext>
            </a:extLst>
          </p:cNvPr>
          <p:cNvSpPr>
            <a:spLocks noGrp="1"/>
          </p:cNvSpPr>
          <p:nvPr>
            <p:ph type="ftr" sz="quarter" idx="3"/>
          </p:nvPr>
        </p:nvSpPr>
        <p:spPr>
          <a:xfrm>
            <a:off x="6715125" y="5815013"/>
            <a:ext cx="2057400" cy="365125"/>
          </a:xfrm>
          <a:prstGeom prst="rect">
            <a:avLst/>
          </a:prstGeom>
        </p:spPr>
        <p:txBody>
          <a:bodyPr vert="horz" lIns="91440" tIns="45720" rIns="91440" bIns="45720" rtlCol="0" anchor="ctr"/>
          <a:lstStyle>
            <a:lvl1pPr algn="r">
              <a:defRPr sz="1200" b="0">
                <a:solidFill>
                  <a:schemeClr val="tx1"/>
                </a:solidFill>
                <a:latin typeface="Arial" panose="020B0604020202020204" pitchFamily="34" charset="0"/>
                <a:cs typeface="Arial" panose="020B0604020202020204" pitchFamily="34" charset="0"/>
              </a:defRPr>
            </a:lvl1pPr>
          </a:lstStyle>
          <a:p>
            <a:pPr>
              <a:defRPr/>
            </a:pPr>
            <a:endParaRPr lang="en-GB"/>
          </a:p>
        </p:txBody>
      </p:sp>
      <p:sp>
        <p:nvSpPr>
          <p:cNvPr id="6" name="Slide Number Placeholder 5">
            <a:extLst>
              <a:ext uri="{FF2B5EF4-FFF2-40B4-BE49-F238E27FC236}">
                <a16:creationId xmlns:a16="http://schemas.microsoft.com/office/drawing/2014/main" id="{3201B7CE-A778-4036-BB74-3EFF1FE745A8}"/>
              </a:ext>
            </a:extLst>
          </p:cNvPr>
          <p:cNvSpPr>
            <a:spLocks noGrp="1"/>
          </p:cNvSpPr>
          <p:nvPr>
            <p:ph type="sldNum" sz="quarter" idx="4"/>
          </p:nvPr>
        </p:nvSpPr>
        <p:spPr>
          <a:xfrm>
            <a:off x="4321175" y="6362700"/>
            <a:ext cx="539750" cy="365125"/>
          </a:xfrm>
          <a:prstGeom prst="rect">
            <a:avLst/>
          </a:prstGeom>
        </p:spPr>
        <p:txBody>
          <a:bodyPr vert="horz" lIns="91440" tIns="45720" rIns="91440" bIns="45720" rtlCol="0" anchor="ctr"/>
          <a:lstStyle>
            <a:lvl1pPr algn="ctr">
              <a:defRPr sz="1200" b="0" smtClean="0">
                <a:solidFill>
                  <a:schemeClr val="tx1"/>
                </a:solidFill>
                <a:latin typeface="Arial" panose="020B0604020202020204" pitchFamily="34" charset="0"/>
                <a:cs typeface="Arial" panose="020B0604020202020204" pitchFamily="34" charset="0"/>
              </a:defRPr>
            </a:lvl1pPr>
          </a:lstStyle>
          <a:p>
            <a:pPr>
              <a:defRPr/>
            </a:pPr>
            <a:fld id="{9533C99A-DD17-4AFC-BC41-73805C8BC5F1}"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4084" r:id="rId1"/>
    <p:sldLayoutId id="2147484085" r:id="rId2"/>
    <p:sldLayoutId id="2147484086" r:id="rId3"/>
    <p:sldLayoutId id="2147484087" r:id="rId4"/>
    <p:sldLayoutId id="2147484088" r:id="rId5"/>
    <p:sldLayoutId id="2147484089" r:id="rId6"/>
    <p:sldLayoutId id="2147484090" r:id="rId7"/>
    <p:sldLayoutId id="2147484091" r:id="rId8"/>
    <p:sldLayoutId id="2147484092" r:id="rId9"/>
    <p:sldLayoutId id="2147484093" r:id="rId10"/>
    <p:sldLayoutId id="2147484094" r:id="rId11"/>
    <p:sldLayoutId id="2147484095" r:id="rId12"/>
    <p:sldLayoutId id="2147484096" r:id="rId13"/>
    <p:sldLayoutId id="2147484097" r:id="rId14"/>
    <p:sldLayoutId id="2147484098" r:id="rId15"/>
  </p:sldLayoutIdLst>
  <p:txStyles>
    <p:titleStyle>
      <a:lvl1pPr algn="l" defTabSz="684213" rtl="0" fontAlgn="base">
        <a:lnSpc>
          <a:spcPct val="90000"/>
        </a:lnSpc>
        <a:spcBef>
          <a:spcPct val="0"/>
        </a:spcBef>
        <a:spcAft>
          <a:spcPct val="0"/>
        </a:spcAft>
        <a:defRPr sz="3200" kern="1200">
          <a:solidFill>
            <a:schemeClr val="tx1"/>
          </a:solidFill>
          <a:latin typeface="Sanchez Regular" panose="02000000000000000000" pitchFamily="50" charset="0"/>
          <a:ea typeface="+mj-ea"/>
          <a:cs typeface="+mj-cs"/>
        </a:defRPr>
      </a:lvl1pPr>
      <a:lvl2pPr algn="l" defTabSz="684213" rtl="0" fontAlgn="base">
        <a:lnSpc>
          <a:spcPct val="90000"/>
        </a:lnSpc>
        <a:spcBef>
          <a:spcPct val="0"/>
        </a:spcBef>
        <a:spcAft>
          <a:spcPct val="0"/>
        </a:spcAft>
        <a:defRPr sz="3200">
          <a:solidFill>
            <a:schemeClr val="tx1"/>
          </a:solidFill>
          <a:latin typeface="Sanchez Regular"/>
        </a:defRPr>
      </a:lvl2pPr>
      <a:lvl3pPr algn="l" defTabSz="684213" rtl="0" fontAlgn="base">
        <a:lnSpc>
          <a:spcPct val="90000"/>
        </a:lnSpc>
        <a:spcBef>
          <a:spcPct val="0"/>
        </a:spcBef>
        <a:spcAft>
          <a:spcPct val="0"/>
        </a:spcAft>
        <a:defRPr sz="3200">
          <a:solidFill>
            <a:schemeClr val="tx1"/>
          </a:solidFill>
          <a:latin typeface="Sanchez Regular"/>
        </a:defRPr>
      </a:lvl3pPr>
      <a:lvl4pPr algn="l" defTabSz="684213" rtl="0" fontAlgn="base">
        <a:lnSpc>
          <a:spcPct val="90000"/>
        </a:lnSpc>
        <a:spcBef>
          <a:spcPct val="0"/>
        </a:spcBef>
        <a:spcAft>
          <a:spcPct val="0"/>
        </a:spcAft>
        <a:defRPr sz="3200">
          <a:solidFill>
            <a:schemeClr val="tx1"/>
          </a:solidFill>
          <a:latin typeface="Sanchez Regular"/>
        </a:defRPr>
      </a:lvl4pPr>
      <a:lvl5pPr algn="l" defTabSz="684213" rtl="0" fontAlgn="base">
        <a:lnSpc>
          <a:spcPct val="90000"/>
        </a:lnSpc>
        <a:spcBef>
          <a:spcPct val="0"/>
        </a:spcBef>
        <a:spcAft>
          <a:spcPct val="0"/>
        </a:spcAft>
        <a:defRPr sz="3200">
          <a:solidFill>
            <a:schemeClr val="tx1"/>
          </a:solidFill>
          <a:latin typeface="Sanchez Regular"/>
        </a:defRPr>
      </a:lvl5pPr>
      <a:lvl6pPr marL="457200" algn="l" defTabSz="684213" rtl="0" fontAlgn="base">
        <a:lnSpc>
          <a:spcPct val="90000"/>
        </a:lnSpc>
        <a:spcBef>
          <a:spcPct val="0"/>
        </a:spcBef>
        <a:spcAft>
          <a:spcPct val="0"/>
        </a:spcAft>
        <a:defRPr sz="3200">
          <a:solidFill>
            <a:schemeClr val="tx1"/>
          </a:solidFill>
          <a:latin typeface="Sanchez Regular"/>
        </a:defRPr>
      </a:lvl6pPr>
      <a:lvl7pPr marL="914400" algn="l" defTabSz="684213" rtl="0" fontAlgn="base">
        <a:lnSpc>
          <a:spcPct val="90000"/>
        </a:lnSpc>
        <a:spcBef>
          <a:spcPct val="0"/>
        </a:spcBef>
        <a:spcAft>
          <a:spcPct val="0"/>
        </a:spcAft>
        <a:defRPr sz="3200">
          <a:solidFill>
            <a:schemeClr val="tx1"/>
          </a:solidFill>
          <a:latin typeface="Sanchez Regular"/>
        </a:defRPr>
      </a:lvl7pPr>
      <a:lvl8pPr marL="1371600" algn="l" defTabSz="684213" rtl="0" fontAlgn="base">
        <a:lnSpc>
          <a:spcPct val="90000"/>
        </a:lnSpc>
        <a:spcBef>
          <a:spcPct val="0"/>
        </a:spcBef>
        <a:spcAft>
          <a:spcPct val="0"/>
        </a:spcAft>
        <a:defRPr sz="3200">
          <a:solidFill>
            <a:schemeClr val="tx1"/>
          </a:solidFill>
          <a:latin typeface="Sanchez Regular"/>
        </a:defRPr>
      </a:lvl8pPr>
      <a:lvl9pPr marL="1828800" algn="l" defTabSz="684213" rtl="0" fontAlgn="base">
        <a:lnSpc>
          <a:spcPct val="90000"/>
        </a:lnSpc>
        <a:spcBef>
          <a:spcPct val="0"/>
        </a:spcBef>
        <a:spcAft>
          <a:spcPct val="0"/>
        </a:spcAft>
        <a:defRPr sz="3200">
          <a:solidFill>
            <a:schemeClr val="tx1"/>
          </a:solidFill>
          <a:latin typeface="Sanchez Regular"/>
        </a:defRPr>
      </a:lvl9pPr>
    </p:titleStyle>
    <p:bodyStyle>
      <a:lvl1pPr marL="169863" indent="-169863" algn="l" defTabSz="684213" rtl="0" fontAlgn="base">
        <a:lnSpc>
          <a:spcPct val="90000"/>
        </a:lnSpc>
        <a:spcBef>
          <a:spcPts val="750"/>
        </a:spcBef>
        <a:spcAft>
          <a:spcPct val="0"/>
        </a:spcAft>
        <a:buSzPct val="85000"/>
        <a:buFont typeface="Wingdings" panose="05000000000000000000" pitchFamily="2" charset="2"/>
        <a:buChar char="§"/>
        <a:defRPr sz="2100" kern="1200">
          <a:solidFill>
            <a:schemeClr val="tx1"/>
          </a:solidFill>
          <a:latin typeface="Arial" panose="020B0604020202020204" pitchFamily="34" charset="0"/>
          <a:ea typeface="+mn-ea"/>
          <a:cs typeface="Arial" panose="020B0604020202020204" pitchFamily="34" charset="0"/>
        </a:defRPr>
      </a:lvl1pPr>
      <a:lvl2pPr marL="512763" indent="-169863" algn="l" defTabSz="684213" rtl="0" fontAlgn="base">
        <a:lnSpc>
          <a:spcPct val="90000"/>
        </a:lnSpc>
        <a:spcBef>
          <a:spcPts val="375"/>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2pPr>
      <a:lvl3pPr marL="855663" indent="-169863" algn="l" defTabSz="684213" rtl="0" fontAlgn="base">
        <a:lnSpc>
          <a:spcPct val="90000"/>
        </a:lnSpc>
        <a:spcBef>
          <a:spcPts val="375"/>
        </a:spcBef>
        <a:spcAft>
          <a:spcPct val="0"/>
        </a:spcAft>
        <a:buSzPct val="85000"/>
        <a:buFont typeface="Wingdings" panose="05000000000000000000" pitchFamily="2" charset="2"/>
        <a:buChar char="Ø"/>
        <a:defRPr sz="1500" kern="1200">
          <a:solidFill>
            <a:schemeClr val="tx1"/>
          </a:solidFill>
          <a:latin typeface="Arial" panose="020B0604020202020204" pitchFamily="34" charset="0"/>
          <a:ea typeface="+mn-ea"/>
          <a:cs typeface="Arial" panose="020B0604020202020204" pitchFamily="34" charset="0"/>
        </a:defRPr>
      </a:lvl3pPr>
      <a:lvl4pPr marL="1198563" indent="-169863" algn="l" defTabSz="684213" rtl="0" fontAlgn="base">
        <a:lnSpc>
          <a:spcPct val="90000"/>
        </a:lnSpc>
        <a:spcBef>
          <a:spcPts val="375"/>
        </a:spcBef>
        <a:spcAft>
          <a:spcPct val="0"/>
        </a:spcAft>
        <a:buFont typeface="Arial" panose="020B0604020202020204" pitchFamily="34" charset="0"/>
        <a:buChar char="•"/>
        <a:defRPr sz="1300" kern="1200">
          <a:solidFill>
            <a:schemeClr val="tx1"/>
          </a:solidFill>
          <a:latin typeface="Arial" panose="020B0604020202020204" pitchFamily="34" charset="0"/>
          <a:ea typeface="+mn-ea"/>
          <a:cs typeface="Arial" panose="020B0604020202020204" pitchFamily="34" charset="0"/>
        </a:defRPr>
      </a:lvl4pPr>
      <a:lvl5pPr marL="1541463" indent="-169863" algn="l" defTabSz="684213" rtl="0" fontAlgn="base">
        <a:lnSpc>
          <a:spcPct val="90000"/>
        </a:lnSpc>
        <a:spcBef>
          <a:spcPts val="375"/>
        </a:spcBef>
        <a:spcAft>
          <a:spcPct val="0"/>
        </a:spcAft>
        <a:buFont typeface="Courier New" panose="02070309020205020404" pitchFamily="49" charset="0"/>
        <a:buChar char="o"/>
        <a:defRPr sz="130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Title Placeholder 1">
            <a:extLst>
              <a:ext uri="{FF2B5EF4-FFF2-40B4-BE49-F238E27FC236}">
                <a16:creationId xmlns:a16="http://schemas.microsoft.com/office/drawing/2014/main" id="{2DF0FA2E-810A-4825-97C1-9726920BEFC4}"/>
              </a:ext>
            </a:extLst>
          </p:cNvPr>
          <p:cNvSpPr>
            <a:spLocks noGrp="1"/>
          </p:cNvSpPr>
          <p:nvPr>
            <p:ph type="title"/>
          </p:nvPr>
        </p:nvSpPr>
        <p:spPr bwMode="auto">
          <a:xfrm>
            <a:off x="4008438" y="233363"/>
            <a:ext cx="4678362"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4099" name="Text Placeholder 2">
            <a:extLst>
              <a:ext uri="{FF2B5EF4-FFF2-40B4-BE49-F238E27FC236}">
                <a16:creationId xmlns:a16="http://schemas.microsoft.com/office/drawing/2014/main" id="{3F8306E9-6210-4FBB-B563-D19B5DDFAF5D}"/>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pic>
        <p:nvPicPr>
          <p:cNvPr id="4100" name="Picture 7" descr="logo-ltr.tif">
            <a:extLst>
              <a:ext uri="{FF2B5EF4-FFF2-40B4-BE49-F238E27FC236}">
                <a16:creationId xmlns:a16="http://schemas.microsoft.com/office/drawing/2014/main" id="{1241532E-89A6-40AF-AAA3-7804EED6C99A}"/>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250825" y="290513"/>
            <a:ext cx="1944688"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a:extLst>
              <a:ext uri="{FF2B5EF4-FFF2-40B4-BE49-F238E27FC236}">
                <a16:creationId xmlns:a16="http://schemas.microsoft.com/office/drawing/2014/main" id="{59C48F52-8834-48D6-9D9F-3768D4A04169}"/>
              </a:ext>
            </a:extLst>
          </p:cNvPr>
          <p:cNvCxnSpPr/>
          <p:nvPr/>
        </p:nvCxnSpPr>
        <p:spPr>
          <a:xfrm>
            <a:off x="250825" y="1149350"/>
            <a:ext cx="8642350"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B45838A-2120-4FB4-B83E-422B0D097726}"/>
              </a:ext>
            </a:extLst>
          </p:cNvPr>
          <p:cNvCxnSpPr/>
          <p:nvPr/>
        </p:nvCxnSpPr>
        <p:spPr>
          <a:xfrm>
            <a:off x="250825" y="6165850"/>
            <a:ext cx="8642350"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4103" name="Picture 11" descr="address.gif">
            <a:extLst>
              <a:ext uri="{FF2B5EF4-FFF2-40B4-BE49-F238E27FC236}">
                <a16:creationId xmlns:a16="http://schemas.microsoft.com/office/drawing/2014/main" id="{C69B724D-B15F-4F00-93B8-E4FD68985E18}"/>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7400925" y="6237288"/>
            <a:ext cx="14922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ooter Placeholder 4">
            <a:extLst>
              <a:ext uri="{FF2B5EF4-FFF2-40B4-BE49-F238E27FC236}">
                <a16:creationId xmlns:a16="http://schemas.microsoft.com/office/drawing/2014/main" id="{2C33D883-B05F-4A65-9D35-93D1E04AFEC6}"/>
              </a:ext>
            </a:extLst>
          </p:cNvPr>
          <p:cNvSpPr>
            <a:spLocks noGrp="1"/>
          </p:cNvSpPr>
          <p:nvPr>
            <p:ph type="ftr" sz="quarter" idx="3"/>
          </p:nvPr>
        </p:nvSpPr>
        <p:spPr>
          <a:xfrm>
            <a:off x="128588" y="6246813"/>
            <a:ext cx="386715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Arial" pitchFamily="34" charset="0"/>
                <a:cs typeface="Arial" pitchFamily="34" charset="0"/>
              </a:defRPr>
            </a:lvl1pPr>
          </a:lstStyle>
          <a:p>
            <a:pPr>
              <a:defRPr/>
            </a:pPr>
            <a:endParaRPr lang="en-GB"/>
          </a:p>
        </p:txBody>
      </p:sp>
      <p:sp>
        <p:nvSpPr>
          <p:cNvPr id="18" name="Slide Number Placeholder 5">
            <a:extLst>
              <a:ext uri="{FF2B5EF4-FFF2-40B4-BE49-F238E27FC236}">
                <a16:creationId xmlns:a16="http://schemas.microsoft.com/office/drawing/2014/main" id="{4C020B36-4FF5-4734-8147-6178AD0A1709}"/>
              </a:ext>
            </a:extLst>
          </p:cNvPr>
          <p:cNvSpPr>
            <a:spLocks noGrp="1"/>
          </p:cNvSpPr>
          <p:nvPr>
            <p:ph type="sldNum" sz="quarter" idx="4"/>
          </p:nvPr>
        </p:nvSpPr>
        <p:spPr>
          <a:xfrm>
            <a:off x="4211638" y="6251575"/>
            <a:ext cx="720725"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900">
                <a:solidFill>
                  <a:srgbClr val="898989"/>
                </a:solidFill>
              </a:defRPr>
            </a:lvl1pPr>
          </a:lstStyle>
          <a:p>
            <a:pPr>
              <a:defRPr/>
            </a:pPr>
            <a:fld id="{2000717E-6032-47B6-BC73-46EC5E65417F}" type="slidenum">
              <a:rPr lang="en-GB" altLang="en-US"/>
              <a:pPr>
                <a:defRPr/>
              </a:pPr>
              <a:t>‹#›</a:t>
            </a:fld>
            <a:endParaRPr lang="en-GB" altLang="en-US"/>
          </a:p>
        </p:txBody>
      </p:sp>
      <p:sp>
        <p:nvSpPr>
          <p:cNvPr id="20" name="Date Placeholder 6">
            <a:extLst>
              <a:ext uri="{FF2B5EF4-FFF2-40B4-BE49-F238E27FC236}">
                <a16:creationId xmlns:a16="http://schemas.microsoft.com/office/drawing/2014/main" id="{36E32857-AD3C-4672-BF8D-4036486CE66F}"/>
              </a:ext>
            </a:extLst>
          </p:cNvPr>
          <p:cNvSpPr>
            <a:spLocks noGrp="1"/>
          </p:cNvSpPr>
          <p:nvPr>
            <p:ph type="dt" sz="half" idx="2"/>
          </p:nvPr>
        </p:nvSpPr>
        <p:spPr>
          <a:xfrm>
            <a:off x="6732588" y="620713"/>
            <a:ext cx="2133600" cy="365125"/>
          </a:xfrm>
          <a:prstGeom prst="rect">
            <a:avLst/>
          </a:prstGeom>
        </p:spPr>
        <p:txBody>
          <a:bodyPr/>
          <a:lstStyle>
            <a:lvl1pPr algn="r" eaLnBrk="1" fontAlgn="auto" hangingPunct="1">
              <a:spcBef>
                <a:spcPts val="0"/>
              </a:spcBef>
              <a:spcAft>
                <a:spcPts val="0"/>
              </a:spcAft>
              <a:defRPr sz="900">
                <a:solidFill>
                  <a:srgbClr val="898989"/>
                </a:solidFill>
                <a:latin typeface="Arial" pitchFamily="34" charset="0"/>
                <a:cs typeface="Arial" pitchFamily="34" charset="0"/>
              </a:defRPr>
            </a:lvl1pPr>
          </a:lstStyle>
          <a:p>
            <a:pPr>
              <a:defRPr/>
            </a:pPr>
            <a:r>
              <a:rPr lang="en-GB"/>
              <a:t>Period 7</a:t>
            </a:r>
          </a:p>
        </p:txBody>
      </p:sp>
      <p:pic>
        <p:nvPicPr>
          <p:cNvPr id="4107" name="Picture 10">
            <a:extLst>
              <a:ext uri="{FF2B5EF4-FFF2-40B4-BE49-F238E27FC236}">
                <a16:creationId xmlns:a16="http://schemas.microsoft.com/office/drawing/2014/main" id="{F8977927-54BA-4FFA-8F07-BF0755EEFAC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01888" y="0"/>
            <a:ext cx="16065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99" r:id="rId1"/>
    <p:sldLayoutId id="2147484100" r:id="rId2"/>
    <p:sldLayoutId id="2147484101" r:id="rId3"/>
    <p:sldLayoutId id="2147484102" r:id="rId4"/>
    <p:sldLayoutId id="2147484103" r:id="rId5"/>
    <p:sldLayoutId id="2147484104" r:id="rId6"/>
    <p:sldLayoutId id="2147484105" r:id="rId7"/>
  </p:sldLayoutIdLst>
  <p:transition spd="slow">
    <p:random/>
  </p:transition>
  <p:hf hdr="0"/>
  <p:txStyles>
    <p:titleStyle>
      <a:lvl1pPr algn="l" rtl="0" fontAlgn="base">
        <a:spcBef>
          <a:spcPct val="0"/>
        </a:spcBef>
        <a:spcAft>
          <a:spcPct val="0"/>
        </a:spcAft>
        <a:defRPr sz="2400" kern="1200">
          <a:solidFill>
            <a:srgbClr val="9A1D2B"/>
          </a:solidFill>
          <a:latin typeface="Arial" pitchFamily="34" charset="0"/>
          <a:ea typeface="+mj-ea"/>
          <a:cs typeface="Arial" pitchFamily="34" charset="0"/>
        </a:defRPr>
      </a:lvl1pPr>
      <a:lvl2pPr algn="l" rtl="0" fontAlgn="base">
        <a:spcBef>
          <a:spcPct val="0"/>
        </a:spcBef>
        <a:spcAft>
          <a:spcPct val="0"/>
        </a:spcAft>
        <a:defRPr sz="2400">
          <a:solidFill>
            <a:srgbClr val="9A1D2B"/>
          </a:solidFill>
          <a:latin typeface="Arial" charset="0"/>
          <a:cs typeface="Arial" charset="0"/>
        </a:defRPr>
      </a:lvl2pPr>
      <a:lvl3pPr algn="l" rtl="0" fontAlgn="base">
        <a:spcBef>
          <a:spcPct val="0"/>
        </a:spcBef>
        <a:spcAft>
          <a:spcPct val="0"/>
        </a:spcAft>
        <a:defRPr sz="2400">
          <a:solidFill>
            <a:srgbClr val="9A1D2B"/>
          </a:solidFill>
          <a:latin typeface="Arial" charset="0"/>
          <a:cs typeface="Arial" charset="0"/>
        </a:defRPr>
      </a:lvl3pPr>
      <a:lvl4pPr algn="l" rtl="0" fontAlgn="base">
        <a:spcBef>
          <a:spcPct val="0"/>
        </a:spcBef>
        <a:spcAft>
          <a:spcPct val="0"/>
        </a:spcAft>
        <a:defRPr sz="2400">
          <a:solidFill>
            <a:srgbClr val="9A1D2B"/>
          </a:solidFill>
          <a:latin typeface="Arial" charset="0"/>
          <a:cs typeface="Arial" charset="0"/>
        </a:defRPr>
      </a:lvl4pPr>
      <a:lvl5pPr algn="l" rtl="0" fontAlgn="base">
        <a:spcBef>
          <a:spcPct val="0"/>
        </a:spcBef>
        <a:spcAft>
          <a:spcPct val="0"/>
        </a:spcAft>
        <a:defRPr sz="2400">
          <a:solidFill>
            <a:srgbClr val="9A1D2B"/>
          </a:solidFill>
          <a:latin typeface="Arial" charset="0"/>
          <a:cs typeface="Arial" charset="0"/>
        </a:defRPr>
      </a:lvl5pPr>
      <a:lvl6pPr marL="342900" algn="l" rtl="0" eaLnBrk="1" fontAlgn="base" hangingPunct="1">
        <a:spcBef>
          <a:spcPct val="0"/>
        </a:spcBef>
        <a:spcAft>
          <a:spcPct val="0"/>
        </a:spcAft>
        <a:defRPr sz="2400">
          <a:solidFill>
            <a:srgbClr val="9A1D2B"/>
          </a:solidFill>
          <a:latin typeface="Arial" charset="0"/>
          <a:cs typeface="Arial" charset="0"/>
        </a:defRPr>
      </a:lvl6pPr>
      <a:lvl7pPr marL="685800" algn="l" rtl="0" eaLnBrk="1" fontAlgn="base" hangingPunct="1">
        <a:spcBef>
          <a:spcPct val="0"/>
        </a:spcBef>
        <a:spcAft>
          <a:spcPct val="0"/>
        </a:spcAft>
        <a:defRPr sz="2400">
          <a:solidFill>
            <a:srgbClr val="9A1D2B"/>
          </a:solidFill>
          <a:latin typeface="Arial" charset="0"/>
          <a:cs typeface="Arial" charset="0"/>
        </a:defRPr>
      </a:lvl7pPr>
      <a:lvl8pPr marL="1028700" algn="l" rtl="0" eaLnBrk="1" fontAlgn="base" hangingPunct="1">
        <a:spcBef>
          <a:spcPct val="0"/>
        </a:spcBef>
        <a:spcAft>
          <a:spcPct val="0"/>
        </a:spcAft>
        <a:defRPr sz="2400">
          <a:solidFill>
            <a:srgbClr val="9A1D2B"/>
          </a:solidFill>
          <a:latin typeface="Arial" charset="0"/>
          <a:cs typeface="Arial" charset="0"/>
        </a:defRPr>
      </a:lvl8pPr>
      <a:lvl9pPr marL="1371600" algn="l" rtl="0" eaLnBrk="1" fontAlgn="base" hangingPunct="1">
        <a:spcBef>
          <a:spcPct val="0"/>
        </a:spcBef>
        <a:spcAft>
          <a:spcPct val="0"/>
        </a:spcAft>
        <a:defRPr sz="2400">
          <a:solidFill>
            <a:srgbClr val="9A1D2B"/>
          </a:solidFill>
          <a:latin typeface="Arial" charset="0"/>
          <a:cs typeface="Arial" charset="0"/>
        </a:defRPr>
      </a:lvl9pPr>
    </p:titleStyle>
    <p:bodyStyle>
      <a:lvl1pPr marL="257175" indent="-257175"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fontAlgn="base">
        <a:spcBef>
          <a:spcPct val="20000"/>
        </a:spcBef>
        <a:spcAft>
          <a:spcPct val="0"/>
        </a:spcAft>
        <a:buFont typeface="Arial" panose="020B0604020202020204" pitchFamily="34" charset="0"/>
        <a:buChar char="•"/>
        <a:defRPr sz="2100" kern="1200">
          <a:solidFill>
            <a:srgbClr val="BF2F37"/>
          </a:solidFill>
          <a:latin typeface="+mn-lt"/>
          <a:ea typeface="+mn-ea"/>
          <a:cs typeface="+mn-cs"/>
        </a:defRPr>
      </a:lvl2pPr>
      <a:lvl3pPr marL="857250" indent="-171450" algn="l" rtl="0" fontAlgn="base">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200150" indent="-171450" algn="l" rtl="0" fontAlgn="base">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fontAlgn="base">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7C7EFF-4B85-47B4-9AEE-BAC2AEA4EE42}"/>
              </a:ext>
            </a:extLst>
          </p:cNvPr>
          <p:cNvSpPr>
            <a:spLocks noGrp="1"/>
          </p:cNvSpPr>
          <p:nvPr>
            <p:ph type="title"/>
          </p:nvPr>
        </p:nvSpPr>
        <p:spPr>
          <a:xfrm>
            <a:off x="370800" y="365126"/>
            <a:ext cx="8402400" cy="1325563"/>
          </a:xfrm>
          <a:prstGeom prst="rect">
            <a:avLst/>
          </a:prstGeom>
        </p:spPr>
        <p:txBody>
          <a:bodyPr vert="horz" lIns="91440" tIns="45720" rIns="91440" bIns="45720" rtlCol="0" anchor="ctr">
            <a:no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3BE355A-FC37-40C1-881B-11D9A87A1E61}"/>
              </a:ext>
            </a:extLst>
          </p:cNvPr>
          <p:cNvSpPr>
            <a:spLocks noGrp="1"/>
          </p:cNvSpPr>
          <p:nvPr>
            <p:ph type="body" idx="1"/>
          </p:nvPr>
        </p:nvSpPr>
        <p:spPr>
          <a:xfrm>
            <a:off x="370800" y="1825627"/>
            <a:ext cx="8402400" cy="385988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3AC79F3-7BFD-4B2B-9937-D0CB01C01D76}"/>
              </a:ext>
            </a:extLst>
          </p:cNvPr>
          <p:cNvSpPr>
            <a:spLocks noGrp="1"/>
          </p:cNvSpPr>
          <p:nvPr>
            <p:ph type="dt" sz="half" idx="2"/>
          </p:nvPr>
        </p:nvSpPr>
        <p:spPr>
          <a:xfrm>
            <a:off x="370800" y="5814791"/>
            <a:ext cx="2057400" cy="365125"/>
          </a:xfrm>
          <a:prstGeom prst="rect">
            <a:avLst/>
          </a:prstGeom>
        </p:spPr>
        <p:txBody>
          <a:bodyPr vert="horz" lIns="91440" tIns="45720" rIns="91440" bIns="45720" rtlCol="0" anchor="ctr"/>
          <a:lstStyle>
            <a:lvl1pPr algn="l">
              <a:defRPr sz="1200" b="0">
                <a:solidFill>
                  <a:schemeClr val="tx1"/>
                </a:solidFill>
                <a:latin typeface="Arial" panose="020B0604020202020204" pitchFamily="34" charset="0"/>
                <a:cs typeface="Arial" panose="020B0604020202020204" pitchFamily="34" charset="0"/>
              </a:defRPr>
            </a:lvl1pPr>
          </a:lstStyle>
          <a:p>
            <a:fld id="{54D2579E-D2B3-420A-972D-0CF396453095}" type="datetime1">
              <a:rPr lang="en-GB" smtClean="0"/>
              <a:pPr/>
              <a:t>06/02/2022</a:t>
            </a:fld>
            <a:endParaRPr lang="en-GB"/>
          </a:p>
        </p:txBody>
      </p:sp>
      <p:sp>
        <p:nvSpPr>
          <p:cNvPr id="5" name="Footer Placeholder 4">
            <a:extLst>
              <a:ext uri="{FF2B5EF4-FFF2-40B4-BE49-F238E27FC236}">
                <a16:creationId xmlns:a16="http://schemas.microsoft.com/office/drawing/2014/main" id="{85D0D257-02C6-4B88-B728-A31860AD3CB2}"/>
              </a:ext>
            </a:extLst>
          </p:cNvPr>
          <p:cNvSpPr>
            <a:spLocks noGrp="1"/>
          </p:cNvSpPr>
          <p:nvPr>
            <p:ph type="ftr" sz="quarter" idx="3"/>
          </p:nvPr>
        </p:nvSpPr>
        <p:spPr>
          <a:xfrm>
            <a:off x="6715800" y="5814791"/>
            <a:ext cx="2057400" cy="365125"/>
          </a:xfrm>
          <a:prstGeom prst="rect">
            <a:avLst/>
          </a:prstGeom>
        </p:spPr>
        <p:txBody>
          <a:bodyPr vert="horz" lIns="91440" tIns="45720" rIns="91440" bIns="45720" rtlCol="0" anchor="ctr"/>
          <a:lstStyle>
            <a:lvl1pPr algn="r">
              <a:defRPr sz="1200" b="0">
                <a:solidFill>
                  <a:schemeClr val="tx1"/>
                </a:solidFill>
                <a:latin typeface="Arial" panose="020B0604020202020204" pitchFamily="34" charset="0"/>
                <a:cs typeface="Arial" panose="020B0604020202020204" pitchFamily="34" charset="0"/>
              </a:defRPr>
            </a:lvl1pPr>
          </a:lstStyle>
          <a:p>
            <a:endParaRPr lang="en-GB"/>
          </a:p>
        </p:txBody>
      </p:sp>
      <p:sp>
        <p:nvSpPr>
          <p:cNvPr id="6" name="Slide Number Placeholder 5">
            <a:extLst>
              <a:ext uri="{FF2B5EF4-FFF2-40B4-BE49-F238E27FC236}">
                <a16:creationId xmlns:a16="http://schemas.microsoft.com/office/drawing/2014/main" id="{3201B7CE-A778-4036-BB74-3EFF1FE745A8}"/>
              </a:ext>
            </a:extLst>
          </p:cNvPr>
          <p:cNvSpPr>
            <a:spLocks noGrp="1"/>
          </p:cNvSpPr>
          <p:nvPr>
            <p:ph type="sldNum" sz="quarter" idx="4"/>
          </p:nvPr>
        </p:nvSpPr>
        <p:spPr>
          <a:xfrm>
            <a:off x="4321627" y="6362236"/>
            <a:ext cx="540000" cy="365125"/>
          </a:xfrm>
          <a:prstGeom prst="rect">
            <a:avLst/>
          </a:prstGeom>
        </p:spPr>
        <p:txBody>
          <a:bodyPr vert="horz" lIns="91440" tIns="45720" rIns="91440" bIns="45720" rtlCol="0" anchor="ctr"/>
          <a:lstStyle>
            <a:lvl1pPr algn="ctr">
              <a:defRPr sz="1200" b="0">
                <a:solidFill>
                  <a:schemeClr val="tx1"/>
                </a:solidFill>
                <a:latin typeface="Arial" panose="020B0604020202020204" pitchFamily="34" charset="0"/>
                <a:cs typeface="Arial" panose="020B0604020202020204" pitchFamily="34" charset="0"/>
              </a:defRPr>
            </a:lvl1pPr>
          </a:lstStyle>
          <a:p>
            <a:fld id="{67DE1CF8-1877-4310-8670-A269E8016CAC}" type="slidenum">
              <a:rPr lang="en-GB" smtClean="0"/>
              <a:pPr/>
              <a:t>‹#›</a:t>
            </a:fld>
            <a:endParaRPr lang="en-GB"/>
          </a:p>
        </p:txBody>
      </p:sp>
    </p:spTree>
    <p:extLst>
      <p:ext uri="{BB962C8B-B14F-4D97-AF65-F5344CB8AC3E}">
        <p14:creationId xmlns:p14="http://schemas.microsoft.com/office/powerpoint/2010/main" val="104646127"/>
      </p:ext>
    </p:extLst>
  </p:cSld>
  <p:clrMap bg1="lt1" tx1="dk1" bg2="lt2" tx2="dk2" accent1="accent1" accent2="accent2" accent3="accent3" accent4="accent4" accent5="accent5" accent6="accent6" hlink="hlink" folHlink="folHlink"/>
  <p:sldLayoutIdLst>
    <p:sldLayoutId id="2147484107" r:id="rId1"/>
    <p:sldLayoutId id="2147484108" r:id="rId2"/>
    <p:sldLayoutId id="2147484109" r:id="rId3"/>
    <p:sldLayoutId id="2147484110" r:id="rId4"/>
    <p:sldLayoutId id="2147484111" r:id="rId5"/>
    <p:sldLayoutId id="2147484112" r:id="rId6"/>
    <p:sldLayoutId id="2147484113" r:id="rId7"/>
    <p:sldLayoutId id="2147484114" r:id="rId8"/>
    <p:sldLayoutId id="2147484115" r:id="rId9"/>
    <p:sldLayoutId id="2147484116" r:id="rId10"/>
    <p:sldLayoutId id="2147484117" r:id="rId11"/>
    <p:sldLayoutId id="2147484118" r:id="rId12"/>
    <p:sldLayoutId id="2147484119" r:id="rId13"/>
    <p:sldLayoutId id="2147484120" r:id="rId14"/>
  </p:sldLayoutIdLst>
  <p:txStyles>
    <p:titleStyle>
      <a:lvl1pPr algn="l" defTabSz="685783" rtl="0" eaLnBrk="1" latinLnBrk="0" hangingPunct="1">
        <a:lnSpc>
          <a:spcPct val="90000"/>
        </a:lnSpc>
        <a:spcBef>
          <a:spcPct val="0"/>
        </a:spcBef>
        <a:buNone/>
        <a:defRPr sz="3200" b="0" kern="1200">
          <a:solidFill>
            <a:schemeClr val="tx1"/>
          </a:solidFill>
          <a:latin typeface="Sanchez Regular" panose="02000000000000000000" pitchFamily="50" charset="0"/>
          <a:ea typeface="+mj-ea"/>
          <a:cs typeface="+mj-cs"/>
        </a:defRPr>
      </a:lvl1pPr>
    </p:titleStyle>
    <p:bodyStyle>
      <a:lvl1pPr marL="171446" indent="-171446" algn="l" defTabSz="685783" rtl="0" eaLnBrk="1" latinLnBrk="0" hangingPunct="1">
        <a:lnSpc>
          <a:spcPct val="90000"/>
        </a:lnSpc>
        <a:spcBef>
          <a:spcPts val="750"/>
        </a:spcBef>
        <a:buSzPct val="85000"/>
        <a:buFont typeface="Wingdings" panose="05000000000000000000" pitchFamily="2" charset="2"/>
        <a:buChar char="§"/>
        <a:defRPr sz="2100" kern="1200">
          <a:solidFill>
            <a:schemeClr val="tx1"/>
          </a:solidFill>
          <a:latin typeface="Arial" panose="020B0604020202020204" pitchFamily="34" charset="0"/>
          <a:ea typeface="+mn-ea"/>
          <a:cs typeface="Arial" panose="020B0604020202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28" indent="-171446" algn="l" defTabSz="685783" rtl="0" eaLnBrk="1" latinLnBrk="0" hangingPunct="1">
        <a:lnSpc>
          <a:spcPct val="90000"/>
        </a:lnSpc>
        <a:spcBef>
          <a:spcPts val="375"/>
        </a:spcBef>
        <a:buSzPct val="85000"/>
        <a:buFont typeface="Wingdings" panose="05000000000000000000" pitchFamily="2" charset="2"/>
        <a:buChar char="Ø"/>
        <a:defRPr sz="1500" kern="1200">
          <a:solidFill>
            <a:schemeClr val="tx1"/>
          </a:solidFill>
          <a:latin typeface="Arial" panose="020B0604020202020204" pitchFamily="34" charset="0"/>
          <a:ea typeface="+mn-ea"/>
          <a:cs typeface="Arial" panose="020B0604020202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4pPr>
      <a:lvl5pPr marL="1543012" indent="-171446" algn="l" defTabSz="685783" rtl="0" eaLnBrk="1" latinLnBrk="0" hangingPunct="1">
        <a:lnSpc>
          <a:spcPct val="90000"/>
        </a:lnSpc>
        <a:spcBef>
          <a:spcPts val="375"/>
        </a:spcBef>
        <a:buFont typeface="Courier New" panose="02070309020205020404" pitchFamily="49" charset="0"/>
        <a:buChar char="o"/>
        <a:defRPr sz="135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476A04B6-DF62-4B7B-9F9A-1A28072689AC}"/>
              </a:ext>
            </a:extLst>
          </p:cNvPr>
          <p:cNvSpPr>
            <a:spLocks noGrp="1"/>
          </p:cNvSpPr>
          <p:nvPr>
            <p:ph type="title"/>
          </p:nvPr>
        </p:nvSpPr>
        <p:spPr bwMode="auto">
          <a:xfrm>
            <a:off x="4008424" y="233074"/>
            <a:ext cx="4678376" cy="620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1027" name="Text Placeholder 2">
            <a:extLst>
              <a:ext uri="{FF2B5EF4-FFF2-40B4-BE49-F238E27FC236}">
                <a16:creationId xmlns:a16="http://schemas.microsoft.com/office/drawing/2014/main" id="{C7AD2DF8-4E10-42C6-94CC-B9C0EC0AAD33}"/>
              </a:ext>
            </a:extLst>
          </p:cNvPr>
          <p:cNvSpPr>
            <a:spLocks noGrp="1"/>
          </p:cNvSpPr>
          <p:nvPr>
            <p:ph type="body" idx="1"/>
          </p:nvPr>
        </p:nvSpPr>
        <p:spPr bwMode="auto">
          <a:xfrm>
            <a:off x="457200" y="1600202"/>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pic>
        <p:nvPicPr>
          <p:cNvPr id="1028" name="Picture 7" descr="logo-ltr.tif">
            <a:extLst>
              <a:ext uri="{FF2B5EF4-FFF2-40B4-BE49-F238E27FC236}">
                <a16:creationId xmlns:a16="http://schemas.microsoft.com/office/drawing/2014/main" id="{DE99C17E-A026-4E04-9D51-381A187E2716}"/>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250826" y="289721"/>
            <a:ext cx="1944688"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a:extLst>
              <a:ext uri="{FF2B5EF4-FFF2-40B4-BE49-F238E27FC236}">
                <a16:creationId xmlns:a16="http://schemas.microsoft.com/office/drawing/2014/main" id="{59C48F52-8834-48D6-9D9F-3768D4A04169}"/>
              </a:ext>
            </a:extLst>
          </p:cNvPr>
          <p:cNvCxnSpPr/>
          <p:nvPr/>
        </p:nvCxnSpPr>
        <p:spPr>
          <a:xfrm>
            <a:off x="250826" y="1148775"/>
            <a:ext cx="8642350"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B45838A-2120-4FB4-B83E-422B0D097726}"/>
              </a:ext>
            </a:extLst>
          </p:cNvPr>
          <p:cNvCxnSpPr/>
          <p:nvPr/>
        </p:nvCxnSpPr>
        <p:spPr>
          <a:xfrm>
            <a:off x="250826" y="6165850"/>
            <a:ext cx="8642350"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1031" name="Picture 11" descr="address.gif">
            <a:extLst>
              <a:ext uri="{FF2B5EF4-FFF2-40B4-BE49-F238E27FC236}">
                <a16:creationId xmlns:a16="http://schemas.microsoft.com/office/drawing/2014/main" id="{A2E29410-2D69-48DF-A926-E90673409EE2}"/>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7400926" y="6237288"/>
            <a:ext cx="14922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ooter Placeholder 4">
            <a:extLst>
              <a:ext uri="{FF2B5EF4-FFF2-40B4-BE49-F238E27FC236}">
                <a16:creationId xmlns:a16="http://schemas.microsoft.com/office/drawing/2014/main" id="{2C33D883-B05F-4A65-9D35-93D1E04AFEC6}"/>
              </a:ext>
            </a:extLst>
          </p:cNvPr>
          <p:cNvSpPr>
            <a:spLocks noGrp="1"/>
          </p:cNvSpPr>
          <p:nvPr>
            <p:ph type="ftr" sz="quarter" idx="3"/>
          </p:nvPr>
        </p:nvSpPr>
        <p:spPr>
          <a:xfrm>
            <a:off x="128588" y="6246815"/>
            <a:ext cx="386715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Arial" pitchFamily="34" charset="0"/>
                <a:cs typeface="Arial" pitchFamily="34" charset="0"/>
              </a:defRPr>
            </a:lvl1pPr>
          </a:lstStyle>
          <a:p>
            <a:pPr>
              <a:defRPr/>
            </a:pPr>
            <a:endParaRPr lang="en-GB"/>
          </a:p>
        </p:txBody>
      </p:sp>
      <p:sp>
        <p:nvSpPr>
          <p:cNvPr id="18" name="Slide Number Placeholder 5">
            <a:extLst>
              <a:ext uri="{FF2B5EF4-FFF2-40B4-BE49-F238E27FC236}">
                <a16:creationId xmlns:a16="http://schemas.microsoft.com/office/drawing/2014/main" id="{4C020B36-4FF5-4734-8147-6178AD0A1709}"/>
              </a:ext>
            </a:extLst>
          </p:cNvPr>
          <p:cNvSpPr>
            <a:spLocks noGrp="1"/>
          </p:cNvSpPr>
          <p:nvPr>
            <p:ph type="sldNum" sz="quarter" idx="4"/>
          </p:nvPr>
        </p:nvSpPr>
        <p:spPr>
          <a:xfrm>
            <a:off x="4211639" y="6251577"/>
            <a:ext cx="720725"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900">
                <a:solidFill>
                  <a:srgbClr val="898989"/>
                </a:solidFill>
              </a:defRPr>
            </a:lvl1pPr>
          </a:lstStyle>
          <a:p>
            <a:pPr>
              <a:defRPr/>
            </a:pPr>
            <a:fld id="{E734301A-70D1-42DC-824F-D9CD1F19C497}" type="slidenum">
              <a:rPr lang="en-GB" altLang="en-US"/>
              <a:pPr>
                <a:defRPr/>
              </a:pPr>
              <a:t>‹#›</a:t>
            </a:fld>
            <a:endParaRPr lang="en-GB" altLang="en-US"/>
          </a:p>
        </p:txBody>
      </p:sp>
      <p:sp>
        <p:nvSpPr>
          <p:cNvPr id="20" name="Date Placeholder 6">
            <a:extLst>
              <a:ext uri="{FF2B5EF4-FFF2-40B4-BE49-F238E27FC236}">
                <a16:creationId xmlns:a16="http://schemas.microsoft.com/office/drawing/2014/main" id="{36E32857-AD3C-4672-BF8D-4036486CE66F}"/>
              </a:ext>
            </a:extLst>
          </p:cNvPr>
          <p:cNvSpPr>
            <a:spLocks noGrp="1"/>
          </p:cNvSpPr>
          <p:nvPr>
            <p:ph type="dt" sz="half" idx="2"/>
          </p:nvPr>
        </p:nvSpPr>
        <p:spPr>
          <a:xfrm>
            <a:off x="6732588" y="620715"/>
            <a:ext cx="2133600" cy="365125"/>
          </a:xfrm>
          <a:prstGeom prst="rect">
            <a:avLst/>
          </a:prstGeom>
        </p:spPr>
        <p:txBody>
          <a:bodyPr/>
          <a:lstStyle>
            <a:lvl1pPr algn="r" eaLnBrk="1" fontAlgn="auto" hangingPunct="1">
              <a:spcBef>
                <a:spcPts val="0"/>
              </a:spcBef>
              <a:spcAft>
                <a:spcPts val="0"/>
              </a:spcAft>
              <a:defRPr sz="900">
                <a:solidFill>
                  <a:srgbClr val="898989"/>
                </a:solidFill>
                <a:latin typeface="Arial" pitchFamily="34" charset="0"/>
                <a:cs typeface="Arial" pitchFamily="34" charset="0"/>
              </a:defRPr>
            </a:lvl1pPr>
          </a:lstStyle>
          <a:p>
            <a:pPr>
              <a:defRPr/>
            </a:pPr>
            <a:r>
              <a:rPr lang="en-GB"/>
              <a:t>Period 7</a:t>
            </a:r>
          </a:p>
        </p:txBody>
      </p:sp>
    </p:spTree>
    <p:extLst>
      <p:ext uri="{BB962C8B-B14F-4D97-AF65-F5344CB8AC3E}">
        <p14:creationId xmlns:p14="http://schemas.microsoft.com/office/powerpoint/2010/main" val="2364802094"/>
      </p:ext>
    </p:extLst>
  </p:cSld>
  <p:clrMap bg1="lt1" tx1="dk1" bg2="lt2" tx2="dk2" accent1="accent1" accent2="accent2" accent3="accent3" accent4="accent4" accent5="accent5" accent6="accent6" hlink="hlink" folHlink="folHlink"/>
  <p:sldLayoutIdLst>
    <p:sldLayoutId id="2147484122" r:id="rId1"/>
    <p:sldLayoutId id="2147484123" r:id="rId2"/>
    <p:sldLayoutId id="2147484124" r:id="rId3"/>
    <p:sldLayoutId id="2147484125" r:id="rId4"/>
    <p:sldLayoutId id="2147484126" r:id="rId5"/>
    <p:sldLayoutId id="2147484127" r:id="rId6"/>
    <p:sldLayoutId id="2147484128" r:id="rId7"/>
  </p:sldLayoutIdLst>
  <p:transition spd="slow">
    <p:random/>
  </p:transition>
  <p:hf hdr="0"/>
  <p:txStyles>
    <p:titleStyle>
      <a:lvl1pPr algn="l" rtl="0" eaLnBrk="1" fontAlgn="base" hangingPunct="1">
        <a:spcBef>
          <a:spcPct val="0"/>
        </a:spcBef>
        <a:spcAft>
          <a:spcPct val="0"/>
        </a:spcAft>
        <a:defRPr sz="2400" kern="1200">
          <a:solidFill>
            <a:srgbClr val="9A1D2B"/>
          </a:solidFill>
          <a:latin typeface="Arial" pitchFamily="34" charset="0"/>
          <a:ea typeface="+mj-ea"/>
          <a:cs typeface="Arial" pitchFamily="34" charset="0"/>
        </a:defRPr>
      </a:lvl1pPr>
      <a:lvl2pPr algn="l" rtl="0" eaLnBrk="1" fontAlgn="base" hangingPunct="1">
        <a:spcBef>
          <a:spcPct val="0"/>
        </a:spcBef>
        <a:spcAft>
          <a:spcPct val="0"/>
        </a:spcAft>
        <a:defRPr sz="2400">
          <a:solidFill>
            <a:srgbClr val="9A1D2B"/>
          </a:solidFill>
          <a:latin typeface="Arial" charset="0"/>
          <a:cs typeface="Arial" charset="0"/>
        </a:defRPr>
      </a:lvl2pPr>
      <a:lvl3pPr algn="l" rtl="0" eaLnBrk="1" fontAlgn="base" hangingPunct="1">
        <a:spcBef>
          <a:spcPct val="0"/>
        </a:spcBef>
        <a:spcAft>
          <a:spcPct val="0"/>
        </a:spcAft>
        <a:defRPr sz="2400">
          <a:solidFill>
            <a:srgbClr val="9A1D2B"/>
          </a:solidFill>
          <a:latin typeface="Arial" charset="0"/>
          <a:cs typeface="Arial" charset="0"/>
        </a:defRPr>
      </a:lvl3pPr>
      <a:lvl4pPr algn="l" rtl="0" eaLnBrk="1" fontAlgn="base" hangingPunct="1">
        <a:spcBef>
          <a:spcPct val="0"/>
        </a:spcBef>
        <a:spcAft>
          <a:spcPct val="0"/>
        </a:spcAft>
        <a:defRPr sz="2400">
          <a:solidFill>
            <a:srgbClr val="9A1D2B"/>
          </a:solidFill>
          <a:latin typeface="Arial" charset="0"/>
          <a:cs typeface="Arial" charset="0"/>
        </a:defRPr>
      </a:lvl4pPr>
      <a:lvl5pPr algn="l" rtl="0" eaLnBrk="1" fontAlgn="base" hangingPunct="1">
        <a:spcBef>
          <a:spcPct val="0"/>
        </a:spcBef>
        <a:spcAft>
          <a:spcPct val="0"/>
        </a:spcAft>
        <a:defRPr sz="2400">
          <a:solidFill>
            <a:srgbClr val="9A1D2B"/>
          </a:solidFill>
          <a:latin typeface="Arial" charset="0"/>
          <a:cs typeface="Arial" charset="0"/>
        </a:defRPr>
      </a:lvl5pPr>
      <a:lvl6pPr marL="342900" algn="l" rtl="0" eaLnBrk="1" fontAlgn="base" hangingPunct="1">
        <a:spcBef>
          <a:spcPct val="0"/>
        </a:spcBef>
        <a:spcAft>
          <a:spcPct val="0"/>
        </a:spcAft>
        <a:defRPr sz="2400">
          <a:solidFill>
            <a:srgbClr val="9A1D2B"/>
          </a:solidFill>
          <a:latin typeface="Arial" charset="0"/>
          <a:cs typeface="Arial" charset="0"/>
        </a:defRPr>
      </a:lvl6pPr>
      <a:lvl7pPr marL="685800" algn="l" rtl="0" eaLnBrk="1" fontAlgn="base" hangingPunct="1">
        <a:spcBef>
          <a:spcPct val="0"/>
        </a:spcBef>
        <a:spcAft>
          <a:spcPct val="0"/>
        </a:spcAft>
        <a:defRPr sz="2400">
          <a:solidFill>
            <a:srgbClr val="9A1D2B"/>
          </a:solidFill>
          <a:latin typeface="Arial" charset="0"/>
          <a:cs typeface="Arial" charset="0"/>
        </a:defRPr>
      </a:lvl7pPr>
      <a:lvl8pPr marL="1028700" algn="l" rtl="0" eaLnBrk="1" fontAlgn="base" hangingPunct="1">
        <a:spcBef>
          <a:spcPct val="0"/>
        </a:spcBef>
        <a:spcAft>
          <a:spcPct val="0"/>
        </a:spcAft>
        <a:defRPr sz="2400">
          <a:solidFill>
            <a:srgbClr val="9A1D2B"/>
          </a:solidFill>
          <a:latin typeface="Arial" charset="0"/>
          <a:cs typeface="Arial" charset="0"/>
        </a:defRPr>
      </a:lvl8pPr>
      <a:lvl9pPr marL="1371600" algn="l" rtl="0" eaLnBrk="1" fontAlgn="base" hangingPunct="1">
        <a:spcBef>
          <a:spcPct val="0"/>
        </a:spcBef>
        <a:spcAft>
          <a:spcPct val="0"/>
        </a:spcAft>
        <a:defRPr sz="2400">
          <a:solidFill>
            <a:srgbClr val="9A1D2B"/>
          </a:solidFill>
          <a:latin typeface="Arial" charset="0"/>
          <a:cs typeface="Arial" charset="0"/>
        </a:defRPr>
      </a:lvl9pPr>
    </p:titleStyle>
    <p:bodyStyle>
      <a:lvl1pPr marL="257175" indent="-257175"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panose="020B0604020202020204" pitchFamily="34" charset="0"/>
        <a:buChar char="•"/>
        <a:defRPr sz="2100" kern="1200">
          <a:solidFill>
            <a:srgbClr val="BF2F37"/>
          </a:solidFill>
          <a:latin typeface="+mn-lt"/>
          <a:ea typeface="+mn-ea"/>
          <a:cs typeface="+mn-cs"/>
        </a:defRPr>
      </a:lvl2pPr>
      <a:lvl3pPr marL="857250" indent="-171450" algn="l" rtl="0" eaLnBrk="1" fontAlgn="base" hangingPunct="1">
        <a:spcBef>
          <a:spcPct val="20000"/>
        </a:spcBef>
        <a:spcAft>
          <a:spcPct val="0"/>
        </a:spcAft>
        <a:buFont typeface="Arial" panose="020B0604020202020204" pitchFamily="34"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9.xml"/></Relationships>
</file>

<file path=ppt/slides/_rels/slide1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67.xml"/></Relationships>
</file>

<file path=ppt/slides/_rels/slide1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67.xml"/></Relationships>
</file>

<file path=ppt/slides/_rels/slide1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67.xml"/></Relationships>
</file>

<file path=ppt/slides/_rels/slide1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67.xml"/></Relationships>
</file>

<file path=ppt/slides/_rels/slide1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67.xml"/></Relationships>
</file>

<file path=ppt/slides/_rels/slide1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67.xml"/></Relationships>
</file>

<file path=ppt/slides/_rels/slide1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67.xml"/></Relationships>
</file>

<file path=ppt/slides/_rels/slide17.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6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7.xml"/></Relationships>
</file>

<file path=ppt/slides/_rels/slide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7.xml"/></Relationships>
</file>

<file path=ppt/slides/_rels/slide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16.jpg"/><Relationship Id="rId1" Type="http://schemas.openxmlformats.org/officeDocument/2006/relationships/slideLayout" Target="../slideLayouts/slideLayout67.xml"/><Relationship Id="rId6" Type="http://schemas.openxmlformats.org/officeDocument/2006/relationships/image" Target="../media/image18.png"/><Relationship Id="rId5" Type="http://schemas.openxmlformats.org/officeDocument/2006/relationships/customXml" Target="../ink/ink2.xml"/><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ustomXml" Target="../ink/ink4.xml"/><Relationship Id="rId1" Type="http://schemas.openxmlformats.org/officeDocument/2006/relationships/slideLayout" Target="../slideLayouts/slideLayout67.xml"/><Relationship Id="rId4" Type="http://schemas.openxmlformats.org/officeDocument/2006/relationships/image" Target="../media/image17.emf"/></Relationships>
</file>

<file path=ppt/slides/_rels/slide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6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a:extLst>
              <a:ext uri="{FF2B5EF4-FFF2-40B4-BE49-F238E27FC236}">
                <a16:creationId xmlns:a16="http://schemas.microsoft.com/office/drawing/2014/main" id="{1EFC9091-8354-444B-BB79-2B3E0582CEE3}"/>
              </a:ext>
            </a:extLst>
          </p:cNvPr>
          <p:cNvSpPr>
            <a:spLocks noGrp="1" noChangeArrowheads="1"/>
          </p:cNvSpPr>
          <p:nvPr>
            <p:ph type="ctrTitle"/>
          </p:nvPr>
        </p:nvSpPr>
        <p:spPr/>
        <p:txBody>
          <a:bodyPr/>
          <a:lstStyle/>
          <a:p>
            <a:r>
              <a:rPr lang="en-US" altLang="en-US" sz="3600" dirty="0">
                <a:latin typeface="Sanchez Regular"/>
              </a:rPr>
              <a:t>Visual Analytics: Visual Search</a:t>
            </a:r>
          </a:p>
        </p:txBody>
      </p:sp>
      <p:sp>
        <p:nvSpPr>
          <p:cNvPr id="6147" name="Rectangle 7">
            <a:extLst>
              <a:ext uri="{FF2B5EF4-FFF2-40B4-BE49-F238E27FC236}">
                <a16:creationId xmlns:a16="http://schemas.microsoft.com/office/drawing/2014/main" id="{3033A40A-7689-4A10-8282-A750B72CBDD7}"/>
              </a:ext>
            </a:extLst>
          </p:cNvPr>
          <p:cNvSpPr>
            <a:spLocks noGrp="1" noChangeArrowheads="1"/>
          </p:cNvSpPr>
          <p:nvPr>
            <p:ph type="subTitle" idx="1"/>
          </p:nvPr>
        </p:nvSpPr>
        <p:spPr/>
        <p:txBody>
          <a:bodyPr>
            <a:normAutofit/>
          </a:bodyPr>
          <a:lstStyle/>
          <a:p>
            <a:pPr defTabSz="685783" fontAlgn="auto">
              <a:spcAft>
                <a:spcPts val="0"/>
              </a:spcAft>
              <a:defRPr/>
            </a:pPr>
            <a:r>
              <a:rPr lang="en-US" altLang="en-US"/>
              <a:t>Ian Nabney</a:t>
            </a:r>
          </a:p>
          <a:p>
            <a:pPr defTabSz="685783" fontAlgn="auto">
              <a:spcAft>
                <a:spcPts val="0"/>
              </a:spcAft>
              <a:defRPr/>
            </a:pPr>
            <a:r>
              <a:rPr lang="en-US" altLang="en-US"/>
              <a:t>ian.nabney@bristol.ac.uk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534C4-FE2A-402D-8FC0-896CB2730DBF}"/>
              </a:ext>
            </a:extLst>
          </p:cNvPr>
          <p:cNvSpPr>
            <a:spLocks noGrp="1"/>
          </p:cNvSpPr>
          <p:nvPr>
            <p:ph type="title"/>
          </p:nvPr>
        </p:nvSpPr>
        <p:spPr/>
        <p:txBody>
          <a:bodyPr/>
          <a:lstStyle/>
          <a:p>
            <a:r>
              <a:rPr lang="en-GB" dirty="0"/>
              <a:t>Showcase of pop-outs 1</a:t>
            </a:r>
          </a:p>
        </p:txBody>
      </p:sp>
      <p:sp>
        <p:nvSpPr>
          <p:cNvPr id="3" name="Date Placeholder 2">
            <a:extLst>
              <a:ext uri="{FF2B5EF4-FFF2-40B4-BE49-F238E27FC236}">
                <a16:creationId xmlns:a16="http://schemas.microsoft.com/office/drawing/2014/main" id="{DBBFC7E4-7028-4C78-8108-9A580B52C9CE}"/>
              </a:ext>
            </a:extLst>
          </p:cNvPr>
          <p:cNvSpPr>
            <a:spLocks noGrp="1"/>
          </p:cNvSpPr>
          <p:nvPr>
            <p:ph type="dt" sz="half" idx="10"/>
          </p:nvPr>
        </p:nvSpPr>
        <p:spPr/>
        <p:txBody>
          <a:bodyPr/>
          <a:lstStyle/>
          <a:p>
            <a:pPr>
              <a:defRPr/>
            </a:pPr>
            <a:fld id="{0E661F96-87DC-4A8B-B008-49401742C54D}" type="datetime1">
              <a:rPr lang="en-GB" altLang="en-GB" smtClean="0"/>
              <a:t>06/02/2022</a:t>
            </a:fld>
            <a:endParaRPr lang="en-GB" altLang="en-GB"/>
          </a:p>
        </p:txBody>
      </p:sp>
      <p:sp>
        <p:nvSpPr>
          <p:cNvPr id="4" name="Footer Placeholder 3">
            <a:extLst>
              <a:ext uri="{FF2B5EF4-FFF2-40B4-BE49-F238E27FC236}">
                <a16:creationId xmlns:a16="http://schemas.microsoft.com/office/drawing/2014/main" id="{E58141A0-8DD1-4A3D-BCF9-992E011F9E9A}"/>
              </a:ext>
            </a:extLst>
          </p:cNvPr>
          <p:cNvSpPr>
            <a:spLocks noGrp="1"/>
          </p:cNvSpPr>
          <p:nvPr>
            <p:ph type="ftr" sz="quarter" idx="11"/>
          </p:nvPr>
        </p:nvSpPr>
        <p:spPr/>
        <p:txBody>
          <a:bodyPr/>
          <a:lstStyle/>
          <a:p>
            <a:pPr>
              <a:defRPr/>
            </a:pPr>
            <a:endParaRPr lang="en-GB" altLang="en-GB"/>
          </a:p>
        </p:txBody>
      </p:sp>
      <p:sp>
        <p:nvSpPr>
          <p:cNvPr id="5" name="Slide Number Placeholder 4">
            <a:extLst>
              <a:ext uri="{FF2B5EF4-FFF2-40B4-BE49-F238E27FC236}">
                <a16:creationId xmlns:a16="http://schemas.microsoft.com/office/drawing/2014/main" id="{1B41D8F0-EDBB-47CC-A011-53AA36A2C440}"/>
              </a:ext>
            </a:extLst>
          </p:cNvPr>
          <p:cNvSpPr>
            <a:spLocks noGrp="1"/>
          </p:cNvSpPr>
          <p:nvPr>
            <p:ph type="sldNum" sz="quarter" idx="12"/>
          </p:nvPr>
        </p:nvSpPr>
        <p:spPr/>
        <p:txBody>
          <a:bodyPr/>
          <a:lstStyle/>
          <a:p>
            <a:pPr>
              <a:defRPr/>
            </a:pPr>
            <a:fld id="{774C7798-4690-44F7-8BD5-F3F898FCA55B}" type="slidenum">
              <a:rPr lang="en-GB" altLang="en-GB" smtClean="0"/>
              <a:pPr>
                <a:defRPr/>
              </a:pPr>
              <a:t>10</a:t>
            </a:fld>
            <a:endParaRPr lang="en-GB" altLang="en-GB"/>
          </a:p>
        </p:txBody>
      </p:sp>
      <p:pic>
        <p:nvPicPr>
          <p:cNvPr id="7" name="Picture 6" descr="Diagram&#10;&#10;Description automatically generated">
            <a:extLst>
              <a:ext uri="{FF2B5EF4-FFF2-40B4-BE49-F238E27FC236}">
                <a16:creationId xmlns:a16="http://schemas.microsoft.com/office/drawing/2014/main" id="{DE864342-112C-4536-8738-F6B1AD05A1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61568"/>
            <a:ext cx="9144000" cy="4334863"/>
          </a:xfrm>
          <a:prstGeom prst="rect">
            <a:avLst/>
          </a:prstGeom>
        </p:spPr>
      </p:pic>
    </p:spTree>
    <p:extLst>
      <p:ext uri="{BB962C8B-B14F-4D97-AF65-F5344CB8AC3E}">
        <p14:creationId xmlns:p14="http://schemas.microsoft.com/office/powerpoint/2010/main" val="2712896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DFFB7-8036-4270-BFB3-9D384943E683}"/>
              </a:ext>
            </a:extLst>
          </p:cNvPr>
          <p:cNvSpPr>
            <a:spLocks noGrp="1"/>
          </p:cNvSpPr>
          <p:nvPr>
            <p:ph type="title"/>
          </p:nvPr>
        </p:nvSpPr>
        <p:spPr/>
        <p:txBody>
          <a:bodyPr/>
          <a:lstStyle/>
          <a:p>
            <a:r>
              <a:rPr lang="en-GB" dirty="0"/>
              <a:t>Showcase of pop-outs 2</a:t>
            </a:r>
          </a:p>
        </p:txBody>
      </p:sp>
      <p:sp>
        <p:nvSpPr>
          <p:cNvPr id="3" name="Date Placeholder 2">
            <a:extLst>
              <a:ext uri="{FF2B5EF4-FFF2-40B4-BE49-F238E27FC236}">
                <a16:creationId xmlns:a16="http://schemas.microsoft.com/office/drawing/2014/main" id="{F3B7997E-6E98-4C8E-AE9D-6B9B5B836CEF}"/>
              </a:ext>
            </a:extLst>
          </p:cNvPr>
          <p:cNvSpPr>
            <a:spLocks noGrp="1"/>
          </p:cNvSpPr>
          <p:nvPr>
            <p:ph type="dt" sz="half" idx="10"/>
          </p:nvPr>
        </p:nvSpPr>
        <p:spPr/>
        <p:txBody>
          <a:bodyPr/>
          <a:lstStyle/>
          <a:p>
            <a:pPr>
              <a:defRPr/>
            </a:pPr>
            <a:fld id="{F3191ED0-44C7-479B-AF8C-EDBFFF6DE8F0}" type="datetime1">
              <a:rPr lang="en-GB" altLang="en-GB" smtClean="0"/>
              <a:t>06/02/2022</a:t>
            </a:fld>
            <a:endParaRPr lang="en-GB" altLang="en-GB"/>
          </a:p>
        </p:txBody>
      </p:sp>
      <p:sp>
        <p:nvSpPr>
          <p:cNvPr id="4" name="Footer Placeholder 3">
            <a:extLst>
              <a:ext uri="{FF2B5EF4-FFF2-40B4-BE49-F238E27FC236}">
                <a16:creationId xmlns:a16="http://schemas.microsoft.com/office/drawing/2014/main" id="{684BCD18-9D3D-45B6-BCBC-5BDC9834076B}"/>
              </a:ext>
            </a:extLst>
          </p:cNvPr>
          <p:cNvSpPr>
            <a:spLocks noGrp="1"/>
          </p:cNvSpPr>
          <p:nvPr>
            <p:ph type="ftr" sz="quarter" idx="11"/>
          </p:nvPr>
        </p:nvSpPr>
        <p:spPr/>
        <p:txBody>
          <a:bodyPr/>
          <a:lstStyle/>
          <a:p>
            <a:pPr>
              <a:defRPr/>
            </a:pPr>
            <a:endParaRPr lang="en-GB" altLang="en-GB"/>
          </a:p>
        </p:txBody>
      </p:sp>
      <p:sp>
        <p:nvSpPr>
          <p:cNvPr id="5" name="Slide Number Placeholder 4">
            <a:extLst>
              <a:ext uri="{FF2B5EF4-FFF2-40B4-BE49-F238E27FC236}">
                <a16:creationId xmlns:a16="http://schemas.microsoft.com/office/drawing/2014/main" id="{97407A45-41B1-4D6F-A619-5047CC17D87E}"/>
              </a:ext>
            </a:extLst>
          </p:cNvPr>
          <p:cNvSpPr>
            <a:spLocks noGrp="1"/>
          </p:cNvSpPr>
          <p:nvPr>
            <p:ph type="sldNum" sz="quarter" idx="12"/>
          </p:nvPr>
        </p:nvSpPr>
        <p:spPr/>
        <p:txBody>
          <a:bodyPr/>
          <a:lstStyle/>
          <a:p>
            <a:pPr>
              <a:defRPr/>
            </a:pPr>
            <a:fld id="{774C7798-4690-44F7-8BD5-F3F898FCA55B}" type="slidenum">
              <a:rPr lang="en-GB" altLang="en-GB" smtClean="0"/>
              <a:pPr>
                <a:defRPr/>
              </a:pPr>
              <a:t>11</a:t>
            </a:fld>
            <a:endParaRPr lang="en-GB" altLang="en-GB"/>
          </a:p>
        </p:txBody>
      </p:sp>
      <p:pic>
        <p:nvPicPr>
          <p:cNvPr id="7" name="Picture 6" descr="Diagram&#10;&#10;Description automatically generated">
            <a:extLst>
              <a:ext uri="{FF2B5EF4-FFF2-40B4-BE49-F238E27FC236}">
                <a16:creationId xmlns:a16="http://schemas.microsoft.com/office/drawing/2014/main" id="{800691AC-4808-4994-A9C9-D0F39039B7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1252537"/>
            <a:ext cx="9105900" cy="4352925"/>
          </a:xfrm>
          <a:prstGeom prst="rect">
            <a:avLst/>
          </a:prstGeom>
        </p:spPr>
      </p:pic>
    </p:spTree>
    <p:extLst>
      <p:ext uri="{BB962C8B-B14F-4D97-AF65-F5344CB8AC3E}">
        <p14:creationId xmlns:p14="http://schemas.microsoft.com/office/powerpoint/2010/main" val="1816311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096EC-75FF-4297-B042-26C3113D6D65}"/>
              </a:ext>
            </a:extLst>
          </p:cNvPr>
          <p:cNvSpPr>
            <a:spLocks noGrp="1"/>
          </p:cNvSpPr>
          <p:nvPr>
            <p:ph type="title"/>
          </p:nvPr>
        </p:nvSpPr>
        <p:spPr/>
        <p:txBody>
          <a:bodyPr/>
          <a:lstStyle/>
          <a:p>
            <a:r>
              <a:rPr lang="en-GB" dirty="0"/>
              <a:t>Non-pop-out</a:t>
            </a:r>
          </a:p>
        </p:txBody>
      </p:sp>
      <p:sp>
        <p:nvSpPr>
          <p:cNvPr id="3" name="Date Placeholder 2">
            <a:extLst>
              <a:ext uri="{FF2B5EF4-FFF2-40B4-BE49-F238E27FC236}">
                <a16:creationId xmlns:a16="http://schemas.microsoft.com/office/drawing/2014/main" id="{F076BC46-E561-4678-B994-C222799BA232}"/>
              </a:ext>
            </a:extLst>
          </p:cNvPr>
          <p:cNvSpPr>
            <a:spLocks noGrp="1"/>
          </p:cNvSpPr>
          <p:nvPr>
            <p:ph type="dt" sz="half" idx="10"/>
          </p:nvPr>
        </p:nvSpPr>
        <p:spPr/>
        <p:txBody>
          <a:bodyPr/>
          <a:lstStyle/>
          <a:p>
            <a:pPr>
              <a:defRPr/>
            </a:pPr>
            <a:fld id="{44DBAD11-0256-4FB1-9667-F218630F8ED9}" type="datetime1">
              <a:rPr lang="en-GB" altLang="en-GB" smtClean="0"/>
              <a:t>06/02/2022</a:t>
            </a:fld>
            <a:endParaRPr lang="en-GB" altLang="en-GB"/>
          </a:p>
        </p:txBody>
      </p:sp>
      <p:sp>
        <p:nvSpPr>
          <p:cNvPr id="4" name="Footer Placeholder 3">
            <a:extLst>
              <a:ext uri="{FF2B5EF4-FFF2-40B4-BE49-F238E27FC236}">
                <a16:creationId xmlns:a16="http://schemas.microsoft.com/office/drawing/2014/main" id="{C36B1483-926C-4CCA-9889-2351A6FA4977}"/>
              </a:ext>
            </a:extLst>
          </p:cNvPr>
          <p:cNvSpPr>
            <a:spLocks noGrp="1"/>
          </p:cNvSpPr>
          <p:nvPr>
            <p:ph type="ftr" sz="quarter" idx="11"/>
          </p:nvPr>
        </p:nvSpPr>
        <p:spPr/>
        <p:txBody>
          <a:bodyPr/>
          <a:lstStyle/>
          <a:p>
            <a:pPr>
              <a:defRPr/>
            </a:pPr>
            <a:endParaRPr lang="en-GB" altLang="en-GB"/>
          </a:p>
        </p:txBody>
      </p:sp>
      <p:sp>
        <p:nvSpPr>
          <p:cNvPr id="5" name="Slide Number Placeholder 4">
            <a:extLst>
              <a:ext uri="{FF2B5EF4-FFF2-40B4-BE49-F238E27FC236}">
                <a16:creationId xmlns:a16="http://schemas.microsoft.com/office/drawing/2014/main" id="{E876EA47-6535-45C8-97DD-DD0517B9FC01}"/>
              </a:ext>
            </a:extLst>
          </p:cNvPr>
          <p:cNvSpPr>
            <a:spLocks noGrp="1"/>
          </p:cNvSpPr>
          <p:nvPr>
            <p:ph type="sldNum" sz="quarter" idx="12"/>
          </p:nvPr>
        </p:nvSpPr>
        <p:spPr/>
        <p:txBody>
          <a:bodyPr/>
          <a:lstStyle/>
          <a:p>
            <a:pPr>
              <a:defRPr/>
            </a:pPr>
            <a:fld id="{774C7798-4690-44F7-8BD5-F3F898FCA55B}" type="slidenum">
              <a:rPr lang="en-GB" altLang="en-GB" smtClean="0"/>
              <a:pPr>
                <a:defRPr/>
              </a:pPr>
              <a:t>12</a:t>
            </a:fld>
            <a:endParaRPr lang="en-GB" altLang="en-GB"/>
          </a:p>
        </p:txBody>
      </p:sp>
      <p:sp>
        <p:nvSpPr>
          <p:cNvPr id="6" name="TextBox 5">
            <a:extLst>
              <a:ext uri="{FF2B5EF4-FFF2-40B4-BE49-F238E27FC236}">
                <a16:creationId xmlns:a16="http://schemas.microsoft.com/office/drawing/2014/main" id="{6300F28C-DEB6-40DF-BFCB-46E22AE59387}"/>
              </a:ext>
            </a:extLst>
          </p:cNvPr>
          <p:cNvSpPr txBox="1"/>
          <p:nvPr/>
        </p:nvSpPr>
        <p:spPr>
          <a:xfrm>
            <a:off x="297712" y="1435395"/>
            <a:ext cx="8568476" cy="707886"/>
          </a:xfrm>
          <a:prstGeom prst="rect">
            <a:avLst/>
          </a:prstGeom>
          <a:noFill/>
        </p:spPr>
        <p:txBody>
          <a:bodyPr wrap="square" rtlCol="0">
            <a:spAutoFit/>
          </a:bodyPr>
          <a:lstStyle/>
          <a:p>
            <a:pPr marL="285750" indent="-285750" algn="l">
              <a:buFont typeface="Arial" panose="020B0604020202020204" pitchFamily="34" charset="0"/>
              <a:buChar char="•"/>
            </a:pPr>
            <a:r>
              <a:rPr lang="en-GB" sz="2000" i="0" dirty="0"/>
              <a:t>Here is a box containing a number of red and green squares and circles. Look for the </a:t>
            </a:r>
            <a:r>
              <a:rPr lang="en-GB" sz="2000" b="1" i="0" dirty="0">
                <a:solidFill>
                  <a:srgbClr val="CC3399"/>
                </a:solidFill>
              </a:rPr>
              <a:t>green squares</a:t>
            </a:r>
            <a:r>
              <a:rPr lang="en-GB" sz="2000" i="0" dirty="0"/>
              <a:t>. How long does it take?</a:t>
            </a:r>
          </a:p>
        </p:txBody>
      </p:sp>
      <p:pic>
        <p:nvPicPr>
          <p:cNvPr id="8" name="Picture 7" descr="Background pattern&#10;&#10;Description automatically generated with low confidence">
            <a:extLst>
              <a:ext uri="{FF2B5EF4-FFF2-40B4-BE49-F238E27FC236}">
                <a16:creationId xmlns:a16="http://schemas.microsoft.com/office/drawing/2014/main" id="{81AB4F0B-C4BA-4BD7-A3B9-B65A8B1E8D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6987" y="2290762"/>
            <a:ext cx="4010025" cy="2276475"/>
          </a:xfrm>
          <a:prstGeom prst="rect">
            <a:avLst/>
          </a:prstGeom>
        </p:spPr>
      </p:pic>
      <p:sp>
        <p:nvSpPr>
          <p:cNvPr id="9" name="TextBox 8">
            <a:extLst>
              <a:ext uri="{FF2B5EF4-FFF2-40B4-BE49-F238E27FC236}">
                <a16:creationId xmlns:a16="http://schemas.microsoft.com/office/drawing/2014/main" id="{3035B0B7-9C28-49B1-B9F0-FC9797408106}"/>
              </a:ext>
            </a:extLst>
          </p:cNvPr>
          <p:cNvSpPr txBox="1"/>
          <p:nvPr/>
        </p:nvSpPr>
        <p:spPr>
          <a:xfrm>
            <a:off x="510363" y="4784651"/>
            <a:ext cx="8059479" cy="1323439"/>
          </a:xfrm>
          <a:prstGeom prst="rect">
            <a:avLst/>
          </a:prstGeom>
          <a:noFill/>
        </p:spPr>
        <p:txBody>
          <a:bodyPr wrap="square" rtlCol="0">
            <a:spAutoFit/>
          </a:bodyPr>
          <a:lstStyle/>
          <a:p>
            <a:pPr marL="285750" indent="-285750" algn="l">
              <a:buFont typeface="Arial" panose="020B0604020202020204" pitchFamily="34" charset="0"/>
              <a:buChar char="•"/>
            </a:pPr>
            <a:r>
              <a:rPr lang="en-GB" sz="2000" i="0" dirty="0"/>
              <a:t>The green squares do not show a pop-out effect, even though you know what to look for. The problem is that your primary visual cortex can either be tuned for the square shapes, or the green objects, but not both.</a:t>
            </a:r>
          </a:p>
        </p:txBody>
      </p:sp>
    </p:spTree>
    <p:extLst>
      <p:ext uri="{BB962C8B-B14F-4D97-AF65-F5344CB8AC3E}">
        <p14:creationId xmlns:p14="http://schemas.microsoft.com/office/powerpoint/2010/main" val="15069358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5002C-6760-484D-B870-8C247900D5D8}"/>
              </a:ext>
            </a:extLst>
          </p:cNvPr>
          <p:cNvSpPr>
            <a:spLocks noGrp="1"/>
          </p:cNvSpPr>
          <p:nvPr>
            <p:ph type="title"/>
          </p:nvPr>
        </p:nvSpPr>
        <p:spPr/>
        <p:txBody>
          <a:bodyPr/>
          <a:lstStyle/>
          <a:p>
            <a:r>
              <a:rPr lang="en-GB" dirty="0"/>
              <a:t>Visual conjunctive search</a:t>
            </a:r>
          </a:p>
        </p:txBody>
      </p:sp>
      <p:sp>
        <p:nvSpPr>
          <p:cNvPr id="3" name="Date Placeholder 2">
            <a:extLst>
              <a:ext uri="{FF2B5EF4-FFF2-40B4-BE49-F238E27FC236}">
                <a16:creationId xmlns:a16="http://schemas.microsoft.com/office/drawing/2014/main" id="{3033CD14-C7E7-4009-A1E8-A99FE2CC014B}"/>
              </a:ext>
            </a:extLst>
          </p:cNvPr>
          <p:cNvSpPr>
            <a:spLocks noGrp="1"/>
          </p:cNvSpPr>
          <p:nvPr>
            <p:ph type="dt" sz="half" idx="10"/>
          </p:nvPr>
        </p:nvSpPr>
        <p:spPr/>
        <p:txBody>
          <a:bodyPr/>
          <a:lstStyle/>
          <a:p>
            <a:pPr>
              <a:defRPr/>
            </a:pPr>
            <a:fld id="{54E26D70-E6ED-4269-89AD-9F413385F1A8}" type="datetime1">
              <a:rPr lang="en-GB" altLang="en-GB" smtClean="0"/>
              <a:t>06/02/2022</a:t>
            </a:fld>
            <a:endParaRPr lang="en-GB" altLang="en-GB"/>
          </a:p>
        </p:txBody>
      </p:sp>
      <p:sp>
        <p:nvSpPr>
          <p:cNvPr id="4" name="Footer Placeholder 3">
            <a:extLst>
              <a:ext uri="{FF2B5EF4-FFF2-40B4-BE49-F238E27FC236}">
                <a16:creationId xmlns:a16="http://schemas.microsoft.com/office/drawing/2014/main" id="{E1B3827C-61AB-49DB-8B2B-65971ED2C81A}"/>
              </a:ext>
            </a:extLst>
          </p:cNvPr>
          <p:cNvSpPr>
            <a:spLocks noGrp="1"/>
          </p:cNvSpPr>
          <p:nvPr>
            <p:ph type="ftr" sz="quarter" idx="11"/>
          </p:nvPr>
        </p:nvSpPr>
        <p:spPr/>
        <p:txBody>
          <a:bodyPr/>
          <a:lstStyle/>
          <a:p>
            <a:pPr>
              <a:defRPr/>
            </a:pPr>
            <a:endParaRPr lang="en-GB" altLang="en-GB"/>
          </a:p>
        </p:txBody>
      </p:sp>
      <p:sp>
        <p:nvSpPr>
          <p:cNvPr id="5" name="Slide Number Placeholder 4">
            <a:extLst>
              <a:ext uri="{FF2B5EF4-FFF2-40B4-BE49-F238E27FC236}">
                <a16:creationId xmlns:a16="http://schemas.microsoft.com/office/drawing/2014/main" id="{EC5971EE-EBCA-4EBB-A434-F2A296EE3AA3}"/>
              </a:ext>
            </a:extLst>
          </p:cNvPr>
          <p:cNvSpPr>
            <a:spLocks noGrp="1"/>
          </p:cNvSpPr>
          <p:nvPr>
            <p:ph type="sldNum" sz="quarter" idx="12"/>
          </p:nvPr>
        </p:nvSpPr>
        <p:spPr/>
        <p:txBody>
          <a:bodyPr/>
          <a:lstStyle/>
          <a:p>
            <a:pPr>
              <a:defRPr/>
            </a:pPr>
            <a:fld id="{774C7798-4690-44F7-8BD5-F3F898FCA55B}" type="slidenum">
              <a:rPr lang="en-GB" altLang="en-GB" smtClean="0"/>
              <a:pPr>
                <a:defRPr/>
              </a:pPr>
              <a:t>13</a:t>
            </a:fld>
            <a:endParaRPr lang="en-GB" altLang="en-GB"/>
          </a:p>
        </p:txBody>
      </p:sp>
      <p:sp>
        <p:nvSpPr>
          <p:cNvPr id="6" name="TextBox 5">
            <a:extLst>
              <a:ext uri="{FF2B5EF4-FFF2-40B4-BE49-F238E27FC236}">
                <a16:creationId xmlns:a16="http://schemas.microsoft.com/office/drawing/2014/main" id="{0C35D8AD-FF8E-4B65-97B2-DDE507A88CE7}"/>
              </a:ext>
            </a:extLst>
          </p:cNvPr>
          <p:cNvSpPr txBox="1"/>
          <p:nvPr/>
        </p:nvSpPr>
        <p:spPr>
          <a:xfrm>
            <a:off x="342900" y="1554480"/>
            <a:ext cx="8523288" cy="1631216"/>
          </a:xfrm>
          <a:prstGeom prst="rect">
            <a:avLst/>
          </a:prstGeom>
          <a:noFill/>
        </p:spPr>
        <p:txBody>
          <a:bodyPr wrap="square" rtlCol="0">
            <a:spAutoFit/>
          </a:bodyPr>
          <a:lstStyle/>
          <a:p>
            <a:pPr marL="285750" indent="-285750" algn="l">
              <a:buFont typeface="Arial" panose="020B0604020202020204" pitchFamily="34" charset="0"/>
              <a:buChar char="•"/>
            </a:pPr>
            <a:r>
              <a:rPr lang="en-GB" sz="2000" b="1" i="0" dirty="0">
                <a:solidFill>
                  <a:srgbClr val="CC3399"/>
                </a:solidFill>
              </a:rPr>
              <a:t>Visual conjunctive search</a:t>
            </a:r>
            <a:r>
              <a:rPr lang="en-GB" sz="2000" i="0" dirty="0"/>
              <a:t>: a target based on two features </a:t>
            </a:r>
          </a:p>
          <a:p>
            <a:pPr marL="285750" indent="-285750" algn="l">
              <a:buFont typeface="Arial" panose="020B0604020202020204" pitchFamily="34" charset="0"/>
              <a:buChar char="•"/>
            </a:pPr>
            <a:r>
              <a:rPr lang="en-GB" sz="2000" i="0" dirty="0"/>
              <a:t>Most visual conjunctions are hard to see. </a:t>
            </a:r>
          </a:p>
          <a:p>
            <a:pPr marL="285750" indent="-285750" algn="l">
              <a:buFont typeface="Arial" panose="020B0604020202020204" pitchFamily="34" charset="0"/>
              <a:buChar char="•"/>
            </a:pPr>
            <a:r>
              <a:rPr lang="en-GB" sz="2000" i="0" dirty="0"/>
              <a:t>Neurons sensitive to more complex conjunction patterns are only found farther up the </a:t>
            </a:r>
            <a:r>
              <a:rPr lang="en-GB" sz="2000" b="1" i="0" dirty="0">
                <a:solidFill>
                  <a:srgbClr val="CC3399"/>
                </a:solidFill>
              </a:rPr>
              <a:t>what</a:t>
            </a:r>
            <a:r>
              <a:rPr lang="en-GB" sz="2000" i="0" dirty="0"/>
              <a:t> processing pathway, and these cannot be used to plan eye movements.</a:t>
            </a:r>
          </a:p>
        </p:txBody>
      </p:sp>
      <p:pic>
        <p:nvPicPr>
          <p:cNvPr id="8" name="Picture 7" descr="Diagram&#10;&#10;Description automatically generated with medium confidence">
            <a:extLst>
              <a:ext uri="{FF2B5EF4-FFF2-40B4-BE49-F238E27FC236}">
                <a16:creationId xmlns:a16="http://schemas.microsoft.com/office/drawing/2014/main" id="{E666B3EB-1A56-4F63-8ED7-19CF4465C8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9042" y="3428999"/>
            <a:ext cx="3752850" cy="2295525"/>
          </a:xfrm>
          <a:prstGeom prst="rect">
            <a:avLst/>
          </a:prstGeom>
        </p:spPr>
      </p:pic>
    </p:spTree>
    <p:extLst>
      <p:ext uri="{BB962C8B-B14F-4D97-AF65-F5344CB8AC3E}">
        <p14:creationId xmlns:p14="http://schemas.microsoft.com/office/powerpoint/2010/main" val="3204325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10AF5-037C-4F20-A5A5-2AE593B8F790}"/>
              </a:ext>
            </a:extLst>
          </p:cNvPr>
          <p:cNvSpPr>
            <a:spLocks noGrp="1"/>
          </p:cNvSpPr>
          <p:nvPr>
            <p:ph type="title"/>
          </p:nvPr>
        </p:nvSpPr>
        <p:spPr/>
        <p:txBody>
          <a:bodyPr/>
          <a:lstStyle/>
          <a:p>
            <a:r>
              <a:rPr lang="en-GB" dirty="0"/>
              <a:t>Feature channels</a:t>
            </a:r>
          </a:p>
        </p:txBody>
      </p:sp>
      <p:sp>
        <p:nvSpPr>
          <p:cNvPr id="3" name="Date Placeholder 2">
            <a:extLst>
              <a:ext uri="{FF2B5EF4-FFF2-40B4-BE49-F238E27FC236}">
                <a16:creationId xmlns:a16="http://schemas.microsoft.com/office/drawing/2014/main" id="{CE091B2E-FA7E-4E99-9780-246FB5A625A8}"/>
              </a:ext>
            </a:extLst>
          </p:cNvPr>
          <p:cNvSpPr>
            <a:spLocks noGrp="1"/>
          </p:cNvSpPr>
          <p:nvPr>
            <p:ph type="dt" sz="half" idx="10"/>
          </p:nvPr>
        </p:nvSpPr>
        <p:spPr/>
        <p:txBody>
          <a:bodyPr/>
          <a:lstStyle/>
          <a:p>
            <a:pPr>
              <a:defRPr/>
            </a:pPr>
            <a:fld id="{B3FE403C-75B7-4F22-A092-1C0A05AB5593}" type="datetime1">
              <a:rPr lang="en-GB" altLang="en-GB" smtClean="0"/>
              <a:t>06/02/2022</a:t>
            </a:fld>
            <a:endParaRPr lang="en-GB" altLang="en-GB"/>
          </a:p>
        </p:txBody>
      </p:sp>
      <p:sp>
        <p:nvSpPr>
          <p:cNvPr id="4" name="Footer Placeholder 3">
            <a:extLst>
              <a:ext uri="{FF2B5EF4-FFF2-40B4-BE49-F238E27FC236}">
                <a16:creationId xmlns:a16="http://schemas.microsoft.com/office/drawing/2014/main" id="{252F5BE1-198E-4D34-BC6B-619DA4B5D94D}"/>
              </a:ext>
            </a:extLst>
          </p:cNvPr>
          <p:cNvSpPr>
            <a:spLocks noGrp="1"/>
          </p:cNvSpPr>
          <p:nvPr>
            <p:ph type="ftr" sz="quarter" idx="11"/>
          </p:nvPr>
        </p:nvSpPr>
        <p:spPr/>
        <p:txBody>
          <a:bodyPr/>
          <a:lstStyle/>
          <a:p>
            <a:pPr>
              <a:defRPr/>
            </a:pPr>
            <a:endParaRPr lang="en-GB" altLang="en-GB"/>
          </a:p>
        </p:txBody>
      </p:sp>
      <p:sp>
        <p:nvSpPr>
          <p:cNvPr id="5" name="Slide Number Placeholder 4">
            <a:extLst>
              <a:ext uri="{FF2B5EF4-FFF2-40B4-BE49-F238E27FC236}">
                <a16:creationId xmlns:a16="http://schemas.microsoft.com/office/drawing/2014/main" id="{BFC5520C-7BE6-4757-BD1B-9142E7039221}"/>
              </a:ext>
            </a:extLst>
          </p:cNvPr>
          <p:cNvSpPr>
            <a:spLocks noGrp="1"/>
          </p:cNvSpPr>
          <p:nvPr>
            <p:ph type="sldNum" sz="quarter" idx="12"/>
          </p:nvPr>
        </p:nvSpPr>
        <p:spPr/>
        <p:txBody>
          <a:bodyPr/>
          <a:lstStyle/>
          <a:p>
            <a:pPr>
              <a:defRPr/>
            </a:pPr>
            <a:fld id="{774C7798-4690-44F7-8BD5-F3F898FCA55B}" type="slidenum">
              <a:rPr lang="en-GB" altLang="en-GB" smtClean="0"/>
              <a:pPr>
                <a:defRPr/>
              </a:pPr>
              <a:t>14</a:t>
            </a:fld>
            <a:endParaRPr lang="en-GB" altLang="en-GB"/>
          </a:p>
        </p:txBody>
      </p:sp>
      <p:pic>
        <p:nvPicPr>
          <p:cNvPr id="7" name="Picture 6" descr="Chart, scatter chart&#10;&#10;Description automatically generated">
            <a:extLst>
              <a:ext uri="{FF2B5EF4-FFF2-40B4-BE49-F238E27FC236}">
                <a16:creationId xmlns:a16="http://schemas.microsoft.com/office/drawing/2014/main" id="{75865839-E38D-44E5-B2E2-EAFDFBDDB4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337" y="1533553"/>
            <a:ext cx="6010275" cy="3638550"/>
          </a:xfrm>
          <a:prstGeom prst="rect">
            <a:avLst/>
          </a:prstGeom>
        </p:spPr>
      </p:pic>
      <p:sp>
        <p:nvSpPr>
          <p:cNvPr id="8" name="TextBox 7">
            <a:extLst>
              <a:ext uri="{FF2B5EF4-FFF2-40B4-BE49-F238E27FC236}">
                <a16:creationId xmlns:a16="http://schemas.microsoft.com/office/drawing/2014/main" id="{CDF69358-19F8-423F-92EF-D997EAB78387}"/>
              </a:ext>
            </a:extLst>
          </p:cNvPr>
          <p:cNvSpPr txBox="1"/>
          <p:nvPr/>
        </p:nvSpPr>
        <p:spPr>
          <a:xfrm>
            <a:off x="6562467" y="1373481"/>
            <a:ext cx="2169042" cy="4524315"/>
          </a:xfrm>
          <a:prstGeom prst="rect">
            <a:avLst/>
          </a:prstGeom>
          <a:noFill/>
        </p:spPr>
        <p:txBody>
          <a:bodyPr wrap="square" rtlCol="0">
            <a:spAutoFit/>
          </a:bodyPr>
          <a:lstStyle/>
          <a:p>
            <a:pPr algn="l"/>
            <a:r>
              <a:rPr lang="en-GB" sz="1600" i="0" dirty="0"/>
              <a:t>If a target symbol</a:t>
            </a:r>
          </a:p>
          <a:p>
            <a:pPr algn="l"/>
            <a:r>
              <a:rPr lang="en-GB" sz="1600" i="0" dirty="0"/>
              <a:t>differs on two feature channels it will be more distinct than if</a:t>
            </a:r>
          </a:p>
          <a:p>
            <a:pPr algn="l"/>
            <a:r>
              <a:rPr lang="en-GB" sz="1600" i="0" dirty="0"/>
              <a:t>it differs only on one. On the left panel the target differs in both colour and size from non-targets.</a:t>
            </a:r>
          </a:p>
          <a:p>
            <a:pPr algn="l"/>
            <a:r>
              <a:rPr lang="en-GB" sz="1600" i="0" dirty="0"/>
              <a:t>In the middle panel the target differs only in size from non-targets. A target will be least distinct if it is completely surrounded in feature space as is shown in the right panel.</a:t>
            </a:r>
          </a:p>
        </p:txBody>
      </p:sp>
    </p:spTree>
    <p:extLst>
      <p:ext uri="{BB962C8B-B14F-4D97-AF65-F5344CB8AC3E}">
        <p14:creationId xmlns:p14="http://schemas.microsoft.com/office/powerpoint/2010/main" val="1418950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5DA1F-BD81-4320-AE24-3C5C8DCF255F}"/>
              </a:ext>
            </a:extLst>
          </p:cNvPr>
          <p:cNvSpPr>
            <a:spLocks noGrp="1"/>
          </p:cNvSpPr>
          <p:nvPr>
            <p:ph type="title"/>
          </p:nvPr>
        </p:nvSpPr>
        <p:spPr/>
        <p:txBody>
          <a:bodyPr/>
          <a:lstStyle/>
          <a:p>
            <a:r>
              <a:rPr lang="en-GB" dirty="0"/>
              <a:t>Lessons for design</a:t>
            </a:r>
          </a:p>
        </p:txBody>
      </p:sp>
      <p:sp>
        <p:nvSpPr>
          <p:cNvPr id="3" name="Date Placeholder 2">
            <a:extLst>
              <a:ext uri="{FF2B5EF4-FFF2-40B4-BE49-F238E27FC236}">
                <a16:creationId xmlns:a16="http://schemas.microsoft.com/office/drawing/2014/main" id="{FA49B757-5176-4A0F-A153-097FD4041DC9}"/>
              </a:ext>
            </a:extLst>
          </p:cNvPr>
          <p:cNvSpPr>
            <a:spLocks noGrp="1"/>
          </p:cNvSpPr>
          <p:nvPr>
            <p:ph type="dt" sz="half" idx="10"/>
          </p:nvPr>
        </p:nvSpPr>
        <p:spPr/>
        <p:txBody>
          <a:bodyPr/>
          <a:lstStyle/>
          <a:p>
            <a:pPr>
              <a:defRPr/>
            </a:pPr>
            <a:fld id="{067F7A69-FFF1-4525-AFBC-573478685C84}" type="datetime1">
              <a:rPr lang="en-GB" altLang="en-GB" smtClean="0"/>
              <a:t>06/02/2022</a:t>
            </a:fld>
            <a:endParaRPr lang="en-GB" altLang="en-GB"/>
          </a:p>
        </p:txBody>
      </p:sp>
      <p:sp>
        <p:nvSpPr>
          <p:cNvPr id="4" name="Footer Placeholder 3">
            <a:extLst>
              <a:ext uri="{FF2B5EF4-FFF2-40B4-BE49-F238E27FC236}">
                <a16:creationId xmlns:a16="http://schemas.microsoft.com/office/drawing/2014/main" id="{3B7DCBF5-9C9E-4AD1-9D5B-D4079582B907}"/>
              </a:ext>
            </a:extLst>
          </p:cNvPr>
          <p:cNvSpPr>
            <a:spLocks noGrp="1"/>
          </p:cNvSpPr>
          <p:nvPr>
            <p:ph type="ftr" sz="quarter" idx="11"/>
          </p:nvPr>
        </p:nvSpPr>
        <p:spPr/>
        <p:txBody>
          <a:bodyPr/>
          <a:lstStyle/>
          <a:p>
            <a:pPr>
              <a:defRPr/>
            </a:pPr>
            <a:endParaRPr lang="en-GB" altLang="en-GB"/>
          </a:p>
        </p:txBody>
      </p:sp>
      <p:sp>
        <p:nvSpPr>
          <p:cNvPr id="5" name="Slide Number Placeholder 4">
            <a:extLst>
              <a:ext uri="{FF2B5EF4-FFF2-40B4-BE49-F238E27FC236}">
                <a16:creationId xmlns:a16="http://schemas.microsoft.com/office/drawing/2014/main" id="{E6184F8A-2403-4CC0-BE9C-67305E8B6B2F}"/>
              </a:ext>
            </a:extLst>
          </p:cNvPr>
          <p:cNvSpPr>
            <a:spLocks noGrp="1"/>
          </p:cNvSpPr>
          <p:nvPr>
            <p:ph type="sldNum" sz="quarter" idx="12"/>
          </p:nvPr>
        </p:nvSpPr>
        <p:spPr/>
        <p:txBody>
          <a:bodyPr/>
          <a:lstStyle/>
          <a:p>
            <a:pPr>
              <a:defRPr/>
            </a:pPr>
            <a:fld id="{774C7798-4690-44F7-8BD5-F3F898FCA55B}" type="slidenum">
              <a:rPr lang="en-GB" altLang="en-GB" smtClean="0"/>
              <a:pPr>
                <a:defRPr/>
              </a:pPr>
              <a:t>15</a:t>
            </a:fld>
            <a:endParaRPr lang="en-GB" altLang="en-GB"/>
          </a:p>
        </p:txBody>
      </p:sp>
      <p:sp>
        <p:nvSpPr>
          <p:cNvPr id="6" name="TextBox 5">
            <a:extLst>
              <a:ext uri="{FF2B5EF4-FFF2-40B4-BE49-F238E27FC236}">
                <a16:creationId xmlns:a16="http://schemas.microsoft.com/office/drawing/2014/main" id="{B587EAA7-CA66-4F78-A3B6-2FDE2C24D871}"/>
              </a:ext>
            </a:extLst>
          </p:cNvPr>
          <p:cNvSpPr txBox="1"/>
          <p:nvPr/>
        </p:nvSpPr>
        <p:spPr>
          <a:xfrm>
            <a:off x="287079" y="1488558"/>
            <a:ext cx="8579109" cy="2246769"/>
          </a:xfrm>
          <a:prstGeom prst="rect">
            <a:avLst/>
          </a:prstGeom>
          <a:noFill/>
        </p:spPr>
        <p:txBody>
          <a:bodyPr wrap="square" rtlCol="0">
            <a:spAutoFit/>
          </a:bodyPr>
          <a:lstStyle/>
          <a:p>
            <a:pPr marL="285750" indent="-285750" algn="l">
              <a:buFont typeface="Arial" panose="020B0604020202020204" pitchFamily="34" charset="0"/>
              <a:buChar char="•"/>
            </a:pPr>
            <a:r>
              <a:rPr lang="en-GB" sz="2000" i="0" dirty="0"/>
              <a:t>To make something easy to find, use pop-out on a primary channel</a:t>
            </a:r>
          </a:p>
          <a:p>
            <a:pPr marL="285750" indent="-285750" algn="l">
              <a:buFont typeface="Arial" panose="020B0604020202020204" pitchFamily="34" charset="0"/>
              <a:buChar char="•"/>
            </a:pPr>
            <a:r>
              <a:rPr lang="en-GB" sz="2000" i="0" dirty="0"/>
              <a:t>To make several things easily searchable at the same time, use multiple channels </a:t>
            </a:r>
          </a:p>
          <a:p>
            <a:pPr marL="285750" indent="-285750" algn="l">
              <a:buFont typeface="Arial" panose="020B0604020202020204" pitchFamily="34" charset="0"/>
              <a:buChar char="•"/>
            </a:pPr>
            <a:r>
              <a:rPr lang="en-GB" sz="2000" i="0" dirty="0"/>
              <a:t>Layers in the primary visual cortex are divided up into small areas that separately process the elements of form (most importantly, orientation and size), colour, and motion. </a:t>
            </a:r>
          </a:p>
          <a:p>
            <a:pPr marL="285750" indent="-285750" algn="l">
              <a:buFont typeface="Arial" panose="020B0604020202020204" pitchFamily="34" charset="0"/>
              <a:buChar char="•"/>
            </a:pPr>
            <a:r>
              <a:rPr lang="en-GB" sz="2000" i="0" dirty="0"/>
              <a:t>These are semi-independent processing channels for visual information.</a:t>
            </a:r>
          </a:p>
        </p:txBody>
      </p:sp>
      <p:pic>
        <p:nvPicPr>
          <p:cNvPr id="8" name="Picture 7" descr="Chart, scatter chart&#10;&#10;Description automatically generated">
            <a:extLst>
              <a:ext uri="{FF2B5EF4-FFF2-40B4-BE49-F238E27FC236}">
                <a16:creationId xmlns:a16="http://schemas.microsoft.com/office/drawing/2014/main" id="{2D2E44F1-07F8-4B38-98FD-0AED8169AB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686" y="3758422"/>
            <a:ext cx="3867150" cy="2670955"/>
          </a:xfrm>
          <a:prstGeom prst="rect">
            <a:avLst/>
          </a:prstGeom>
        </p:spPr>
      </p:pic>
      <p:sp>
        <p:nvSpPr>
          <p:cNvPr id="9" name="TextBox 8">
            <a:extLst>
              <a:ext uri="{FF2B5EF4-FFF2-40B4-BE49-F238E27FC236}">
                <a16:creationId xmlns:a16="http://schemas.microsoft.com/office/drawing/2014/main" id="{A691D117-D850-4F14-AD9C-0B9C562AD635}"/>
              </a:ext>
            </a:extLst>
          </p:cNvPr>
          <p:cNvSpPr txBox="1"/>
          <p:nvPr/>
        </p:nvSpPr>
        <p:spPr>
          <a:xfrm>
            <a:off x="4932364" y="3987209"/>
            <a:ext cx="3754436" cy="1200329"/>
          </a:xfrm>
          <a:prstGeom prst="rect">
            <a:avLst/>
          </a:prstGeom>
          <a:noFill/>
        </p:spPr>
        <p:txBody>
          <a:bodyPr wrap="square" rtlCol="0">
            <a:spAutoFit/>
          </a:bodyPr>
          <a:lstStyle/>
          <a:p>
            <a:pPr marL="285750" indent="-285750" algn="l">
              <a:buFont typeface="Arial" panose="020B0604020202020204" pitchFamily="34" charset="0"/>
              <a:buChar char="•"/>
            </a:pPr>
            <a:r>
              <a:rPr lang="en-GB" i="0" dirty="0"/>
              <a:t>Literacy uses colour</a:t>
            </a:r>
          </a:p>
          <a:p>
            <a:pPr marL="285750" indent="-285750" algn="l">
              <a:buFont typeface="Arial" panose="020B0604020202020204" pitchFamily="34" charset="0"/>
              <a:buChar char="•"/>
            </a:pPr>
            <a:r>
              <a:rPr lang="en-GB" i="0" dirty="0"/>
              <a:t>Urban density uses orientation</a:t>
            </a:r>
          </a:p>
          <a:p>
            <a:pPr marL="285750" indent="-285750" algn="l">
              <a:buFont typeface="Arial" panose="020B0604020202020204" pitchFamily="34" charset="0"/>
              <a:buChar char="•"/>
            </a:pPr>
            <a:r>
              <a:rPr lang="en-GB" i="0" dirty="0"/>
              <a:t>Note the limited number of levels for non-spatial channels</a:t>
            </a:r>
          </a:p>
        </p:txBody>
      </p:sp>
    </p:spTree>
    <p:extLst>
      <p:ext uri="{BB962C8B-B14F-4D97-AF65-F5344CB8AC3E}">
        <p14:creationId xmlns:p14="http://schemas.microsoft.com/office/powerpoint/2010/main" val="2858977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7E1F5-7FEA-4B22-A55F-FBB424668846}"/>
              </a:ext>
            </a:extLst>
          </p:cNvPr>
          <p:cNvSpPr>
            <a:spLocks noGrp="1"/>
          </p:cNvSpPr>
          <p:nvPr>
            <p:ph type="title"/>
          </p:nvPr>
        </p:nvSpPr>
        <p:spPr/>
        <p:txBody>
          <a:bodyPr/>
          <a:lstStyle/>
          <a:p>
            <a:r>
              <a:rPr lang="en-GB" dirty="0"/>
              <a:t>Visual search process</a:t>
            </a:r>
          </a:p>
        </p:txBody>
      </p:sp>
      <p:sp>
        <p:nvSpPr>
          <p:cNvPr id="3" name="Date Placeholder 2">
            <a:extLst>
              <a:ext uri="{FF2B5EF4-FFF2-40B4-BE49-F238E27FC236}">
                <a16:creationId xmlns:a16="http://schemas.microsoft.com/office/drawing/2014/main" id="{112B76A2-B5B8-49AA-B0D2-03D3B4A91B7A}"/>
              </a:ext>
            </a:extLst>
          </p:cNvPr>
          <p:cNvSpPr>
            <a:spLocks noGrp="1"/>
          </p:cNvSpPr>
          <p:nvPr>
            <p:ph type="dt" sz="half" idx="10"/>
          </p:nvPr>
        </p:nvSpPr>
        <p:spPr/>
        <p:txBody>
          <a:bodyPr/>
          <a:lstStyle/>
          <a:p>
            <a:pPr>
              <a:defRPr/>
            </a:pPr>
            <a:fld id="{B57F7DD4-8FAE-4586-8741-CAE24C290B5E}" type="datetime1">
              <a:rPr lang="en-GB" altLang="en-GB" smtClean="0"/>
              <a:t>06/02/2022</a:t>
            </a:fld>
            <a:endParaRPr lang="en-GB" altLang="en-GB"/>
          </a:p>
        </p:txBody>
      </p:sp>
      <p:sp>
        <p:nvSpPr>
          <p:cNvPr id="4" name="Footer Placeholder 3">
            <a:extLst>
              <a:ext uri="{FF2B5EF4-FFF2-40B4-BE49-F238E27FC236}">
                <a16:creationId xmlns:a16="http://schemas.microsoft.com/office/drawing/2014/main" id="{A0347625-0B29-4973-A8BD-F377446CB594}"/>
              </a:ext>
            </a:extLst>
          </p:cNvPr>
          <p:cNvSpPr>
            <a:spLocks noGrp="1"/>
          </p:cNvSpPr>
          <p:nvPr>
            <p:ph type="ftr" sz="quarter" idx="11"/>
          </p:nvPr>
        </p:nvSpPr>
        <p:spPr/>
        <p:txBody>
          <a:bodyPr/>
          <a:lstStyle/>
          <a:p>
            <a:pPr>
              <a:defRPr/>
            </a:pPr>
            <a:endParaRPr lang="en-GB" altLang="en-GB"/>
          </a:p>
        </p:txBody>
      </p:sp>
      <p:sp>
        <p:nvSpPr>
          <p:cNvPr id="5" name="Slide Number Placeholder 4">
            <a:extLst>
              <a:ext uri="{FF2B5EF4-FFF2-40B4-BE49-F238E27FC236}">
                <a16:creationId xmlns:a16="http://schemas.microsoft.com/office/drawing/2014/main" id="{D7F9931D-EEDE-4E88-935C-C70A3C1EAD0B}"/>
              </a:ext>
            </a:extLst>
          </p:cNvPr>
          <p:cNvSpPr>
            <a:spLocks noGrp="1"/>
          </p:cNvSpPr>
          <p:nvPr>
            <p:ph type="sldNum" sz="quarter" idx="12"/>
          </p:nvPr>
        </p:nvSpPr>
        <p:spPr/>
        <p:txBody>
          <a:bodyPr/>
          <a:lstStyle/>
          <a:p>
            <a:pPr>
              <a:defRPr/>
            </a:pPr>
            <a:fld id="{774C7798-4690-44F7-8BD5-F3F898FCA55B}" type="slidenum">
              <a:rPr lang="en-GB" altLang="en-GB" smtClean="0"/>
              <a:pPr>
                <a:defRPr/>
              </a:pPr>
              <a:t>16</a:t>
            </a:fld>
            <a:endParaRPr lang="en-GB" altLang="en-GB"/>
          </a:p>
        </p:txBody>
      </p:sp>
      <p:pic>
        <p:nvPicPr>
          <p:cNvPr id="7" name="Picture 6" descr="Diagram&#10;&#10;Description automatically generated">
            <a:extLst>
              <a:ext uri="{FF2B5EF4-FFF2-40B4-BE49-F238E27FC236}">
                <a16:creationId xmlns:a16="http://schemas.microsoft.com/office/drawing/2014/main" id="{8E5A2663-3B9F-4403-B452-F83B91836D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987" y="1404937"/>
            <a:ext cx="8582025" cy="4048125"/>
          </a:xfrm>
          <a:prstGeom prst="rect">
            <a:avLst/>
          </a:prstGeom>
        </p:spPr>
      </p:pic>
    </p:spTree>
    <p:extLst>
      <p:ext uri="{BB962C8B-B14F-4D97-AF65-F5344CB8AC3E}">
        <p14:creationId xmlns:p14="http://schemas.microsoft.com/office/powerpoint/2010/main" val="407340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9F762-02E6-44C3-8D90-36FD6B28265F}"/>
              </a:ext>
            </a:extLst>
          </p:cNvPr>
          <p:cNvSpPr>
            <a:spLocks noGrp="1"/>
          </p:cNvSpPr>
          <p:nvPr>
            <p:ph type="title"/>
          </p:nvPr>
        </p:nvSpPr>
        <p:spPr/>
        <p:txBody>
          <a:bodyPr/>
          <a:lstStyle/>
          <a:p>
            <a:r>
              <a:rPr lang="en-GB" dirty="0"/>
              <a:t>Multiscale structure</a:t>
            </a:r>
          </a:p>
        </p:txBody>
      </p:sp>
      <p:sp>
        <p:nvSpPr>
          <p:cNvPr id="3" name="Date Placeholder 2">
            <a:extLst>
              <a:ext uri="{FF2B5EF4-FFF2-40B4-BE49-F238E27FC236}">
                <a16:creationId xmlns:a16="http://schemas.microsoft.com/office/drawing/2014/main" id="{3E96844D-796C-426B-A788-55C94B843CA8}"/>
              </a:ext>
            </a:extLst>
          </p:cNvPr>
          <p:cNvSpPr>
            <a:spLocks noGrp="1"/>
          </p:cNvSpPr>
          <p:nvPr>
            <p:ph type="dt" sz="half" idx="10"/>
          </p:nvPr>
        </p:nvSpPr>
        <p:spPr/>
        <p:txBody>
          <a:bodyPr/>
          <a:lstStyle/>
          <a:p>
            <a:pPr>
              <a:defRPr/>
            </a:pPr>
            <a:fld id="{BC8AFC5E-5CDF-4591-B32F-DAA3AC506AFE}" type="datetime1">
              <a:rPr lang="en-GB" altLang="en-GB" smtClean="0"/>
              <a:t>06/02/2022</a:t>
            </a:fld>
            <a:endParaRPr lang="en-GB" altLang="en-GB"/>
          </a:p>
        </p:txBody>
      </p:sp>
      <p:sp>
        <p:nvSpPr>
          <p:cNvPr id="4" name="Footer Placeholder 3">
            <a:extLst>
              <a:ext uri="{FF2B5EF4-FFF2-40B4-BE49-F238E27FC236}">
                <a16:creationId xmlns:a16="http://schemas.microsoft.com/office/drawing/2014/main" id="{BF3F0BDE-FAA2-43F0-AD03-621DF238CE25}"/>
              </a:ext>
            </a:extLst>
          </p:cNvPr>
          <p:cNvSpPr>
            <a:spLocks noGrp="1"/>
          </p:cNvSpPr>
          <p:nvPr>
            <p:ph type="ftr" sz="quarter" idx="11"/>
          </p:nvPr>
        </p:nvSpPr>
        <p:spPr/>
        <p:txBody>
          <a:bodyPr/>
          <a:lstStyle/>
          <a:p>
            <a:pPr>
              <a:defRPr/>
            </a:pPr>
            <a:endParaRPr lang="en-GB" altLang="en-GB"/>
          </a:p>
        </p:txBody>
      </p:sp>
      <p:sp>
        <p:nvSpPr>
          <p:cNvPr id="5" name="Slide Number Placeholder 4">
            <a:extLst>
              <a:ext uri="{FF2B5EF4-FFF2-40B4-BE49-F238E27FC236}">
                <a16:creationId xmlns:a16="http://schemas.microsoft.com/office/drawing/2014/main" id="{AF6DF88C-4824-407A-9F37-7680CAB7C69C}"/>
              </a:ext>
            </a:extLst>
          </p:cNvPr>
          <p:cNvSpPr>
            <a:spLocks noGrp="1"/>
          </p:cNvSpPr>
          <p:nvPr>
            <p:ph type="sldNum" sz="quarter" idx="12"/>
          </p:nvPr>
        </p:nvSpPr>
        <p:spPr/>
        <p:txBody>
          <a:bodyPr/>
          <a:lstStyle/>
          <a:p>
            <a:pPr>
              <a:defRPr/>
            </a:pPr>
            <a:fld id="{774C7798-4690-44F7-8BD5-F3F898FCA55B}" type="slidenum">
              <a:rPr lang="en-GB" altLang="en-GB" smtClean="0"/>
              <a:pPr>
                <a:defRPr/>
              </a:pPr>
              <a:t>17</a:t>
            </a:fld>
            <a:endParaRPr lang="en-GB" altLang="en-GB"/>
          </a:p>
        </p:txBody>
      </p:sp>
      <p:sp>
        <p:nvSpPr>
          <p:cNvPr id="6" name="TextBox 5">
            <a:extLst>
              <a:ext uri="{FF2B5EF4-FFF2-40B4-BE49-F238E27FC236}">
                <a16:creationId xmlns:a16="http://schemas.microsoft.com/office/drawing/2014/main" id="{B281F8A7-64F4-4C1B-A81C-09540C4C4C74}"/>
              </a:ext>
            </a:extLst>
          </p:cNvPr>
          <p:cNvSpPr txBox="1"/>
          <p:nvPr/>
        </p:nvSpPr>
        <p:spPr>
          <a:xfrm>
            <a:off x="287079" y="1251553"/>
            <a:ext cx="8579109" cy="2585323"/>
          </a:xfrm>
          <a:prstGeom prst="rect">
            <a:avLst/>
          </a:prstGeom>
          <a:noFill/>
        </p:spPr>
        <p:txBody>
          <a:bodyPr wrap="square" rtlCol="0">
            <a:spAutoFit/>
          </a:bodyPr>
          <a:lstStyle/>
          <a:p>
            <a:pPr marL="285750" indent="-285750" algn="l">
              <a:buFont typeface="Arial" panose="020B0604020202020204" pitchFamily="34" charset="0"/>
              <a:buChar char="•"/>
            </a:pPr>
            <a:r>
              <a:rPr lang="en-GB" i="0" dirty="0"/>
              <a:t>To support efficient visual search, a design should be given large-scale as well as small-scale structure. </a:t>
            </a:r>
          </a:p>
          <a:p>
            <a:pPr marL="285750" indent="-285750" algn="l">
              <a:buFont typeface="Arial" panose="020B0604020202020204" pitchFamily="34" charset="0"/>
              <a:buChar char="•"/>
            </a:pPr>
            <a:r>
              <a:rPr lang="en-GB" i="0" dirty="0"/>
              <a:t>Adding multiscale visual structure will make search much more efficient, as long as the smaller objects of search can predictably be associated with larger visual objects.</a:t>
            </a:r>
          </a:p>
          <a:p>
            <a:pPr marL="285750" indent="-285750" algn="l">
              <a:buFont typeface="Arial" panose="020B0604020202020204" pitchFamily="34" charset="0"/>
              <a:buChar char="•"/>
            </a:pPr>
            <a:r>
              <a:rPr lang="en-GB" i="0" dirty="0"/>
              <a:t>Structure at multiple scales is most important for designs that will be used often.</a:t>
            </a:r>
          </a:p>
          <a:p>
            <a:pPr marL="285750" indent="-285750" algn="l">
              <a:buFont typeface="Arial" panose="020B0604020202020204" pitchFamily="34" charset="0"/>
              <a:buChar char="•"/>
            </a:pPr>
            <a:r>
              <a:rPr lang="en-GB" i="0" dirty="0"/>
              <a:t>It permits visual search skills to develop in the form of eye movement sequences that occur in response to the general properties of a particular scene.</a:t>
            </a:r>
          </a:p>
        </p:txBody>
      </p:sp>
      <p:pic>
        <p:nvPicPr>
          <p:cNvPr id="8" name="Picture 7" descr="Chart&#10;&#10;Description automatically generated">
            <a:extLst>
              <a:ext uri="{FF2B5EF4-FFF2-40B4-BE49-F238E27FC236}">
                <a16:creationId xmlns:a16="http://schemas.microsoft.com/office/drawing/2014/main" id="{08E00BE0-7230-4793-80B9-63F43F7CDE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8414" y="3938876"/>
            <a:ext cx="5886450" cy="2686050"/>
          </a:xfrm>
          <a:prstGeom prst="rect">
            <a:avLst/>
          </a:prstGeom>
        </p:spPr>
      </p:pic>
    </p:spTree>
    <p:extLst>
      <p:ext uri="{BB962C8B-B14F-4D97-AF65-F5344CB8AC3E}">
        <p14:creationId xmlns:p14="http://schemas.microsoft.com/office/powerpoint/2010/main" val="2227459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F51F3-BA9F-4E00-91E8-8F94EC52BFAD}"/>
              </a:ext>
            </a:extLst>
          </p:cNvPr>
          <p:cNvSpPr>
            <a:spLocks noGrp="1"/>
          </p:cNvSpPr>
          <p:nvPr>
            <p:ph type="title"/>
          </p:nvPr>
        </p:nvSpPr>
        <p:spPr/>
        <p:txBody>
          <a:bodyPr/>
          <a:lstStyle/>
          <a:p>
            <a:r>
              <a:rPr lang="en-GB"/>
              <a:t>Summary</a:t>
            </a:r>
          </a:p>
        </p:txBody>
      </p:sp>
      <p:sp>
        <p:nvSpPr>
          <p:cNvPr id="3" name="Date Placeholder 2">
            <a:extLst>
              <a:ext uri="{FF2B5EF4-FFF2-40B4-BE49-F238E27FC236}">
                <a16:creationId xmlns:a16="http://schemas.microsoft.com/office/drawing/2014/main" id="{C4DC49EA-0396-4C06-95BD-632C0CA88D78}"/>
              </a:ext>
            </a:extLst>
          </p:cNvPr>
          <p:cNvSpPr>
            <a:spLocks noGrp="1"/>
          </p:cNvSpPr>
          <p:nvPr>
            <p:ph type="dt" sz="half" idx="10"/>
          </p:nvPr>
        </p:nvSpPr>
        <p:spPr/>
        <p:txBody>
          <a:bodyPr/>
          <a:lstStyle/>
          <a:p>
            <a:pPr>
              <a:defRPr/>
            </a:pPr>
            <a:fld id="{15E11468-BF89-49BF-A333-37F9935CA95B}" type="datetime1">
              <a:rPr lang="en-GB" altLang="en-GB" smtClean="0"/>
              <a:t>06/02/2022</a:t>
            </a:fld>
            <a:endParaRPr lang="en-GB" altLang="en-GB"/>
          </a:p>
        </p:txBody>
      </p:sp>
      <p:sp>
        <p:nvSpPr>
          <p:cNvPr id="4" name="Footer Placeholder 3">
            <a:extLst>
              <a:ext uri="{FF2B5EF4-FFF2-40B4-BE49-F238E27FC236}">
                <a16:creationId xmlns:a16="http://schemas.microsoft.com/office/drawing/2014/main" id="{38F0AE58-99E0-4F4B-AE4C-5FEF5427E03E}"/>
              </a:ext>
            </a:extLst>
          </p:cNvPr>
          <p:cNvSpPr>
            <a:spLocks noGrp="1"/>
          </p:cNvSpPr>
          <p:nvPr>
            <p:ph type="ftr" sz="quarter" idx="11"/>
          </p:nvPr>
        </p:nvSpPr>
        <p:spPr/>
        <p:txBody>
          <a:bodyPr/>
          <a:lstStyle/>
          <a:p>
            <a:pPr>
              <a:defRPr/>
            </a:pPr>
            <a:endParaRPr lang="en-GB" altLang="en-GB"/>
          </a:p>
        </p:txBody>
      </p:sp>
      <p:sp>
        <p:nvSpPr>
          <p:cNvPr id="5" name="Slide Number Placeholder 4">
            <a:extLst>
              <a:ext uri="{FF2B5EF4-FFF2-40B4-BE49-F238E27FC236}">
                <a16:creationId xmlns:a16="http://schemas.microsoft.com/office/drawing/2014/main" id="{36884DB8-BE41-4789-B85B-2944CE5D007D}"/>
              </a:ext>
            </a:extLst>
          </p:cNvPr>
          <p:cNvSpPr>
            <a:spLocks noGrp="1"/>
          </p:cNvSpPr>
          <p:nvPr>
            <p:ph type="sldNum" sz="quarter" idx="12"/>
          </p:nvPr>
        </p:nvSpPr>
        <p:spPr/>
        <p:txBody>
          <a:bodyPr/>
          <a:lstStyle/>
          <a:p>
            <a:pPr>
              <a:defRPr/>
            </a:pPr>
            <a:fld id="{774C7798-4690-44F7-8BD5-F3F898FCA55B}" type="slidenum">
              <a:rPr lang="en-GB" altLang="en-GB" smtClean="0"/>
              <a:pPr>
                <a:defRPr/>
              </a:pPr>
              <a:t>18</a:t>
            </a:fld>
            <a:endParaRPr lang="en-GB" altLang="en-GB"/>
          </a:p>
        </p:txBody>
      </p:sp>
      <p:sp>
        <p:nvSpPr>
          <p:cNvPr id="7" name="TextBox 6">
            <a:extLst>
              <a:ext uri="{FF2B5EF4-FFF2-40B4-BE49-F238E27FC236}">
                <a16:creationId xmlns:a16="http://schemas.microsoft.com/office/drawing/2014/main" id="{006D0A3C-5473-4019-8E58-0F58361B1EC7}"/>
              </a:ext>
            </a:extLst>
          </p:cNvPr>
          <p:cNvSpPr txBox="1"/>
          <p:nvPr/>
        </p:nvSpPr>
        <p:spPr>
          <a:xfrm>
            <a:off x="323528" y="1556792"/>
            <a:ext cx="8363272" cy="3170099"/>
          </a:xfrm>
          <a:prstGeom prst="rect">
            <a:avLst/>
          </a:prstGeom>
          <a:noFill/>
        </p:spPr>
        <p:txBody>
          <a:bodyPr wrap="square" rtlCol="0">
            <a:spAutoFit/>
          </a:bodyPr>
          <a:lstStyle/>
          <a:p>
            <a:pPr marL="285750" indent="-285750" algn="l">
              <a:buFont typeface="Arial" panose="020B0604020202020204" pitchFamily="34" charset="0"/>
              <a:buChar char="•"/>
            </a:pPr>
            <a:r>
              <a:rPr lang="en-GB" sz="2000" i="0" dirty="0"/>
              <a:t>Understand the theory of how we see small things</a:t>
            </a:r>
          </a:p>
          <a:p>
            <a:pPr marL="285750" indent="-285750" algn="l">
              <a:buFont typeface="Arial" panose="020B0604020202020204" pitchFamily="34" charset="0"/>
              <a:buChar char="•"/>
            </a:pPr>
            <a:r>
              <a:rPr lang="en-GB" sz="2000" i="0" dirty="0"/>
              <a:t>Able to use this understanding to make good design choices especially in assisting visual search</a:t>
            </a:r>
          </a:p>
          <a:p>
            <a:pPr marL="285750" indent="-285750" algn="l">
              <a:buFont typeface="Arial" panose="020B0604020202020204" pitchFamily="34" charset="0"/>
              <a:buChar char="•"/>
            </a:pPr>
            <a:r>
              <a:rPr lang="en-GB" sz="2000" i="0" dirty="0"/>
              <a:t>Pop-out is the difference between visually efficient at-a-glance processing and cognitively effortful search</a:t>
            </a:r>
          </a:p>
          <a:p>
            <a:pPr marL="285750" indent="-285750" algn="l">
              <a:buFont typeface="Arial" panose="020B0604020202020204" pitchFamily="34" charset="0"/>
              <a:buChar char="•"/>
            </a:pPr>
            <a:r>
              <a:rPr lang="en-GB" sz="2000" i="0" dirty="0"/>
              <a:t>Two seconds is a long time in a visual thinking. </a:t>
            </a:r>
          </a:p>
          <a:p>
            <a:pPr marL="285750" indent="-285750" algn="l">
              <a:buFont typeface="Arial" panose="020B0604020202020204" pitchFamily="34" charset="0"/>
              <a:buChar char="•"/>
            </a:pPr>
            <a:r>
              <a:rPr lang="en-GB" sz="2000" i="0" dirty="0"/>
              <a:t>There is a world of difference between something that can be located with a single eye movement and one that takes five or ten. In the former case, visual thinking will be fluid, in the latter, it will be inefficient and frustrating.</a:t>
            </a:r>
          </a:p>
        </p:txBody>
      </p:sp>
    </p:spTree>
    <p:extLst>
      <p:ext uri="{BB962C8B-B14F-4D97-AF65-F5344CB8AC3E}">
        <p14:creationId xmlns:p14="http://schemas.microsoft.com/office/powerpoint/2010/main" val="856508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9A446-DB89-419E-9582-CE0CA9E69629}"/>
              </a:ext>
            </a:extLst>
          </p:cNvPr>
          <p:cNvSpPr>
            <a:spLocks noGrp="1"/>
          </p:cNvSpPr>
          <p:nvPr>
            <p:ph type="title"/>
          </p:nvPr>
        </p:nvSpPr>
        <p:spPr/>
        <p:txBody>
          <a:bodyPr/>
          <a:lstStyle/>
          <a:p>
            <a:r>
              <a:rPr lang="en-GB" dirty="0"/>
              <a:t>Arranging tables</a:t>
            </a:r>
          </a:p>
        </p:txBody>
      </p:sp>
      <p:sp>
        <p:nvSpPr>
          <p:cNvPr id="3" name="Date Placeholder 2">
            <a:extLst>
              <a:ext uri="{FF2B5EF4-FFF2-40B4-BE49-F238E27FC236}">
                <a16:creationId xmlns:a16="http://schemas.microsoft.com/office/drawing/2014/main" id="{4F806A9B-DEF7-46D3-90D0-1D5668AB6652}"/>
              </a:ext>
            </a:extLst>
          </p:cNvPr>
          <p:cNvSpPr>
            <a:spLocks noGrp="1"/>
          </p:cNvSpPr>
          <p:nvPr>
            <p:ph type="dt" sz="half" idx="10"/>
          </p:nvPr>
        </p:nvSpPr>
        <p:spPr/>
        <p:txBody>
          <a:bodyPr/>
          <a:lstStyle/>
          <a:p>
            <a:pPr>
              <a:defRPr/>
            </a:pPr>
            <a:fld id="{300B44BD-ED82-4847-AA74-836D2161738C}" type="datetime1">
              <a:rPr lang="en-GB" altLang="en-GB" smtClean="0"/>
              <a:t>06/02/2022</a:t>
            </a:fld>
            <a:endParaRPr lang="en-GB" altLang="en-GB"/>
          </a:p>
        </p:txBody>
      </p:sp>
      <p:sp>
        <p:nvSpPr>
          <p:cNvPr id="4" name="Footer Placeholder 3">
            <a:extLst>
              <a:ext uri="{FF2B5EF4-FFF2-40B4-BE49-F238E27FC236}">
                <a16:creationId xmlns:a16="http://schemas.microsoft.com/office/drawing/2014/main" id="{B6AA0E0B-2E38-43A4-9074-21E192778A67}"/>
              </a:ext>
            </a:extLst>
          </p:cNvPr>
          <p:cNvSpPr>
            <a:spLocks noGrp="1"/>
          </p:cNvSpPr>
          <p:nvPr>
            <p:ph type="ftr" sz="quarter" idx="11"/>
          </p:nvPr>
        </p:nvSpPr>
        <p:spPr/>
        <p:txBody>
          <a:bodyPr/>
          <a:lstStyle/>
          <a:p>
            <a:pPr>
              <a:defRPr/>
            </a:pPr>
            <a:endParaRPr lang="en-GB" altLang="en-GB"/>
          </a:p>
        </p:txBody>
      </p:sp>
      <p:sp>
        <p:nvSpPr>
          <p:cNvPr id="5" name="Slide Number Placeholder 4">
            <a:extLst>
              <a:ext uri="{FF2B5EF4-FFF2-40B4-BE49-F238E27FC236}">
                <a16:creationId xmlns:a16="http://schemas.microsoft.com/office/drawing/2014/main" id="{621C3E71-80CC-442F-A94B-5B85A3433B35}"/>
              </a:ext>
            </a:extLst>
          </p:cNvPr>
          <p:cNvSpPr>
            <a:spLocks noGrp="1"/>
          </p:cNvSpPr>
          <p:nvPr>
            <p:ph type="sldNum" sz="quarter" idx="12"/>
          </p:nvPr>
        </p:nvSpPr>
        <p:spPr/>
        <p:txBody>
          <a:bodyPr/>
          <a:lstStyle/>
          <a:p>
            <a:pPr>
              <a:defRPr/>
            </a:pPr>
            <a:fld id="{774C7798-4690-44F7-8BD5-F3F898FCA55B}" type="slidenum">
              <a:rPr lang="en-GB" altLang="en-GB" smtClean="0"/>
              <a:pPr>
                <a:defRPr/>
              </a:pPr>
              <a:t>19</a:t>
            </a:fld>
            <a:endParaRPr lang="en-GB" altLang="en-GB"/>
          </a:p>
        </p:txBody>
      </p:sp>
      <p:pic>
        <p:nvPicPr>
          <p:cNvPr id="6" name="Picture 5">
            <a:extLst>
              <a:ext uri="{FF2B5EF4-FFF2-40B4-BE49-F238E27FC236}">
                <a16:creationId xmlns:a16="http://schemas.microsoft.com/office/drawing/2014/main" id="{53E0671F-7ACF-42AC-A7D8-A87C1898584A}"/>
              </a:ext>
            </a:extLst>
          </p:cNvPr>
          <p:cNvPicPr>
            <a:picLocks noChangeAspect="1"/>
          </p:cNvPicPr>
          <p:nvPr/>
        </p:nvPicPr>
        <p:blipFill>
          <a:blip r:embed="rId2"/>
          <a:stretch>
            <a:fillRect/>
          </a:stretch>
        </p:blipFill>
        <p:spPr>
          <a:xfrm>
            <a:off x="1227222" y="1255382"/>
            <a:ext cx="6898158" cy="5369544"/>
          </a:xfrm>
          <a:prstGeom prst="rect">
            <a:avLst/>
          </a:prstGeom>
        </p:spPr>
      </p:pic>
    </p:spTree>
    <p:extLst>
      <p:ext uri="{BB962C8B-B14F-4D97-AF65-F5344CB8AC3E}">
        <p14:creationId xmlns:p14="http://schemas.microsoft.com/office/powerpoint/2010/main" val="4065042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73F05125-44B8-4492-8B46-7CAAC973D0F7}"/>
              </a:ext>
            </a:extLst>
          </p:cNvPr>
          <p:cNvSpPr>
            <a:spLocks noGrp="1" noChangeArrowheads="1"/>
          </p:cNvSpPr>
          <p:nvPr>
            <p:ph type="title"/>
          </p:nvPr>
        </p:nvSpPr>
        <p:spPr>
          <a:xfrm>
            <a:off x="2771800" y="332656"/>
            <a:ext cx="5976664" cy="504056"/>
          </a:xfrm>
        </p:spPr>
        <p:txBody>
          <a:bodyPr>
            <a:noAutofit/>
          </a:bodyPr>
          <a:lstStyle/>
          <a:p>
            <a:r>
              <a:rPr lang="en-GB" altLang="en-US" sz="3200">
                <a:latin typeface="Sanchez Regular"/>
              </a:rPr>
              <a:t>Overview</a:t>
            </a:r>
          </a:p>
        </p:txBody>
      </p:sp>
      <p:sp>
        <p:nvSpPr>
          <p:cNvPr id="32771" name="Rectangle 3">
            <a:extLst>
              <a:ext uri="{FF2B5EF4-FFF2-40B4-BE49-F238E27FC236}">
                <a16:creationId xmlns:a16="http://schemas.microsoft.com/office/drawing/2014/main" id="{8674BF37-E827-4547-8249-5CE423AC6A24}"/>
              </a:ext>
            </a:extLst>
          </p:cNvPr>
          <p:cNvSpPr>
            <a:spLocks noGrp="1" noChangeArrowheads="1"/>
          </p:cNvSpPr>
          <p:nvPr>
            <p:ph idx="1"/>
          </p:nvPr>
        </p:nvSpPr>
        <p:spPr bwMode="auto">
          <a:xfrm>
            <a:off x="251520" y="1412777"/>
            <a:ext cx="8640960" cy="4713390"/>
          </a:xfrm>
        </p:spPr>
        <p:txBody>
          <a:bodyPr wrap="square" numCol="1" anchor="t" anchorCtr="0" compatLnSpc="1">
            <a:prstTxWarp prst="textNoShape">
              <a:avLst/>
            </a:prstTxWarp>
          </a:bodyPr>
          <a:lstStyle/>
          <a:p>
            <a:r>
              <a:rPr lang="en-GB" altLang="en-US" dirty="0"/>
              <a:t>Reading: Chapter 2 of Ware</a:t>
            </a:r>
          </a:p>
          <a:p>
            <a:r>
              <a:rPr lang="en-GB" altLang="en-US" dirty="0"/>
              <a:t>Understand the theory of how we see small things</a:t>
            </a:r>
          </a:p>
          <a:p>
            <a:r>
              <a:rPr lang="en-GB" altLang="en-US" dirty="0"/>
              <a:t>Able to use this understanding to make good design choices especially in assisting visual search</a:t>
            </a:r>
          </a:p>
          <a:p>
            <a:endParaRPr lang="en-GB"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A3B78-591A-4D18-8E95-58B9DD106F91}"/>
              </a:ext>
            </a:extLst>
          </p:cNvPr>
          <p:cNvSpPr>
            <a:spLocks noGrp="1"/>
          </p:cNvSpPr>
          <p:nvPr>
            <p:ph type="title"/>
          </p:nvPr>
        </p:nvSpPr>
        <p:spPr/>
        <p:txBody>
          <a:bodyPr/>
          <a:lstStyle/>
          <a:p>
            <a:r>
              <a:rPr lang="en-GB" dirty="0"/>
              <a:t>Non-table data</a:t>
            </a:r>
          </a:p>
        </p:txBody>
      </p:sp>
      <p:sp>
        <p:nvSpPr>
          <p:cNvPr id="3" name="Date Placeholder 2">
            <a:extLst>
              <a:ext uri="{FF2B5EF4-FFF2-40B4-BE49-F238E27FC236}">
                <a16:creationId xmlns:a16="http://schemas.microsoft.com/office/drawing/2014/main" id="{AE00928D-7365-4C8A-A3B2-9F227E34AE51}"/>
              </a:ext>
            </a:extLst>
          </p:cNvPr>
          <p:cNvSpPr>
            <a:spLocks noGrp="1"/>
          </p:cNvSpPr>
          <p:nvPr>
            <p:ph type="dt" sz="half" idx="10"/>
          </p:nvPr>
        </p:nvSpPr>
        <p:spPr/>
        <p:txBody>
          <a:bodyPr/>
          <a:lstStyle/>
          <a:p>
            <a:pPr>
              <a:defRPr/>
            </a:pPr>
            <a:fld id="{D716709B-2660-43D8-AD27-39D5C3D20B1F}" type="datetime1">
              <a:rPr lang="en-GB" altLang="en-GB" smtClean="0"/>
              <a:t>06/02/2022</a:t>
            </a:fld>
            <a:endParaRPr lang="en-GB" altLang="en-GB"/>
          </a:p>
        </p:txBody>
      </p:sp>
      <p:sp>
        <p:nvSpPr>
          <p:cNvPr id="4" name="Footer Placeholder 3">
            <a:extLst>
              <a:ext uri="{FF2B5EF4-FFF2-40B4-BE49-F238E27FC236}">
                <a16:creationId xmlns:a16="http://schemas.microsoft.com/office/drawing/2014/main" id="{979926DD-6891-4385-8A9D-9B11DFCACDF9}"/>
              </a:ext>
            </a:extLst>
          </p:cNvPr>
          <p:cNvSpPr>
            <a:spLocks noGrp="1"/>
          </p:cNvSpPr>
          <p:nvPr>
            <p:ph type="ftr" sz="quarter" idx="11"/>
          </p:nvPr>
        </p:nvSpPr>
        <p:spPr/>
        <p:txBody>
          <a:bodyPr/>
          <a:lstStyle/>
          <a:p>
            <a:pPr>
              <a:defRPr/>
            </a:pPr>
            <a:endParaRPr lang="en-GB" altLang="en-GB"/>
          </a:p>
        </p:txBody>
      </p:sp>
      <p:sp>
        <p:nvSpPr>
          <p:cNvPr id="5" name="Slide Number Placeholder 4">
            <a:extLst>
              <a:ext uri="{FF2B5EF4-FFF2-40B4-BE49-F238E27FC236}">
                <a16:creationId xmlns:a16="http://schemas.microsoft.com/office/drawing/2014/main" id="{DAAC8063-6D9C-4831-BC98-3DB6921E8D4C}"/>
              </a:ext>
            </a:extLst>
          </p:cNvPr>
          <p:cNvSpPr>
            <a:spLocks noGrp="1"/>
          </p:cNvSpPr>
          <p:nvPr>
            <p:ph type="sldNum" sz="quarter" idx="12"/>
          </p:nvPr>
        </p:nvSpPr>
        <p:spPr/>
        <p:txBody>
          <a:bodyPr/>
          <a:lstStyle/>
          <a:p>
            <a:pPr>
              <a:defRPr/>
            </a:pPr>
            <a:fld id="{774C7798-4690-44F7-8BD5-F3F898FCA55B}" type="slidenum">
              <a:rPr lang="en-GB" altLang="en-GB" smtClean="0"/>
              <a:pPr>
                <a:defRPr/>
              </a:pPr>
              <a:t>20</a:t>
            </a:fld>
            <a:endParaRPr lang="en-GB" altLang="en-GB"/>
          </a:p>
        </p:txBody>
      </p:sp>
      <p:pic>
        <p:nvPicPr>
          <p:cNvPr id="7" name="Picture 6">
            <a:extLst>
              <a:ext uri="{FF2B5EF4-FFF2-40B4-BE49-F238E27FC236}">
                <a16:creationId xmlns:a16="http://schemas.microsoft.com/office/drawing/2014/main" id="{896BC67E-62DB-4425-8E40-3C83C1F6DE7A}"/>
              </a:ext>
            </a:extLst>
          </p:cNvPr>
          <p:cNvPicPr>
            <a:picLocks noChangeAspect="1"/>
          </p:cNvPicPr>
          <p:nvPr/>
        </p:nvPicPr>
        <p:blipFill>
          <a:blip r:embed="rId2"/>
          <a:stretch>
            <a:fillRect/>
          </a:stretch>
        </p:blipFill>
        <p:spPr>
          <a:xfrm>
            <a:off x="4858462" y="1897995"/>
            <a:ext cx="4115374" cy="3572374"/>
          </a:xfrm>
          <a:prstGeom prst="rect">
            <a:avLst/>
          </a:prstGeom>
        </p:spPr>
      </p:pic>
      <p:pic>
        <p:nvPicPr>
          <p:cNvPr id="9" name="Picture 8">
            <a:extLst>
              <a:ext uri="{FF2B5EF4-FFF2-40B4-BE49-F238E27FC236}">
                <a16:creationId xmlns:a16="http://schemas.microsoft.com/office/drawing/2014/main" id="{2228CB57-BEF3-46E4-8505-5AD3809170F8}"/>
              </a:ext>
            </a:extLst>
          </p:cNvPr>
          <p:cNvPicPr>
            <a:picLocks noChangeAspect="1"/>
          </p:cNvPicPr>
          <p:nvPr/>
        </p:nvPicPr>
        <p:blipFill>
          <a:blip r:embed="rId3"/>
          <a:stretch>
            <a:fillRect/>
          </a:stretch>
        </p:blipFill>
        <p:spPr>
          <a:xfrm>
            <a:off x="170164" y="2914166"/>
            <a:ext cx="4458322" cy="1267002"/>
          </a:xfrm>
          <a:prstGeom prst="rect">
            <a:avLst/>
          </a:prstGeom>
        </p:spPr>
      </p:pic>
    </p:spTree>
    <p:extLst>
      <p:ext uri="{BB962C8B-B14F-4D97-AF65-F5344CB8AC3E}">
        <p14:creationId xmlns:p14="http://schemas.microsoft.com/office/powerpoint/2010/main" val="545864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26853-2A04-4E3B-A889-0028A3B90A02}"/>
              </a:ext>
            </a:extLst>
          </p:cNvPr>
          <p:cNvSpPr>
            <a:spLocks noGrp="1"/>
          </p:cNvSpPr>
          <p:nvPr>
            <p:ph type="title"/>
          </p:nvPr>
        </p:nvSpPr>
        <p:spPr/>
        <p:txBody>
          <a:bodyPr/>
          <a:lstStyle/>
          <a:p>
            <a:r>
              <a:rPr lang="en-GB" dirty="0"/>
              <a:t>Visual search	</a:t>
            </a:r>
          </a:p>
        </p:txBody>
      </p:sp>
      <p:sp>
        <p:nvSpPr>
          <p:cNvPr id="3" name="Date Placeholder 2">
            <a:extLst>
              <a:ext uri="{FF2B5EF4-FFF2-40B4-BE49-F238E27FC236}">
                <a16:creationId xmlns:a16="http://schemas.microsoft.com/office/drawing/2014/main" id="{9943A944-F534-4FEA-8222-C31584E99723}"/>
              </a:ext>
            </a:extLst>
          </p:cNvPr>
          <p:cNvSpPr>
            <a:spLocks noGrp="1"/>
          </p:cNvSpPr>
          <p:nvPr>
            <p:ph type="dt" sz="half" idx="10"/>
          </p:nvPr>
        </p:nvSpPr>
        <p:spPr/>
        <p:txBody>
          <a:bodyPr/>
          <a:lstStyle/>
          <a:p>
            <a:pPr>
              <a:defRPr/>
            </a:pPr>
            <a:fld id="{88CD86AE-FEDE-43A9-8A9D-E5AF1B15E9A7}" type="datetime1">
              <a:rPr lang="en-GB" altLang="en-GB" smtClean="0"/>
              <a:t>06/02/2022</a:t>
            </a:fld>
            <a:endParaRPr lang="en-GB" altLang="en-GB"/>
          </a:p>
        </p:txBody>
      </p:sp>
      <p:sp>
        <p:nvSpPr>
          <p:cNvPr id="4" name="Footer Placeholder 3">
            <a:extLst>
              <a:ext uri="{FF2B5EF4-FFF2-40B4-BE49-F238E27FC236}">
                <a16:creationId xmlns:a16="http://schemas.microsoft.com/office/drawing/2014/main" id="{C09DE113-BF28-4BF5-AF0E-AA6B94EDFF19}"/>
              </a:ext>
            </a:extLst>
          </p:cNvPr>
          <p:cNvSpPr>
            <a:spLocks noGrp="1"/>
          </p:cNvSpPr>
          <p:nvPr>
            <p:ph type="ftr" sz="quarter" idx="11"/>
          </p:nvPr>
        </p:nvSpPr>
        <p:spPr/>
        <p:txBody>
          <a:bodyPr/>
          <a:lstStyle/>
          <a:p>
            <a:pPr>
              <a:defRPr/>
            </a:pPr>
            <a:endParaRPr lang="en-GB" altLang="en-GB"/>
          </a:p>
        </p:txBody>
      </p:sp>
      <p:sp>
        <p:nvSpPr>
          <p:cNvPr id="5" name="Slide Number Placeholder 4">
            <a:extLst>
              <a:ext uri="{FF2B5EF4-FFF2-40B4-BE49-F238E27FC236}">
                <a16:creationId xmlns:a16="http://schemas.microsoft.com/office/drawing/2014/main" id="{C87DCD7C-B034-478D-979B-E257008CFEA0}"/>
              </a:ext>
            </a:extLst>
          </p:cNvPr>
          <p:cNvSpPr>
            <a:spLocks noGrp="1"/>
          </p:cNvSpPr>
          <p:nvPr>
            <p:ph type="sldNum" sz="quarter" idx="12"/>
          </p:nvPr>
        </p:nvSpPr>
        <p:spPr/>
        <p:txBody>
          <a:bodyPr/>
          <a:lstStyle/>
          <a:p>
            <a:pPr>
              <a:defRPr/>
            </a:pPr>
            <a:fld id="{774C7798-4690-44F7-8BD5-F3F898FCA55B}" type="slidenum">
              <a:rPr lang="en-GB" altLang="en-GB" smtClean="0"/>
              <a:pPr>
                <a:defRPr/>
              </a:pPr>
              <a:t>3</a:t>
            </a:fld>
            <a:endParaRPr lang="en-GB" altLang="en-GB"/>
          </a:p>
        </p:txBody>
      </p:sp>
      <p:sp>
        <p:nvSpPr>
          <p:cNvPr id="6" name="TextBox 5">
            <a:extLst>
              <a:ext uri="{FF2B5EF4-FFF2-40B4-BE49-F238E27FC236}">
                <a16:creationId xmlns:a16="http://schemas.microsoft.com/office/drawing/2014/main" id="{BEDDE814-F1EC-48A3-9EA1-AE6A3F412628}"/>
              </a:ext>
            </a:extLst>
          </p:cNvPr>
          <p:cNvSpPr txBox="1"/>
          <p:nvPr/>
        </p:nvSpPr>
        <p:spPr>
          <a:xfrm>
            <a:off x="329609" y="1562986"/>
            <a:ext cx="8357191" cy="3477875"/>
          </a:xfrm>
          <a:prstGeom prst="rect">
            <a:avLst/>
          </a:prstGeom>
          <a:noFill/>
        </p:spPr>
        <p:txBody>
          <a:bodyPr wrap="square" rtlCol="0">
            <a:spAutoFit/>
          </a:bodyPr>
          <a:lstStyle/>
          <a:p>
            <a:pPr marL="285750" indent="-285750" algn="l">
              <a:buFont typeface="Arial" panose="020B0604020202020204" pitchFamily="34" charset="0"/>
              <a:buChar char="•"/>
            </a:pPr>
            <a:r>
              <a:rPr lang="en-GB" sz="2000" i="0" dirty="0"/>
              <a:t>The challenge for the designer is to ensure that visual queries can be effectively and rapidly served </a:t>
            </a:r>
          </a:p>
          <a:p>
            <a:pPr marL="285750" indent="-285750" algn="l">
              <a:buFont typeface="Arial" panose="020B0604020202020204" pitchFamily="34" charset="0"/>
              <a:buChar char="•"/>
            </a:pPr>
            <a:r>
              <a:rPr lang="en-GB" sz="2000" i="0" dirty="0"/>
              <a:t>In practice, this means that each of the semantically meaningful graphical objects (‘glyphs’) that make up a graphic design have the right degree of salience (importance)</a:t>
            </a:r>
          </a:p>
          <a:p>
            <a:pPr marL="285750" indent="-285750" algn="l">
              <a:buFont typeface="Arial" panose="020B0604020202020204" pitchFamily="34" charset="0"/>
              <a:buChar char="•"/>
            </a:pPr>
            <a:r>
              <a:rPr lang="en-GB" sz="2000" i="0" dirty="0"/>
              <a:t>The most important and frequent visual queries should be supported by the most visually distinct objects</a:t>
            </a:r>
          </a:p>
          <a:p>
            <a:pPr marL="285750" indent="-285750" algn="l">
              <a:buFont typeface="Arial" panose="020B0604020202020204" pitchFamily="34" charset="0"/>
              <a:buChar char="•"/>
            </a:pPr>
            <a:r>
              <a:rPr lang="en-GB" sz="2000" i="0" dirty="0"/>
              <a:t>This distinctiveness is based on low-level early-stage processing in the visual system – so an understanding of how this works is valuable</a:t>
            </a:r>
          </a:p>
          <a:p>
            <a:pPr marL="285750" indent="-285750" algn="l">
              <a:buFont typeface="Arial" panose="020B0604020202020204" pitchFamily="34" charset="0"/>
              <a:buChar char="•"/>
            </a:pPr>
            <a:r>
              <a:rPr lang="en-GB" sz="2000" i="0" dirty="0"/>
              <a:t>Find the two occurrences of the letter p in this text. Now find the two letters q. How long did each search take? </a:t>
            </a:r>
          </a:p>
        </p:txBody>
      </p:sp>
      <p:pic>
        <p:nvPicPr>
          <p:cNvPr id="8" name="Picture 7" descr="Text&#10;&#10;Description automatically generated">
            <a:extLst>
              <a:ext uri="{FF2B5EF4-FFF2-40B4-BE49-F238E27FC236}">
                <a16:creationId xmlns:a16="http://schemas.microsoft.com/office/drawing/2014/main" id="{CB10A775-640B-409A-861C-FFC4536AA6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8779" y="5113804"/>
            <a:ext cx="6038850" cy="1019175"/>
          </a:xfrm>
          <a:prstGeom prst="rect">
            <a:avLst/>
          </a:prstGeom>
        </p:spPr>
      </p:pic>
    </p:spTree>
    <p:extLst>
      <p:ext uri="{BB962C8B-B14F-4D97-AF65-F5344CB8AC3E}">
        <p14:creationId xmlns:p14="http://schemas.microsoft.com/office/powerpoint/2010/main" val="2184434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CC1A6-C6A7-4201-9F7A-70C06AAA1467}"/>
              </a:ext>
            </a:extLst>
          </p:cNvPr>
          <p:cNvSpPr>
            <a:spLocks noGrp="1"/>
          </p:cNvSpPr>
          <p:nvPr>
            <p:ph type="title"/>
          </p:nvPr>
        </p:nvSpPr>
        <p:spPr/>
        <p:txBody>
          <a:bodyPr/>
          <a:lstStyle/>
          <a:p>
            <a:r>
              <a:rPr lang="en-GB" dirty="0"/>
              <a:t>Low-level feature analysis</a:t>
            </a:r>
          </a:p>
        </p:txBody>
      </p:sp>
      <p:sp>
        <p:nvSpPr>
          <p:cNvPr id="3" name="Date Placeholder 2">
            <a:extLst>
              <a:ext uri="{FF2B5EF4-FFF2-40B4-BE49-F238E27FC236}">
                <a16:creationId xmlns:a16="http://schemas.microsoft.com/office/drawing/2014/main" id="{028929CE-9BB9-4EBD-9077-73DD2DAE5DFA}"/>
              </a:ext>
            </a:extLst>
          </p:cNvPr>
          <p:cNvSpPr>
            <a:spLocks noGrp="1"/>
          </p:cNvSpPr>
          <p:nvPr>
            <p:ph type="dt" sz="half" idx="10"/>
          </p:nvPr>
        </p:nvSpPr>
        <p:spPr/>
        <p:txBody>
          <a:bodyPr/>
          <a:lstStyle/>
          <a:p>
            <a:pPr>
              <a:defRPr/>
            </a:pPr>
            <a:fld id="{074B7EC9-A635-4EC8-A953-E1C08A9F4EA2}" type="datetime1">
              <a:rPr lang="en-GB" altLang="en-GB" smtClean="0"/>
              <a:t>06/02/2022</a:t>
            </a:fld>
            <a:endParaRPr lang="en-GB" altLang="en-GB"/>
          </a:p>
        </p:txBody>
      </p:sp>
      <p:sp>
        <p:nvSpPr>
          <p:cNvPr id="4" name="Footer Placeholder 3">
            <a:extLst>
              <a:ext uri="{FF2B5EF4-FFF2-40B4-BE49-F238E27FC236}">
                <a16:creationId xmlns:a16="http://schemas.microsoft.com/office/drawing/2014/main" id="{78B8C39A-D7D4-424E-A6D4-209D4B101105}"/>
              </a:ext>
            </a:extLst>
          </p:cNvPr>
          <p:cNvSpPr>
            <a:spLocks noGrp="1"/>
          </p:cNvSpPr>
          <p:nvPr>
            <p:ph type="ftr" sz="quarter" idx="11"/>
          </p:nvPr>
        </p:nvSpPr>
        <p:spPr/>
        <p:txBody>
          <a:bodyPr/>
          <a:lstStyle/>
          <a:p>
            <a:pPr>
              <a:defRPr/>
            </a:pPr>
            <a:endParaRPr lang="en-GB" altLang="en-GB"/>
          </a:p>
        </p:txBody>
      </p:sp>
      <p:sp>
        <p:nvSpPr>
          <p:cNvPr id="5" name="Slide Number Placeholder 4">
            <a:extLst>
              <a:ext uri="{FF2B5EF4-FFF2-40B4-BE49-F238E27FC236}">
                <a16:creationId xmlns:a16="http://schemas.microsoft.com/office/drawing/2014/main" id="{6A3D31B4-A2E0-48D6-ACF9-2F85FA6541BF}"/>
              </a:ext>
            </a:extLst>
          </p:cNvPr>
          <p:cNvSpPr>
            <a:spLocks noGrp="1"/>
          </p:cNvSpPr>
          <p:nvPr>
            <p:ph type="sldNum" sz="quarter" idx="12"/>
          </p:nvPr>
        </p:nvSpPr>
        <p:spPr/>
        <p:txBody>
          <a:bodyPr/>
          <a:lstStyle/>
          <a:p>
            <a:pPr>
              <a:defRPr/>
            </a:pPr>
            <a:fld id="{774C7798-4690-44F7-8BD5-F3F898FCA55B}" type="slidenum">
              <a:rPr lang="en-GB" altLang="en-GB" smtClean="0"/>
              <a:pPr>
                <a:defRPr/>
              </a:pPr>
              <a:t>4</a:t>
            </a:fld>
            <a:endParaRPr lang="en-GB" altLang="en-GB"/>
          </a:p>
        </p:txBody>
      </p:sp>
      <p:pic>
        <p:nvPicPr>
          <p:cNvPr id="7" name="Picture 6" descr="Diagram&#10;&#10;Description automatically generated">
            <a:extLst>
              <a:ext uri="{FF2B5EF4-FFF2-40B4-BE49-F238E27FC236}">
                <a16:creationId xmlns:a16="http://schemas.microsoft.com/office/drawing/2014/main" id="{D051E873-EA92-49C2-9D3D-948F5EE06C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1997" y="3546104"/>
            <a:ext cx="6152121" cy="3189023"/>
          </a:xfrm>
          <a:prstGeom prst="rect">
            <a:avLst/>
          </a:prstGeom>
        </p:spPr>
      </p:pic>
      <p:sp>
        <p:nvSpPr>
          <p:cNvPr id="8" name="TextBox 7">
            <a:extLst>
              <a:ext uri="{FF2B5EF4-FFF2-40B4-BE49-F238E27FC236}">
                <a16:creationId xmlns:a16="http://schemas.microsoft.com/office/drawing/2014/main" id="{6D5C2ABC-FA95-4269-BCD5-E44B92216A4C}"/>
              </a:ext>
            </a:extLst>
          </p:cNvPr>
          <p:cNvSpPr txBox="1"/>
          <p:nvPr/>
        </p:nvSpPr>
        <p:spPr>
          <a:xfrm>
            <a:off x="276447" y="1360967"/>
            <a:ext cx="8589741" cy="2308324"/>
          </a:xfrm>
          <a:prstGeom prst="rect">
            <a:avLst/>
          </a:prstGeom>
          <a:noFill/>
        </p:spPr>
        <p:txBody>
          <a:bodyPr wrap="square" rtlCol="0">
            <a:spAutoFit/>
          </a:bodyPr>
          <a:lstStyle/>
          <a:p>
            <a:pPr marL="285750" indent="-285750" algn="l">
              <a:buFont typeface="Arial" panose="020B0604020202020204" pitchFamily="34" charset="0"/>
              <a:buChar char="•"/>
            </a:pPr>
            <a:r>
              <a:rPr lang="en-GB" i="0" dirty="0"/>
              <a:t>The neural architecture of the primary visual cortex has been mapped in detail through experiments in which neurophysiologists inserted very small electrical probes into single neurons in the brains of various animals</a:t>
            </a:r>
          </a:p>
          <a:p>
            <a:pPr marL="285750" indent="-285750" algn="l">
              <a:buFont typeface="Arial" panose="020B0604020202020204" pitchFamily="34" charset="0"/>
              <a:buChar char="•"/>
            </a:pPr>
            <a:r>
              <a:rPr lang="en-GB" i="0" dirty="0"/>
              <a:t>Cells ‘fire’ (emitting a series of spikes of electrical current when certain patterns are put in front an animal’s eyes</a:t>
            </a:r>
          </a:p>
          <a:p>
            <a:pPr marL="285750" indent="-285750" algn="l">
              <a:buFont typeface="Arial" panose="020B0604020202020204" pitchFamily="34" charset="0"/>
              <a:buChar char="•"/>
            </a:pPr>
            <a:r>
              <a:rPr lang="en-GB" i="0" dirty="0"/>
              <a:t>V1 is a kind of tapestry of interlocking regions where different kinds of information are processed. The elements of colour, shape, texture, motion, and stereoscopic depth are processed by different interwoven areas.</a:t>
            </a:r>
          </a:p>
        </p:txBody>
      </p:sp>
      <p:sp>
        <p:nvSpPr>
          <p:cNvPr id="9" name="TextBox 8">
            <a:extLst>
              <a:ext uri="{FF2B5EF4-FFF2-40B4-BE49-F238E27FC236}">
                <a16:creationId xmlns:a16="http://schemas.microsoft.com/office/drawing/2014/main" id="{67CC88EC-4C45-416F-BC6A-C6E5D77C5A5F}"/>
              </a:ext>
            </a:extLst>
          </p:cNvPr>
          <p:cNvSpPr txBox="1"/>
          <p:nvPr/>
        </p:nvSpPr>
        <p:spPr>
          <a:xfrm>
            <a:off x="7251405" y="4380614"/>
            <a:ext cx="1716122" cy="738664"/>
          </a:xfrm>
          <a:prstGeom prst="rect">
            <a:avLst/>
          </a:prstGeom>
          <a:solidFill>
            <a:srgbClr val="CCCCFF"/>
          </a:solidFill>
        </p:spPr>
        <p:txBody>
          <a:bodyPr wrap="square" rtlCol="0">
            <a:spAutoFit/>
          </a:bodyPr>
          <a:lstStyle/>
          <a:p>
            <a:pPr algn="l"/>
            <a:r>
              <a:rPr lang="en-GB" sz="1400" i="0" dirty="0"/>
              <a:t>What do you think these patches represent?</a:t>
            </a:r>
          </a:p>
        </p:txBody>
      </p:sp>
      <p:grpSp>
        <p:nvGrpSpPr>
          <p:cNvPr id="14" name="Group 13">
            <a:extLst>
              <a:ext uri="{FF2B5EF4-FFF2-40B4-BE49-F238E27FC236}">
                <a16:creationId xmlns:a16="http://schemas.microsoft.com/office/drawing/2014/main" id="{2DAE301A-6034-458B-85B9-AF094455DA4B}"/>
              </a:ext>
            </a:extLst>
          </p:cNvPr>
          <p:cNvGrpSpPr/>
          <p:nvPr/>
        </p:nvGrpSpPr>
        <p:grpSpPr>
          <a:xfrm>
            <a:off x="6889588" y="4249599"/>
            <a:ext cx="351000" cy="205920"/>
            <a:chOff x="6889588" y="4249599"/>
            <a:chExt cx="351000" cy="205920"/>
          </a:xfrm>
        </p:grpSpPr>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11256A9B-085B-4A67-8F78-914061BCB095}"/>
                    </a:ext>
                  </a:extLst>
                </p14:cNvPr>
                <p14:cNvContentPartPr/>
                <p14:nvPr/>
              </p14:nvContentPartPr>
              <p14:xfrm>
                <a:off x="6901468" y="4325199"/>
                <a:ext cx="339120" cy="76680"/>
              </p14:xfrm>
            </p:contentPart>
          </mc:Choice>
          <mc:Fallback xmlns="">
            <p:pic>
              <p:nvPicPr>
                <p:cNvPr id="10" name="Ink 9">
                  <a:extLst>
                    <a:ext uri="{FF2B5EF4-FFF2-40B4-BE49-F238E27FC236}">
                      <a16:creationId xmlns:a16="http://schemas.microsoft.com/office/drawing/2014/main" id="{11256A9B-085B-4A67-8F78-914061BCB095}"/>
                    </a:ext>
                  </a:extLst>
                </p:cNvPr>
                <p:cNvPicPr/>
                <p:nvPr/>
              </p:nvPicPr>
              <p:blipFill>
                <a:blip r:embed="rId4"/>
                <a:stretch>
                  <a:fillRect/>
                </a:stretch>
              </p:blipFill>
              <p:spPr>
                <a:xfrm>
                  <a:off x="6892828" y="4316559"/>
                  <a:ext cx="356760" cy="943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3C63236C-983E-446A-848B-D08D91BEFD3D}"/>
                    </a:ext>
                  </a:extLst>
                </p14:cNvPr>
                <p14:cNvContentPartPr/>
                <p14:nvPr/>
              </p14:nvContentPartPr>
              <p14:xfrm>
                <a:off x="6889588" y="4249599"/>
                <a:ext cx="137160" cy="78120"/>
              </p14:xfrm>
            </p:contentPart>
          </mc:Choice>
          <mc:Fallback xmlns="">
            <p:pic>
              <p:nvPicPr>
                <p:cNvPr id="11" name="Ink 10">
                  <a:extLst>
                    <a:ext uri="{FF2B5EF4-FFF2-40B4-BE49-F238E27FC236}">
                      <a16:creationId xmlns:a16="http://schemas.microsoft.com/office/drawing/2014/main" id="{3C63236C-983E-446A-848B-D08D91BEFD3D}"/>
                    </a:ext>
                  </a:extLst>
                </p:cNvPr>
                <p:cNvPicPr/>
                <p:nvPr/>
              </p:nvPicPr>
              <p:blipFill>
                <a:blip r:embed="rId6"/>
                <a:stretch>
                  <a:fillRect/>
                </a:stretch>
              </p:blipFill>
              <p:spPr>
                <a:xfrm>
                  <a:off x="6880948" y="4240599"/>
                  <a:ext cx="154800" cy="957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F4E7FB2E-5EED-4C38-84B5-0617FA9E3717}"/>
                    </a:ext>
                  </a:extLst>
                </p14:cNvPr>
                <p14:cNvContentPartPr/>
                <p14:nvPr/>
              </p14:nvContentPartPr>
              <p14:xfrm>
                <a:off x="6912988" y="4326999"/>
                <a:ext cx="79200" cy="128520"/>
              </p14:xfrm>
            </p:contentPart>
          </mc:Choice>
          <mc:Fallback xmlns="">
            <p:pic>
              <p:nvPicPr>
                <p:cNvPr id="13" name="Ink 12">
                  <a:extLst>
                    <a:ext uri="{FF2B5EF4-FFF2-40B4-BE49-F238E27FC236}">
                      <a16:creationId xmlns:a16="http://schemas.microsoft.com/office/drawing/2014/main" id="{F4E7FB2E-5EED-4C38-84B5-0617FA9E3717}"/>
                    </a:ext>
                  </a:extLst>
                </p:cNvPr>
                <p:cNvPicPr/>
                <p:nvPr/>
              </p:nvPicPr>
              <p:blipFill>
                <a:blip r:embed="rId8"/>
                <a:stretch>
                  <a:fillRect/>
                </a:stretch>
              </p:blipFill>
              <p:spPr>
                <a:xfrm>
                  <a:off x="6904348" y="4318359"/>
                  <a:ext cx="96840" cy="146160"/>
                </a:xfrm>
                <a:prstGeom prst="rect">
                  <a:avLst/>
                </a:prstGeom>
              </p:spPr>
            </p:pic>
          </mc:Fallback>
        </mc:AlternateContent>
      </p:grpSp>
    </p:spTree>
    <p:extLst>
      <p:ext uri="{BB962C8B-B14F-4D97-AF65-F5344CB8AC3E}">
        <p14:creationId xmlns:p14="http://schemas.microsoft.com/office/powerpoint/2010/main" val="255437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DA5B9-28DF-41FE-BB96-FBB740775AB5}"/>
              </a:ext>
            </a:extLst>
          </p:cNvPr>
          <p:cNvSpPr>
            <a:spLocks noGrp="1"/>
          </p:cNvSpPr>
          <p:nvPr>
            <p:ph type="title"/>
          </p:nvPr>
        </p:nvSpPr>
        <p:spPr/>
        <p:txBody>
          <a:bodyPr/>
          <a:lstStyle/>
          <a:p>
            <a:r>
              <a:rPr lang="en-GB" dirty="0"/>
              <a:t>Next-level processing</a:t>
            </a:r>
          </a:p>
        </p:txBody>
      </p:sp>
      <p:sp>
        <p:nvSpPr>
          <p:cNvPr id="3" name="Date Placeholder 2">
            <a:extLst>
              <a:ext uri="{FF2B5EF4-FFF2-40B4-BE49-F238E27FC236}">
                <a16:creationId xmlns:a16="http://schemas.microsoft.com/office/drawing/2014/main" id="{356997F7-1511-404C-8CB4-678ADB12F177}"/>
              </a:ext>
            </a:extLst>
          </p:cNvPr>
          <p:cNvSpPr>
            <a:spLocks noGrp="1"/>
          </p:cNvSpPr>
          <p:nvPr>
            <p:ph type="dt" sz="half" idx="10"/>
          </p:nvPr>
        </p:nvSpPr>
        <p:spPr/>
        <p:txBody>
          <a:bodyPr/>
          <a:lstStyle/>
          <a:p>
            <a:pPr>
              <a:defRPr/>
            </a:pPr>
            <a:fld id="{F9D9A6A0-4336-4645-8A84-3D3160C3A720}" type="datetime1">
              <a:rPr lang="en-GB" altLang="en-GB" smtClean="0"/>
              <a:t>06/02/2022</a:t>
            </a:fld>
            <a:endParaRPr lang="en-GB" altLang="en-GB"/>
          </a:p>
        </p:txBody>
      </p:sp>
      <p:sp>
        <p:nvSpPr>
          <p:cNvPr id="4" name="Footer Placeholder 3">
            <a:extLst>
              <a:ext uri="{FF2B5EF4-FFF2-40B4-BE49-F238E27FC236}">
                <a16:creationId xmlns:a16="http://schemas.microsoft.com/office/drawing/2014/main" id="{2B02F09C-DF88-4CE2-88AA-CDE5AEA5D9A9}"/>
              </a:ext>
            </a:extLst>
          </p:cNvPr>
          <p:cNvSpPr>
            <a:spLocks noGrp="1"/>
          </p:cNvSpPr>
          <p:nvPr>
            <p:ph type="ftr" sz="quarter" idx="11"/>
          </p:nvPr>
        </p:nvSpPr>
        <p:spPr/>
        <p:txBody>
          <a:bodyPr/>
          <a:lstStyle/>
          <a:p>
            <a:pPr>
              <a:defRPr/>
            </a:pPr>
            <a:endParaRPr lang="en-GB" altLang="en-GB"/>
          </a:p>
        </p:txBody>
      </p:sp>
      <p:sp>
        <p:nvSpPr>
          <p:cNvPr id="5" name="Slide Number Placeholder 4">
            <a:extLst>
              <a:ext uri="{FF2B5EF4-FFF2-40B4-BE49-F238E27FC236}">
                <a16:creationId xmlns:a16="http://schemas.microsoft.com/office/drawing/2014/main" id="{E9AF2244-D2EB-4435-B8F7-DBD0D841B8F0}"/>
              </a:ext>
            </a:extLst>
          </p:cNvPr>
          <p:cNvSpPr>
            <a:spLocks noGrp="1"/>
          </p:cNvSpPr>
          <p:nvPr>
            <p:ph type="sldNum" sz="quarter" idx="12"/>
          </p:nvPr>
        </p:nvSpPr>
        <p:spPr/>
        <p:txBody>
          <a:bodyPr/>
          <a:lstStyle/>
          <a:p>
            <a:pPr>
              <a:defRPr/>
            </a:pPr>
            <a:fld id="{774C7798-4690-44F7-8BD5-F3F898FCA55B}" type="slidenum">
              <a:rPr lang="en-GB" altLang="en-GB" smtClean="0"/>
              <a:pPr>
                <a:defRPr/>
              </a:pPr>
              <a:t>5</a:t>
            </a:fld>
            <a:endParaRPr lang="en-GB" altLang="en-GB"/>
          </a:p>
        </p:txBody>
      </p:sp>
      <p:sp>
        <p:nvSpPr>
          <p:cNvPr id="6" name="TextBox 5">
            <a:extLst>
              <a:ext uri="{FF2B5EF4-FFF2-40B4-BE49-F238E27FC236}">
                <a16:creationId xmlns:a16="http://schemas.microsoft.com/office/drawing/2014/main" id="{10BFEBEC-A586-4106-ACD4-95B5AE39F418}"/>
              </a:ext>
            </a:extLst>
          </p:cNvPr>
          <p:cNvSpPr txBox="1"/>
          <p:nvPr/>
        </p:nvSpPr>
        <p:spPr>
          <a:xfrm>
            <a:off x="276447" y="1477926"/>
            <a:ext cx="8589741" cy="4093428"/>
          </a:xfrm>
          <a:prstGeom prst="rect">
            <a:avLst/>
          </a:prstGeom>
          <a:noFill/>
        </p:spPr>
        <p:txBody>
          <a:bodyPr wrap="square" rtlCol="0">
            <a:spAutoFit/>
          </a:bodyPr>
          <a:lstStyle/>
          <a:p>
            <a:pPr marL="285750" indent="-285750" algn="l">
              <a:buFont typeface="Arial" panose="020B0604020202020204" pitchFamily="34" charset="0"/>
              <a:buChar char="•"/>
            </a:pPr>
            <a:r>
              <a:rPr lang="en-GB" sz="2000" i="0" dirty="0"/>
              <a:t>V2 receives input from V1: the neurons respond to slightly more complex patterns, based on the processing already done in V1</a:t>
            </a:r>
          </a:p>
          <a:p>
            <a:pPr marL="285750" indent="-285750" algn="l">
              <a:buFont typeface="Arial" panose="020B0604020202020204" pitchFamily="34" charset="0"/>
              <a:buChar char="•"/>
            </a:pPr>
            <a:r>
              <a:rPr lang="en-GB" sz="2000" i="0" dirty="0"/>
              <a:t>There are a million nerve fibres providing input from each eye to the V1 area where several billion neurons process information. Information is then passed on to area V2 where several billion more neurons process it at a more complex level</a:t>
            </a:r>
          </a:p>
          <a:p>
            <a:pPr marL="285750" indent="-285750" algn="l">
              <a:buFont typeface="Arial" panose="020B0604020202020204" pitchFamily="34" charset="0"/>
              <a:buChar char="•"/>
            </a:pPr>
            <a:r>
              <a:rPr lang="en-GB" sz="2000" i="0" dirty="0"/>
              <a:t>These cortical areas are parallel computers because they process every part of the visual image simultaneously, computing local orientation information, local colour difference information, local size information, and local motion information.</a:t>
            </a:r>
          </a:p>
          <a:p>
            <a:pPr marL="285750" indent="-285750" algn="l">
              <a:buFont typeface="Arial" panose="020B0604020202020204" pitchFamily="34" charset="0"/>
              <a:buChar char="•"/>
            </a:pPr>
            <a:endParaRPr lang="en-GB" sz="2000" i="0" dirty="0"/>
          </a:p>
          <a:p>
            <a:pPr marL="285750" indent="-285750" algn="l">
              <a:buFont typeface="Arial" panose="020B0604020202020204" pitchFamily="34" charset="0"/>
              <a:buChar char="•"/>
            </a:pPr>
            <a:r>
              <a:rPr lang="en-GB" sz="2000" i="0" dirty="0"/>
              <a:t>Neurons are comparatively slow processors, but there are a </a:t>
            </a:r>
            <a:r>
              <a:rPr lang="en-GB" sz="2000" b="1" i="0" dirty="0"/>
              <a:t>lot</a:t>
            </a:r>
            <a:r>
              <a:rPr lang="en-GB" sz="2000" i="0" dirty="0"/>
              <a:t> of them working in parallel</a:t>
            </a:r>
          </a:p>
        </p:txBody>
      </p:sp>
    </p:spTree>
    <p:extLst>
      <p:ext uri="{BB962C8B-B14F-4D97-AF65-F5344CB8AC3E}">
        <p14:creationId xmlns:p14="http://schemas.microsoft.com/office/powerpoint/2010/main" val="3457376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4BE86-6270-4484-B5A9-7937FA178ACA}"/>
              </a:ext>
            </a:extLst>
          </p:cNvPr>
          <p:cNvSpPr>
            <a:spLocks noGrp="1"/>
          </p:cNvSpPr>
          <p:nvPr>
            <p:ph type="title"/>
          </p:nvPr>
        </p:nvSpPr>
        <p:spPr/>
        <p:txBody>
          <a:bodyPr/>
          <a:lstStyle/>
          <a:p>
            <a:r>
              <a:rPr lang="en-GB" dirty="0"/>
              <a:t>Eye movement planning</a:t>
            </a:r>
          </a:p>
        </p:txBody>
      </p:sp>
      <p:sp>
        <p:nvSpPr>
          <p:cNvPr id="3" name="Date Placeholder 2">
            <a:extLst>
              <a:ext uri="{FF2B5EF4-FFF2-40B4-BE49-F238E27FC236}">
                <a16:creationId xmlns:a16="http://schemas.microsoft.com/office/drawing/2014/main" id="{612D49B9-178E-45F9-A1A4-89675B6C9B7E}"/>
              </a:ext>
            </a:extLst>
          </p:cNvPr>
          <p:cNvSpPr>
            <a:spLocks noGrp="1"/>
          </p:cNvSpPr>
          <p:nvPr>
            <p:ph type="dt" sz="half" idx="10"/>
          </p:nvPr>
        </p:nvSpPr>
        <p:spPr/>
        <p:txBody>
          <a:bodyPr/>
          <a:lstStyle/>
          <a:p>
            <a:pPr>
              <a:defRPr/>
            </a:pPr>
            <a:fld id="{2755855D-7202-490B-8886-4C182ADBAD23}" type="datetime1">
              <a:rPr lang="en-GB" altLang="en-GB" smtClean="0"/>
              <a:t>06/02/2022</a:t>
            </a:fld>
            <a:endParaRPr lang="en-GB" altLang="en-GB"/>
          </a:p>
        </p:txBody>
      </p:sp>
      <p:sp>
        <p:nvSpPr>
          <p:cNvPr id="4" name="Footer Placeholder 3">
            <a:extLst>
              <a:ext uri="{FF2B5EF4-FFF2-40B4-BE49-F238E27FC236}">
                <a16:creationId xmlns:a16="http://schemas.microsoft.com/office/drawing/2014/main" id="{F32639A9-7A84-4A5C-B1B8-FC6C3FA93D32}"/>
              </a:ext>
            </a:extLst>
          </p:cNvPr>
          <p:cNvSpPr>
            <a:spLocks noGrp="1"/>
          </p:cNvSpPr>
          <p:nvPr>
            <p:ph type="ftr" sz="quarter" idx="11"/>
          </p:nvPr>
        </p:nvSpPr>
        <p:spPr/>
        <p:txBody>
          <a:bodyPr/>
          <a:lstStyle/>
          <a:p>
            <a:pPr>
              <a:defRPr/>
            </a:pPr>
            <a:endParaRPr lang="en-GB" altLang="en-GB"/>
          </a:p>
        </p:txBody>
      </p:sp>
      <p:sp>
        <p:nvSpPr>
          <p:cNvPr id="5" name="Slide Number Placeholder 4">
            <a:extLst>
              <a:ext uri="{FF2B5EF4-FFF2-40B4-BE49-F238E27FC236}">
                <a16:creationId xmlns:a16="http://schemas.microsoft.com/office/drawing/2014/main" id="{EAF18D8C-CE64-48C9-8D0E-7284B6341143}"/>
              </a:ext>
            </a:extLst>
          </p:cNvPr>
          <p:cNvSpPr>
            <a:spLocks noGrp="1"/>
          </p:cNvSpPr>
          <p:nvPr>
            <p:ph type="sldNum" sz="quarter" idx="12"/>
          </p:nvPr>
        </p:nvSpPr>
        <p:spPr/>
        <p:txBody>
          <a:bodyPr/>
          <a:lstStyle/>
          <a:p>
            <a:pPr>
              <a:defRPr/>
            </a:pPr>
            <a:fld id="{774C7798-4690-44F7-8BD5-F3F898FCA55B}" type="slidenum">
              <a:rPr lang="en-GB" altLang="en-GB" smtClean="0"/>
              <a:pPr>
                <a:defRPr/>
              </a:pPr>
              <a:t>6</a:t>
            </a:fld>
            <a:endParaRPr lang="en-GB" altLang="en-GB"/>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DD7AF479-D11A-4A52-B0B3-9C2E3656A01C}"/>
                  </a:ext>
                </a:extLst>
              </p14:cNvPr>
              <p14:cNvContentPartPr/>
              <p14:nvPr/>
            </p14:nvContentPartPr>
            <p14:xfrm>
              <a:off x="4880068" y="526839"/>
              <a:ext cx="360" cy="4320"/>
            </p14:xfrm>
          </p:contentPart>
        </mc:Choice>
        <mc:Fallback xmlns="">
          <p:pic>
            <p:nvPicPr>
              <p:cNvPr id="6" name="Ink 5">
                <a:extLst>
                  <a:ext uri="{FF2B5EF4-FFF2-40B4-BE49-F238E27FC236}">
                    <a16:creationId xmlns:a16="http://schemas.microsoft.com/office/drawing/2014/main" id="{DD7AF479-D11A-4A52-B0B3-9C2E3656A01C}"/>
                  </a:ext>
                </a:extLst>
              </p:cNvPr>
              <p:cNvPicPr/>
              <p:nvPr/>
            </p:nvPicPr>
            <p:blipFill>
              <a:blip r:embed="rId3"/>
              <a:stretch>
                <a:fillRect/>
              </a:stretch>
            </p:blipFill>
            <p:spPr>
              <a:xfrm>
                <a:off x="4871068" y="518199"/>
                <a:ext cx="18000" cy="21960"/>
              </a:xfrm>
              <a:prstGeom prst="rect">
                <a:avLst/>
              </a:prstGeom>
            </p:spPr>
          </p:pic>
        </mc:Fallback>
      </mc:AlternateContent>
      <p:sp>
        <p:nvSpPr>
          <p:cNvPr id="7" name="TextBox 6">
            <a:extLst>
              <a:ext uri="{FF2B5EF4-FFF2-40B4-BE49-F238E27FC236}">
                <a16:creationId xmlns:a16="http://schemas.microsoft.com/office/drawing/2014/main" id="{5F74B380-C220-4C3D-80B2-7E75F0F58333}"/>
              </a:ext>
            </a:extLst>
          </p:cNvPr>
          <p:cNvSpPr txBox="1"/>
          <p:nvPr/>
        </p:nvSpPr>
        <p:spPr>
          <a:xfrm>
            <a:off x="308344" y="1382233"/>
            <a:ext cx="8474149" cy="3170099"/>
          </a:xfrm>
          <a:prstGeom prst="rect">
            <a:avLst/>
          </a:prstGeom>
          <a:noFill/>
        </p:spPr>
        <p:txBody>
          <a:bodyPr wrap="square" rtlCol="0">
            <a:spAutoFit/>
          </a:bodyPr>
          <a:lstStyle/>
          <a:p>
            <a:pPr marL="285750" indent="-285750" algn="l">
              <a:buFont typeface="Arial" panose="020B0604020202020204" pitchFamily="34" charset="0"/>
              <a:buChar char="•"/>
            </a:pPr>
            <a:r>
              <a:rPr lang="en-GB" sz="2000" i="0" dirty="0"/>
              <a:t>Visual search is not random</a:t>
            </a:r>
          </a:p>
          <a:p>
            <a:pPr marL="285750" indent="-285750" algn="l">
              <a:buFont typeface="Arial" panose="020B0604020202020204" pitchFamily="34" charset="0"/>
              <a:buChar char="•"/>
            </a:pPr>
            <a:r>
              <a:rPr lang="en-GB" sz="2000" i="0" dirty="0"/>
              <a:t>If we are looking for something small, we can only see it when we are looking at it. But how do the eyes get directed to the right locations if the information has not been processed?</a:t>
            </a:r>
          </a:p>
          <a:p>
            <a:pPr marL="285750" indent="-285750" algn="l">
              <a:buFont typeface="Arial" panose="020B0604020202020204" pitchFamily="34" charset="0"/>
              <a:buChar char="•"/>
            </a:pPr>
            <a:r>
              <a:rPr lang="en-GB" sz="2000" b="1" i="0" dirty="0">
                <a:solidFill>
                  <a:srgbClr val="CC3399"/>
                </a:solidFill>
              </a:rPr>
              <a:t>Biased competition</a:t>
            </a:r>
            <a:r>
              <a:rPr lang="en-GB" sz="2000" i="0" dirty="0"/>
              <a:t>. If we are looking for tomatoes, then red-sensitive cells in V1 are dialled up, while blue- and green-sensitive cells are dialled down.</a:t>
            </a:r>
          </a:p>
          <a:p>
            <a:pPr marL="285750" indent="-285750" algn="l">
              <a:buFont typeface="Arial" panose="020B0604020202020204" pitchFamily="34" charset="0"/>
              <a:buChar char="•"/>
            </a:pPr>
            <a:r>
              <a:rPr lang="en-GB" sz="2000" i="0" dirty="0"/>
              <a:t>Responses from the cells that are sensitized are passed both up the </a:t>
            </a:r>
            <a:r>
              <a:rPr lang="en-GB" sz="2000" b="1" i="0" dirty="0">
                <a:solidFill>
                  <a:srgbClr val="CC3399"/>
                </a:solidFill>
              </a:rPr>
              <a:t>what</a:t>
            </a:r>
            <a:r>
              <a:rPr lang="en-GB" sz="2000" i="0" dirty="0"/>
              <a:t> pathway, biasing the things that are seen, and up the </a:t>
            </a:r>
            <a:r>
              <a:rPr lang="en-GB" sz="2000" b="1" i="0" dirty="0">
                <a:solidFill>
                  <a:srgbClr val="CC3399"/>
                </a:solidFill>
              </a:rPr>
              <a:t>where</a:t>
            </a:r>
            <a:r>
              <a:rPr lang="en-GB" sz="2000" i="0" dirty="0"/>
              <a:t> pathway, to regions that send signals to make eye movements occur.</a:t>
            </a:r>
          </a:p>
        </p:txBody>
      </p:sp>
      <p:pic>
        <p:nvPicPr>
          <p:cNvPr id="9" name="Picture 8">
            <a:extLst>
              <a:ext uri="{FF2B5EF4-FFF2-40B4-BE49-F238E27FC236}">
                <a16:creationId xmlns:a16="http://schemas.microsoft.com/office/drawing/2014/main" id="{9E8BE76F-CB89-4D0D-8AEB-765B85E1B543}"/>
              </a:ext>
            </a:extLst>
          </p:cNvPr>
          <p:cNvPicPr>
            <a:picLocks noChangeAspect="1"/>
          </p:cNvPicPr>
          <p:nvPr/>
        </p:nvPicPr>
        <p:blipFill>
          <a:blip r:embed="rId4"/>
          <a:stretch>
            <a:fillRect/>
          </a:stretch>
        </p:blipFill>
        <p:spPr>
          <a:xfrm>
            <a:off x="4742121" y="4643389"/>
            <a:ext cx="2371605" cy="1981538"/>
          </a:xfrm>
          <a:prstGeom prst="rect">
            <a:avLst/>
          </a:prstGeom>
        </p:spPr>
      </p:pic>
    </p:spTree>
    <p:extLst>
      <p:ext uri="{BB962C8B-B14F-4D97-AF65-F5344CB8AC3E}">
        <p14:creationId xmlns:p14="http://schemas.microsoft.com/office/powerpoint/2010/main" val="3668423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D68EA-2109-4F8C-A223-3E9AC468DD40}"/>
              </a:ext>
            </a:extLst>
          </p:cNvPr>
          <p:cNvSpPr>
            <a:spLocks noGrp="1"/>
          </p:cNvSpPr>
          <p:nvPr>
            <p:ph type="title"/>
          </p:nvPr>
        </p:nvSpPr>
        <p:spPr/>
        <p:txBody>
          <a:bodyPr/>
          <a:lstStyle/>
          <a:p>
            <a:r>
              <a:rPr lang="en-GB" dirty="0" err="1"/>
              <a:t>Popout</a:t>
            </a:r>
            <a:r>
              <a:rPr lang="en-GB" dirty="0"/>
              <a:t> experiment</a:t>
            </a:r>
          </a:p>
        </p:txBody>
      </p:sp>
      <p:sp>
        <p:nvSpPr>
          <p:cNvPr id="3" name="Date Placeholder 2">
            <a:extLst>
              <a:ext uri="{FF2B5EF4-FFF2-40B4-BE49-F238E27FC236}">
                <a16:creationId xmlns:a16="http://schemas.microsoft.com/office/drawing/2014/main" id="{60A67710-9DA1-49D9-927F-A9282A446073}"/>
              </a:ext>
            </a:extLst>
          </p:cNvPr>
          <p:cNvSpPr>
            <a:spLocks noGrp="1"/>
          </p:cNvSpPr>
          <p:nvPr>
            <p:ph type="dt" sz="half" idx="10"/>
          </p:nvPr>
        </p:nvSpPr>
        <p:spPr/>
        <p:txBody>
          <a:bodyPr/>
          <a:lstStyle/>
          <a:p>
            <a:pPr>
              <a:defRPr/>
            </a:pPr>
            <a:fld id="{3E1EE341-5807-4F32-B3CF-CB4AD19F6C48}" type="datetime1">
              <a:rPr lang="en-GB" altLang="en-GB" smtClean="0"/>
              <a:t>06/02/2022</a:t>
            </a:fld>
            <a:endParaRPr lang="en-GB" altLang="en-GB"/>
          </a:p>
        </p:txBody>
      </p:sp>
      <p:sp>
        <p:nvSpPr>
          <p:cNvPr id="4" name="Footer Placeholder 3">
            <a:extLst>
              <a:ext uri="{FF2B5EF4-FFF2-40B4-BE49-F238E27FC236}">
                <a16:creationId xmlns:a16="http://schemas.microsoft.com/office/drawing/2014/main" id="{0D79E4F7-FC35-4304-BB77-12A5FE32070C}"/>
              </a:ext>
            </a:extLst>
          </p:cNvPr>
          <p:cNvSpPr>
            <a:spLocks noGrp="1"/>
          </p:cNvSpPr>
          <p:nvPr>
            <p:ph type="ftr" sz="quarter" idx="11"/>
          </p:nvPr>
        </p:nvSpPr>
        <p:spPr/>
        <p:txBody>
          <a:bodyPr/>
          <a:lstStyle/>
          <a:p>
            <a:pPr>
              <a:defRPr/>
            </a:pPr>
            <a:endParaRPr lang="en-GB" altLang="en-GB"/>
          </a:p>
        </p:txBody>
      </p:sp>
      <p:sp>
        <p:nvSpPr>
          <p:cNvPr id="5" name="Slide Number Placeholder 4">
            <a:extLst>
              <a:ext uri="{FF2B5EF4-FFF2-40B4-BE49-F238E27FC236}">
                <a16:creationId xmlns:a16="http://schemas.microsoft.com/office/drawing/2014/main" id="{3997E054-DF2E-42B1-B27D-073ED1E5F67E}"/>
              </a:ext>
            </a:extLst>
          </p:cNvPr>
          <p:cNvSpPr>
            <a:spLocks noGrp="1"/>
          </p:cNvSpPr>
          <p:nvPr>
            <p:ph type="sldNum" sz="quarter" idx="12"/>
          </p:nvPr>
        </p:nvSpPr>
        <p:spPr/>
        <p:txBody>
          <a:bodyPr/>
          <a:lstStyle/>
          <a:p>
            <a:pPr>
              <a:defRPr/>
            </a:pPr>
            <a:fld id="{774C7798-4690-44F7-8BD5-F3F898FCA55B}" type="slidenum">
              <a:rPr lang="en-GB" altLang="en-GB" smtClean="0"/>
              <a:pPr>
                <a:defRPr/>
              </a:pPr>
              <a:t>7</a:t>
            </a:fld>
            <a:endParaRPr lang="en-GB" altLang="en-GB"/>
          </a:p>
        </p:txBody>
      </p:sp>
      <p:sp>
        <p:nvSpPr>
          <p:cNvPr id="6" name="TextBox 5">
            <a:extLst>
              <a:ext uri="{FF2B5EF4-FFF2-40B4-BE49-F238E27FC236}">
                <a16:creationId xmlns:a16="http://schemas.microsoft.com/office/drawing/2014/main" id="{AD89FB46-5977-4179-9B91-8DE87461544F}"/>
              </a:ext>
            </a:extLst>
          </p:cNvPr>
          <p:cNvSpPr txBox="1"/>
          <p:nvPr/>
        </p:nvSpPr>
        <p:spPr>
          <a:xfrm>
            <a:off x="297712" y="1424763"/>
            <a:ext cx="8568476" cy="3477875"/>
          </a:xfrm>
          <a:prstGeom prst="rect">
            <a:avLst/>
          </a:prstGeom>
          <a:noFill/>
        </p:spPr>
        <p:txBody>
          <a:bodyPr wrap="square" rtlCol="0">
            <a:spAutoFit/>
          </a:bodyPr>
          <a:lstStyle/>
          <a:p>
            <a:pPr marL="285750" indent="-285750" algn="l">
              <a:buFont typeface="Arial" panose="020B0604020202020204" pitchFamily="34" charset="0"/>
              <a:buChar char="•"/>
            </a:pPr>
            <a:r>
              <a:rPr lang="en-GB" sz="2000" i="0" dirty="0"/>
              <a:t>Anne </a:t>
            </a:r>
            <a:r>
              <a:rPr lang="en-GB" sz="2000" i="0" dirty="0" err="1"/>
              <a:t>Triesman</a:t>
            </a:r>
            <a:r>
              <a:rPr lang="en-GB" sz="2000" i="0" dirty="0"/>
              <a:t> studied the properties of simple patterns that made them easy to find</a:t>
            </a:r>
          </a:p>
          <a:p>
            <a:pPr marL="285750" indent="-285750" algn="l">
              <a:buFont typeface="Arial" panose="020B0604020202020204" pitchFamily="34" charset="0"/>
              <a:buChar char="•"/>
            </a:pPr>
            <a:r>
              <a:rPr lang="en-GB" sz="2000" i="0" dirty="0"/>
              <a:t>Visual search tasks: subject told what the target shape was going to be and given an instant to look at it</a:t>
            </a:r>
          </a:p>
          <a:p>
            <a:pPr marL="285750" indent="-285750" algn="l">
              <a:buFont typeface="Arial" panose="020B0604020202020204" pitchFamily="34" charset="0"/>
              <a:buChar char="•"/>
            </a:pPr>
            <a:r>
              <a:rPr lang="en-GB" sz="2000" i="0" dirty="0"/>
              <a:t>Then they were briefly exposed to that same shape embedded in a set of </a:t>
            </a:r>
            <a:r>
              <a:rPr lang="en-GB" sz="2000" b="1" i="0" dirty="0">
                <a:solidFill>
                  <a:srgbClr val="CC3399"/>
                </a:solidFill>
              </a:rPr>
              <a:t>distractors</a:t>
            </a:r>
          </a:p>
          <a:p>
            <a:pPr marL="285750" indent="-285750" algn="l">
              <a:buFont typeface="Arial" panose="020B0604020202020204" pitchFamily="34" charset="0"/>
              <a:buChar char="•"/>
            </a:pPr>
            <a:r>
              <a:rPr lang="en-GB" sz="2000" i="0" dirty="0"/>
              <a:t>For certain combinations of targets and distracters the time to respond did not depend on the number of distractors</a:t>
            </a:r>
          </a:p>
          <a:p>
            <a:pPr marL="285750" indent="-285750" algn="l">
              <a:buFont typeface="Arial" panose="020B0604020202020204" pitchFamily="34" charset="0"/>
              <a:buChar char="•"/>
            </a:pPr>
            <a:r>
              <a:rPr lang="en-GB" sz="2000" i="0" dirty="0"/>
              <a:t>This suggests a parallel automatic process that she described as </a:t>
            </a:r>
            <a:r>
              <a:rPr lang="en-GB" sz="2000" b="1" i="0" dirty="0">
                <a:solidFill>
                  <a:srgbClr val="CC3399"/>
                </a:solidFill>
              </a:rPr>
              <a:t>pre-attentive</a:t>
            </a:r>
          </a:p>
          <a:p>
            <a:pPr marL="285750" indent="-285750" algn="l">
              <a:buFont typeface="Arial" panose="020B0604020202020204" pitchFamily="34" charset="0"/>
              <a:buChar char="•"/>
            </a:pPr>
            <a:endParaRPr lang="en-GB" sz="2000" i="0" dirty="0"/>
          </a:p>
        </p:txBody>
      </p:sp>
      <p:pic>
        <p:nvPicPr>
          <p:cNvPr id="8" name="Picture 7" descr="A picture containing clock&#10;&#10;Description automatically generated">
            <a:extLst>
              <a:ext uri="{FF2B5EF4-FFF2-40B4-BE49-F238E27FC236}">
                <a16:creationId xmlns:a16="http://schemas.microsoft.com/office/drawing/2014/main" id="{6EA24118-73B4-4AC8-8A10-63D9FA0FB2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4789" y="4305300"/>
            <a:ext cx="2933700" cy="1752600"/>
          </a:xfrm>
          <a:prstGeom prst="rect">
            <a:avLst/>
          </a:prstGeom>
        </p:spPr>
      </p:pic>
    </p:spTree>
    <p:extLst>
      <p:ext uri="{BB962C8B-B14F-4D97-AF65-F5344CB8AC3E}">
        <p14:creationId xmlns:p14="http://schemas.microsoft.com/office/powerpoint/2010/main" val="1082079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C52F2-3E9F-4ABC-B706-9F55821DC896}"/>
              </a:ext>
            </a:extLst>
          </p:cNvPr>
          <p:cNvSpPr>
            <a:spLocks noGrp="1"/>
          </p:cNvSpPr>
          <p:nvPr>
            <p:ph type="title"/>
          </p:nvPr>
        </p:nvSpPr>
        <p:spPr/>
        <p:txBody>
          <a:bodyPr/>
          <a:lstStyle/>
          <a:p>
            <a:r>
              <a:rPr lang="en-GB" dirty="0"/>
              <a:t>Pop-out mechanism</a:t>
            </a:r>
          </a:p>
        </p:txBody>
      </p:sp>
      <p:sp>
        <p:nvSpPr>
          <p:cNvPr id="3" name="Date Placeholder 2">
            <a:extLst>
              <a:ext uri="{FF2B5EF4-FFF2-40B4-BE49-F238E27FC236}">
                <a16:creationId xmlns:a16="http://schemas.microsoft.com/office/drawing/2014/main" id="{5DB2CBF6-49BC-46BE-87A0-2BE14A0DD86E}"/>
              </a:ext>
            </a:extLst>
          </p:cNvPr>
          <p:cNvSpPr>
            <a:spLocks noGrp="1"/>
          </p:cNvSpPr>
          <p:nvPr>
            <p:ph type="dt" sz="half" idx="10"/>
          </p:nvPr>
        </p:nvSpPr>
        <p:spPr/>
        <p:txBody>
          <a:bodyPr/>
          <a:lstStyle/>
          <a:p>
            <a:pPr>
              <a:defRPr/>
            </a:pPr>
            <a:fld id="{D62F8F34-5609-45F7-AC50-299E1D7D7F1E}" type="datetime1">
              <a:rPr lang="en-GB" altLang="en-GB" smtClean="0"/>
              <a:t>06/02/2022</a:t>
            </a:fld>
            <a:endParaRPr lang="en-GB" altLang="en-GB"/>
          </a:p>
        </p:txBody>
      </p:sp>
      <p:sp>
        <p:nvSpPr>
          <p:cNvPr id="4" name="Footer Placeholder 3">
            <a:extLst>
              <a:ext uri="{FF2B5EF4-FFF2-40B4-BE49-F238E27FC236}">
                <a16:creationId xmlns:a16="http://schemas.microsoft.com/office/drawing/2014/main" id="{14D1E5BB-2A4F-47A0-862B-2BD1FAFA944E}"/>
              </a:ext>
            </a:extLst>
          </p:cNvPr>
          <p:cNvSpPr>
            <a:spLocks noGrp="1"/>
          </p:cNvSpPr>
          <p:nvPr>
            <p:ph type="ftr" sz="quarter" idx="11"/>
          </p:nvPr>
        </p:nvSpPr>
        <p:spPr/>
        <p:txBody>
          <a:bodyPr/>
          <a:lstStyle/>
          <a:p>
            <a:pPr>
              <a:defRPr/>
            </a:pPr>
            <a:endParaRPr lang="en-GB" altLang="en-GB"/>
          </a:p>
        </p:txBody>
      </p:sp>
      <p:sp>
        <p:nvSpPr>
          <p:cNvPr id="5" name="Slide Number Placeholder 4">
            <a:extLst>
              <a:ext uri="{FF2B5EF4-FFF2-40B4-BE49-F238E27FC236}">
                <a16:creationId xmlns:a16="http://schemas.microsoft.com/office/drawing/2014/main" id="{74838D72-A312-4807-AD12-3C3D9D1D391B}"/>
              </a:ext>
            </a:extLst>
          </p:cNvPr>
          <p:cNvSpPr>
            <a:spLocks noGrp="1"/>
          </p:cNvSpPr>
          <p:nvPr>
            <p:ph type="sldNum" sz="quarter" idx="12"/>
          </p:nvPr>
        </p:nvSpPr>
        <p:spPr/>
        <p:txBody>
          <a:bodyPr/>
          <a:lstStyle/>
          <a:p>
            <a:pPr>
              <a:defRPr/>
            </a:pPr>
            <a:fld id="{774C7798-4690-44F7-8BD5-F3F898FCA55B}" type="slidenum">
              <a:rPr lang="en-GB" altLang="en-GB" smtClean="0"/>
              <a:pPr>
                <a:defRPr/>
              </a:pPr>
              <a:t>8</a:t>
            </a:fld>
            <a:endParaRPr lang="en-GB" altLang="en-GB"/>
          </a:p>
        </p:txBody>
      </p:sp>
      <p:sp>
        <p:nvSpPr>
          <p:cNvPr id="6" name="TextBox 5">
            <a:extLst>
              <a:ext uri="{FF2B5EF4-FFF2-40B4-BE49-F238E27FC236}">
                <a16:creationId xmlns:a16="http://schemas.microsoft.com/office/drawing/2014/main" id="{DEDACEB2-3072-4C46-9B71-522449B2A125}"/>
              </a:ext>
            </a:extLst>
          </p:cNvPr>
          <p:cNvSpPr txBox="1"/>
          <p:nvPr/>
        </p:nvSpPr>
        <p:spPr>
          <a:xfrm>
            <a:off x="276447" y="1414130"/>
            <a:ext cx="8589741" cy="4801314"/>
          </a:xfrm>
          <a:prstGeom prst="rect">
            <a:avLst/>
          </a:prstGeom>
          <a:noFill/>
        </p:spPr>
        <p:txBody>
          <a:bodyPr wrap="square" rtlCol="0">
            <a:spAutoFit/>
          </a:bodyPr>
          <a:lstStyle/>
          <a:p>
            <a:pPr marL="285750" indent="-285750" algn="l">
              <a:buFont typeface="Arial" panose="020B0604020202020204" pitchFamily="34" charset="0"/>
              <a:buChar char="•"/>
            </a:pPr>
            <a:r>
              <a:rPr lang="en-GB" i="0" dirty="0"/>
              <a:t>Pop-out effects depend on the relationship of a visual search target to the other objects that surround it. If that target is distinct in some feature channel of the primary visual cortex we can program an eye movement so that it becomes the centre of fixation.</a:t>
            </a:r>
          </a:p>
          <a:p>
            <a:pPr marL="285750" indent="-285750" algn="l">
              <a:buFont typeface="Arial" panose="020B0604020202020204" pitchFamily="34" charset="0"/>
              <a:buChar char="•"/>
            </a:pPr>
            <a:r>
              <a:rPr lang="en-GB" i="0" dirty="0"/>
              <a:t>‘</a:t>
            </a:r>
            <a:r>
              <a:rPr lang="en-GB" b="1" i="0" dirty="0">
                <a:solidFill>
                  <a:srgbClr val="CC3399"/>
                </a:solidFill>
              </a:rPr>
              <a:t>Pre-attentive</a:t>
            </a:r>
            <a:r>
              <a:rPr lang="en-GB" i="0" dirty="0"/>
              <a:t>’ is a misnomer – in fact subjects have to </a:t>
            </a:r>
            <a:r>
              <a:rPr lang="en-GB" b="1" i="0" dirty="0">
                <a:solidFill>
                  <a:srgbClr val="CC3399"/>
                </a:solidFill>
              </a:rPr>
              <a:t>focus their attention </a:t>
            </a:r>
            <a:r>
              <a:rPr lang="en-GB" i="0" dirty="0"/>
              <a:t>on the presence or absence of a particular target.</a:t>
            </a:r>
          </a:p>
          <a:p>
            <a:pPr marL="285750" indent="-285750" algn="l">
              <a:buFont typeface="Arial" panose="020B0604020202020204" pitchFamily="34" charset="0"/>
              <a:buChar char="•"/>
            </a:pPr>
            <a:r>
              <a:rPr lang="en-GB" i="0" dirty="0"/>
              <a:t>A better term is </a:t>
            </a:r>
            <a:r>
              <a:rPr lang="en-GB" b="1" i="0" dirty="0" err="1">
                <a:solidFill>
                  <a:srgbClr val="CC3399"/>
                </a:solidFill>
              </a:rPr>
              <a:t>tunable</a:t>
            </a:r>
            <a:r>
              <a:rPr lang="en-GB" i="0" dirty="0"/>
              <a:t>, to indicate those visual properties that can be used in the planning of the next eye movement. </a:t>
            </a:r>
            <a:r>
              <a:rPr lang="en-GB" i="0" dirty="0" err="1"/>
              <a:t>Triesman’s</a:t>
            </a:r>
            <a:r>
              <a:rPr lang="en-GB" i="0" dirty="0"/>
              <a:t> experiments tell us about those properties to which our eye-movement programming system is sensitive. </a:t>
            </a:r>
          </a:p>
          <a:p>
            <a:pPr marL="285750" indent="-285750" algn="l">
              <a:buFont typeface="Arial" panose="020B0604020202020204" pitchFamily="34" charset="0"/>
              <a:buChar char="•"/>
            </a:pPr>
            <a:r>
              <a:rPr lang="en-GB" i="0" dirty="0"/>
              <a:t>Something that pops out can be seen in a </a:t>
            </a:r>
            <a:r>
              <a:rPr lang="en-GB" b="1" i="0" dirty="0">
                <a:solidFill>
                  <a:srgbClr val="CC3399"/>
                </a:solidFill>
              </a:rPr>
              <a:t>single eye fixation </a:t>
            </a:r>
          </a:p>
          <a:p>
            <a:pPr marL="285750" indent="-285750" algn="l">
              <a:buFont typeface="Arial" panose="020B0604020202020204" pitchFamily="34" charset="0"/>
              <a:buChar char="•"/>
            </a:pPr>
            <a:r>
              <a:rPr lang="en-GB" i="0" dirty="0"/>
              <a:t>Experiments show that the processing to separate a pop-out object from its surroundings actually takes less than a tenth of a second.</a:t>
            </a:r>
          </a:p>
          <a:p>
            <a:pPr marL="285750" indent="-285750" algn="l">
              <a:buFont typeface="Arial" panose="020B0604020202020204" pitchFamily="34" charset="0"/>
              <a:buChar char="•"/>
            </a:pPr>
            <a:r>
              <a:rPr lang="en-GB" i="0" dirty="0"/>
              <a:t>Things that do not pop out require several eye movements to find, with eye movements taking place at a rate of roughly three per second. Between one and a few seconds may be needed for a search</a:t>
            </a:r>
          </a:p>
          <a:p>
            <a:pPr marL="285750" indent="-285750" algn="l">
              <a:buFont typeface="Arial" panose="020B0604020202020204" pitchFamily="34" charset="0"/>
              <a:buChar char="•"/>
            </a:pPr>
            <a:r>
              <a:rPr lang="en-GB" i="0" dirty="0"/>
              <a:t>This is the difference between visually efficient at-a-glance processing and cognitively effortful search</a:t>
            </a:r>
          </a:p>
        </p:txBody>
      </p:sp>
    </p:spTree>
    <p:extLst>
      <p:ext uri="{BB962C8B-B14F-4D97-AF65-F5344CB8AC3E}">
        <p14:creationId xmlns:p14="http://schemas.microsoft.com/office/powerpoint/2010/main" val="4180475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3EF8C-DB8C-449D-9924-F25A1F010FF6}"/>
              </a:ext>
            </a:extLst>
          </p:cNvPr>
          <p:cNvSpPr>
            <a:spLocks noGrp="1"/>
          </p:cNvSpPr>
          <p:nvPr>
            <p:ph type="title"/>
          </p:nvPr>
        </p:nvSpPr>
        <p:spPr/>
        <p:txBody>
          <a:bodyPr/>
          <a:lstStyle/>
          <a:p>
            <a:r>
              <a:rPr lang="en-GB" dirty="0"/>
              <a:t>Environment</a:t>
            </a:r>
          </a:p>
        </p:txBody>
      </p:sp>
      <p:sp>
        <p:nvSpPr>
          <p:cNvPr id="3" name="Date Placeholder 2">
            <a:extLst>
              <a:ext uri="{FF2B5EF4-FFF2-40B4-BE49-F238E27FC236}">
                <a16:creationId xmlns:a16="http://schemas.microsoft.com/office/drawing/2014/main" id="{7FE2A6AE-48FD-41C0-8B29-E06299A14958}"/>
              </a:ext>
            </a:extLst>
          </p:cNvPr>
          <p:cNvSpPr>
            <a:spLocks noGrp="1"/>
          </p:cNvSpPr>
          <p:nvPr>
            <p:ph type="dt" sz="half" idx="10"/>
          </p:nvPr>
        </p:nvSpPr>
        <p:spPr/>
        <p:txBody>
          <a:bodyPr/>
          <a:lstStyle/>
          <a:p>
            <a:pPr>
              <a:defRPr/>
            </a:pPr>
            <a:fld id="{0DC9F39C-8408-4B5D-A8C0-2CE6766757EC}" type="datetime1">
              <a:rPr lang="en-GB" altLang="en-GB" smtClean="0"/>
              <a:t>06/02/2022</a:t>
            </a:fld>
            <a:endParaRPr lang="en-GB" altLang="en-GB"/>
          </a:p>
        </p:txBody>
      </p:sp>
      <p:sp>
        <p:nvSpPr>
          <p:cNvPr id="4" name="Footer Placeholder 3">
            <a:extLst>
              <a:ext uri="{FF2B5EF4-FFF2-40B4-BE49-F238E27FC236}">
                <a16:creationId xmlns:a16="http://schemas.microsoft.com/office/drawing/2014/main" id="{C1BE1A6B-CEB7-4EC4-B2DB-B3A26F4A7ECE}"/>
              </a:ext>
            </a:extLst>
          </p:cNvPr>
          <p:cNvSpPr>
            <a:spLocks noGrp="1"/>
          </p:cNvSpPr>
          <p:nvPr>
            <p:ph type="ftr" sz="quarter" idx="11"/>
          </p:nvPr>
        </p:nvSpPr>
        <p:spPr/>
        <p:txBody>
          <a:bodyPr/>
          <a:lstStyle/>
          <a:p>
            <a:pPr>
              <a:defRPr/>
            </a:pPr>
            <a:endParaRPr lang="en-GB" altLang="en-GB"/>
          </a:p>
        </p:txBody>
      </p:sp>
      <p:sp>
        <p:nvSpPr>
          <p:cNvPr id="5" name="Slide Number Placeholder 4">
            <a:extLst>
              <a:ext uri="{FF2B5EF4-FFF2-40B4-BE49-F238E27FC236}">
                <a16:creationId xmlns:a16="http://schemas.microsoft.com/office/drawing/2014/main" id="{7060E6D9-4509-46F9-AEAA-F8C9517A9328}"/>
              </a:ext>
            </a:extLst>
          </p:cNvPr>
          <p:cNvSpPr>
            <a:spLocks noGrp="1"/>
          </p:cNvSpPr>
          <p:nvPr>
            <p:ph type="sldNum" sz="quarter" idx="12"/>
          </p:nvPr>
        </p:nvSpPr>
        <p:spPr/>
        <p:txBody>
          <a:bodyPr/>
          <a:lstStyle/>
          <a:p>
            <a:pPr>
              <a:defRPr/>
            </a:pPr>
            <a:fld id="{774C7798-4690-44F7-8BD5-F3F898FCA55B}" type="slidenum">
              <a:rPr lang="en-GB" altLang="en-GB" smtClean="0"/>
              <a:pPr>
                <a:defRPr/>
              </a:pPr>
              <a:t>9</a:t>
            </a:fld>
            <a:endParaRPr lang="en-GB" altLang="en-GB"/>
          </a:p>
        </p:txBody>
      </p:sp>
      <p:sp>
        <p:nvSpPr>
          <p:cNvPr id="6" name="TextBox 5">
            <a:extLst>
              <a:ext uri="{FF2B5EF4-FFF2-40B4-BE49-F238E27FC236}">
                <a16:creationId xmlns:a16="http://schemas.microsoft.com/office/drawing/2014/main" id="{F515E74E-D5D9-4332-B19B-950C387505F6}"/>
              </a:ext>
            </a:extLst>
          </p:cNvPr>
          <p:cNvSpPr txBox="1"/>
          <p:nvPr/>
        </p:nvSpPr>
        <p:spPr>
          <a:xfrm>
            <a:off x="297712" y="1467293"/>
            <a:ext cx="8568476" cy="3785652"/>
          </a:xfrm>
          <a:prstGeom prst="rect">
            <a:avLst/>
          </a:prstGeom>
          <a:noFill/>
        </p:spPr>
        <p:txBody>
          <a:bodyPr wrap="square" rtlCol="0">
            <a:spAutoFit/>
          </a:bodyPr>
          <a:lstStyle/>
          <a:p>
            <a:pPr marL="285750" indent="-285750" algn="l">
              <a:buFont typeface="Arial" panose="020B0604020202020204" pitchFamily="34" charset="0"/>
              <a:buChar char="•"/>
            </a:pPr>
            <a:r>
              <a:rPr lang="en-GB" sz="2000" i="0" dirty="0"/>
              <a:t>The strongest pop-out effects occur when a single target object differs in some feature from all other objects and where all the other objects are very similar to one another</a:t>
            </a:r>
          </a:p>
          <a:p>
            <a:pPr marL="285750" indent="-285750" algn="l">
              <a:buFont typeface="Arial" panose="020B0604020202020204" pitchFamily="34" charset="0"/>
              <a:buChar char="•"/>
            </a:pPr>
            <a:r>
              <a:rPr lang="en-GB" sz="2000" i="0" dirty="0"/>
              <a:t>Visual distinctness has as much to do with the visual characteristics of the </a:t>
            </a:r>
            <a:r>
              <a:rPr lang="en-GB" sz="2000" b="1" i="0" dirty="0">
                <a:solidFill>
                  <a:srgbClr val="CC3399"/>
                </a:solidFill>
              </a:rPr>
              <a:t>environment</a:t>
            </a:r>
            <a:r>
              <a:rPr lang="en-GB" sz="2000" i="0" dirty="0"/>
              <a:t> of an object as the characteristics of the object itself – </a:t>
            </a:r>
            <a:r>
              <a:rPr lang="en-GB" sz="2000" b="1" i="0" dirty="0">
                <a:solidFill>
                  <a:srgbClr val="CC3399"/>
                </a:solidFill>
              </a:rPr>
              <a:t>contrast</a:t>
            </a:r>
            <a:r>
              <a:rPr lang="en-GB" sz="2000" i="0" dirty="0"/>
              <a:t> matters</a:t>
            </a:r>
          </a:p>
          <a:p>
            <a:pPr marL="285750" indent="-285750" algn="l">
              <a:buFont typeface="Arial" panose="020B0604020202020204" pitchFamily="34" charset="0"/>
              <a:buChar char="•"/>
            </a:pPr>
            <a:r>
              <a:rPr lang="en-GB" sz="2000" i="0" dirty="0"/>
              <a:t>Contrast is defined in terms of the basic features that are processed in the primary visual cortex. The simple features that lead to pop-out are colour, orientation, size, motion, and stereoscopic depth. </a:t>
            </a:r>
          </a:p>
          <a:p>
            <a:pPr marL="285750" indent="-285750" algn="l">
              <a:buFont typeface="Arial" panose="020B0604020202020204" pitchFamily="34" charset="0"/>
              <a:buChar char="•"/>
            </a:pPr>
            <a:r>
              <a:rPr lang="en-GB" sz="2000" i="0" dirty="0"/>
              <a:t>There are some exceptions, such as convexity and concavity of contours, that are somewhat mysterious, because primary visual cortex neurons have not yet been found that respond to these properties.</a:t>
            </a:r>
          </a:p>
        </p:txBody>
      </p:sp>
    </p:spTree>
    <p:extLst>
      <p:ext uri="{BB962C8B-B14F-4D97-AF65-F5344CB8AC3E}">
        <p14:creationId xmlns:p14="http://schemas.microsoft.com/office/powerpoint/2010/main" val="3703568883"/>
      </p:ext>
    </p:extLst>
  </p:cSld>
  <p:clrMapOvr>
    <a:masterClrMapping/>
  </p:clrMapOvr>
</p:sld>
</file>

<file path=ppt/theme/theme1.xml><?xml version="1.0" encoding="utf-8"?>
<a:theme xmlns:a="http://schemas.openxmlformats.org/drawingml/2006/main" name="Default Design">
  <a:themeElements>
    <a:clrScheme name="Default Design 2">
      <a:dk1>
        <a:srgbClr val="4D4F53"/>
      </a:dk1>
      <a:lt1>
        <a:srgbClr val="FFFFFF"/>
      </a:lt1>
      <a:dk2>
        <a:srgbClr val="FFFFFF"/>
      </a:dk2>
      <a:lt2>
        <a:srgbClr val="808080"/>
      </a:lt2>
      <a:accent1>
        <a:srgbClr val="C90062"/>
      </a:accent1>
      <a:accent2>
        <a:srgbClr val="641F45"/>
      </a:accent2>
      <a:accent3>
        <a:srgbClr val="FFFFFF"/>
      </a:accent3>
      <a:accent4>
        <a:srgbClr val="404246"/>
      </a:accent4>
      <a:accent5>
        <a:srgbClr val="E1AAB7"/>
      </a:accent5>
      <a:accent6>
        <a:srgbClr val="5A1B3E"/>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1"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1"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4D4F53"/>
        </a:dk1>
        <a:lt1>
          <a:srgbClr val="FFFFFF"/>
        </a:lt1>
        <a:dk2>
          <a:srgbClr val="FFFFFF"/>
        </a:dk2>
        <a:lt2>
          <a:srgbClr val="808080"/>
        </a:lt2>
        <a:accent1>
          <a:srgbClr val="C90062"/>
        </a:accent1>
        <a:accent2>
          <a:srgbClr val="641F45"/>
        </a:accent2>
        <a:accent3>
          <a:srgbClr val="FFFFFF"/>
        </a:accent3>
        <a:accent4>
          <a:srgbClr val="404246"/>
        </a:accent4>
        <a:accent5>
          <a:srgbClr val="E1AAB7"/>
        </a:accent5>
        <a:accent6>
          <a:srgbClr val="5A1B3E"/>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2">
      <a:dk1>
        <a:srgbClr val="4D4F53"/>
      </a:dk1>
      <a:lt1>
        <a:srgbClr val="FFFFFF"/>
      </a:lt1>
      <a:dk2>
        <a:srgbClr val="FFFFFF"/>
      </a:dk2>
      <a:lt2>
        <a:srgbClr val="808080"/>
      </a:lt2>
      <a:accent1>
        <a:srgbClr val="C90062"/>
      </a:accent1>
      <a:accent2>
        <a:srgbClr val="641F45"/>
      </a:accent2>
      <a:accent3>
        <a:srgbClr val="FFFFFF"/>
      </a:accent3>
      <a:accent4>
        <a:srgbClr val="404246"/>
      </a:accent4>
      <a:accent5>
        <a:srgbClr val="E1AAB7"/>
      </a:accent5>
      <a:accent6>
        <a:srgbClr val="5A1B3E"/>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1"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1"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4D4F53"/>
        </a:dk1>
        <a:lt1>
          <a:srgbClr val="FFFFFF"/>
        </a:lt1>
        <a:dk2>
          <a:srgbClr val="FFFFFF"/>
        </a:dk2>
        <a:lt2>
          <a:srgbClr val="808080"/>
        </a:lt2>
        <a:accent1>
          <a:srgbClr val="C90062"/>
        </a:accent1>
        <a:accent2>
          <a:srgbClr val="641F45"/>
        </a:accent2>
        <a:accent3>
          <a:srgbClr val="FFFFFF"/>
        </a:accent3>
        <a:accent4>
          <a:srgbClr val="404246"/>
        </a:accent4>
        <a:accent5>
          <a:srgbClr val="E1AAB7"/>
        </a:accent5>
        <a:accent6>
          <a:srgbClr val="5A1B3E"/>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University of Bristol (Main URL)">
  <a:themeElements>
    <a:clrScheme name="University of Bristol">
      <a:dk1>
        <a:sysClr val="windowText" lastClr="000000"/>
      </a:dk1>
      <a:lt1>
        <a:sysClr val="window" lastClr="FFFFFF"/>
      </a:lt1>
      <a:dk2>
        <a:srgbClr val="AB1F2D"/>
      </a:dk2>
      <a:lt2>
        <a:srgbClr val="E3E6E5"/>
      </a:lt2>
      <a:accent1>
        <a:srgbClr val="00C0B5"/>
      </a:accent1>
      <a:accent2>
        <a:srgbClr val="0CC6DE"/>
      </a:accent2>
      <a:accent3>
        <a:srgbClr val="EE7219"/>
      </a:accent3>
      <a:accent4>
        <a:srgbClr val="9278D1"/>
      </a:accent4>
      <a:accent5>
        <a:srgbClr val="E0249A"/>
      </a:accent5>
      <a:accent6>
        <a:srgbClr val="BED600"/>
      </a:accent6>
      <a:hlink>
        <a:srgbClr val="0563C1"/>
      </a:hlink>
      <a:folHlink>
        <a:srgbClr val="954F72"/>
      </a:folHlink>
    </a:clrScheme>
    <a:fontScheme name="University of Bristol">
      <a:majorFont>
        <a:latin typeface="Sanchez Regular"/>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oBtemplate.potx" id="{197EEE17-0DCE-453C-960D-16E370A9E89A}" vid="{C375268D-F2AC-4EC9-BE6E-4EC018D32656}"/>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oBtemplate.potx" id="{197EEE17-0DCE-453C-960D-16E370A9E89A}" vid="{D519A188-7C99-47E6-BA03-DB25BD756992}"/>
    </a:ext>
  </a:extLst>
</a:theme>
</file>

<file path=ppt/theme/theme5.xml><?xml version="1.0" encoding="utf-8"?>
<a:theme xmlns:a="http://schemas.openxmlformats.org/drawingml/2006/main" name="2_University of Bristol (Main URL)">
  <a:themeElements>
    <a:clrScheme name="University of Bristol">
      <a:dk1>
        <a:sysClr val="windowText" lastClr="000000"/>
      </a:dk1>
      <a:lt1>
        <a:sysClr val="window" lastClr="FFFFFF"/>
      </a:lt1>
      <a:dk2>
        <a:srgbClr val="AB1F2D"/>
      </a:dk2>
      <a:lt2>
        <a:srgbClr val="E3E6E5"/>
      </a:lt2>
      <a:accent1>
        <a:srgbClr val="00C0B5"/>
      </a:accent1>
      <a:accent2>
        <a:srgbClr val="0CC6DE"/>
      </a:accent2>
      <a:accent3>
        <a:srgbClr val="EE7219"/>
      </a:accent3>
      <a:accent4>
        <a:srgbClr val="9278D1"/>
      </a:accent4>
      <a:accent5>
        <a:srgbClr val="E0249A"/>
      </a:accent5>
      <a:accent6>
        <a:srgbClr val="BED600"/>
      </a:accent6>
      <a:hlink>
        <a:srgbClr val="0563C1"/>
      </a:hlink>
      <a:folHlink>
        <a:srgbClr val="954F72"/>
      </a:folHlink>
    </a:clrScheme>
    <a:fontScheme name="University of Bristol">
      <a:majorFont>
        <a:latin typeface="Sanchez Regular"/>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oBtemplate.potx" id="{98ACBC40-3662-4588-911E-87E8427BC8A9}" vid="{26C711B0-1716-4CFE-8C2B-FD34F116076E}"/>
    </a:ext>
  </a:extLst>
</a:theme>
</file>

<file path=ppt/theme/theme6.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marL="285750" indent="-285750" algn="l">
          <a:buFont typeface="Arial" panose="020B0604020202020204" pitchFamily="34" charset="0"/>
          <a:buChar char="•"/>
          <a:defRPr sz="2000" i="0" dirty="0"/>
        </a:defPPr>
      </a:lstStyle>
    </a:txDef>
  </a:objectDefaults>
  <a:extraClrSchemeLst/>
  <a:extLst>
    <a:ext uri="{05A4C25C-085E-4340-85A3-A5531E510DB2}">
      <thm15:themeFamily xmlns:thm15="http://schemas.microsoft.com/office/thememl/2012/main" name="UoBtemplate.potx" id="{98ACBC40-3662-4588-911E-87E8427BC8A9}" vid="{4DAFBE5C-7818-4663-A386-7EEBE166C6E3}"/>
    </a:ext>
  </a:ext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TotalTime>
  <Words>1434</Words>
  <Application>Microsoft Office PowerPoint</Application>
  <PresentationFormat>On-screen Show (4:3)</PresentationFormat>
  <Paragraphs>121</Paragraphs>
  <Slides>20</Slides>
  <Notes>1</Notes>
  <HiddenSlides>0</HiddenSlides>
  <MMClips>0</MMClips>
  <ScaleCrop>false</ScaleCrop>
  <HeadingPairs>
    <vt:vector size="6" baseType="variant">
      <vt:variant>
        <vt:lpstr>Fonts Used</vt:lpstr>
      </vt:variant>
      <vt:variant>
        <vt:i4>6</vt:i4>
      </vt:variant>
      <vt:variant>
        <vt:lpstr>Theme</vt:lpstr>
      </vt:variant>
      <vt:variant>
        <vt:i4>6</vt:i4>
      </vt:variant>
      <vt:variant>
        <vt:lpstr>Slide Titles</vt:lpstr>
      </vt:variant>
      <vt:variant>
        <vt:i4>20</vt:i4>
      </vt:variant>
    </vt:vector>
  </HeadingPairs>
  <TitlesOfParts>
    <vt:vector size="32" baseType="lpstr">
      <vt:lpstr>Arial</vt:lpstr>
      <vt:lpstr>Calibri</vt:lpstr>
      <vt:lpstr>Courier New</vt:lpstr>
      <vt:lpstr>Sanchez</vt:lpstr>
      <vt:lpstr>Sanchez Regular</vt:lpstr>
      <vt:lpstr>Wingdings</vt:lpstr>
      <vt:lpstr>Default Design</vt:lpstr>
      <vt:lpstr>1_Default Design</vt:lpstr>
      <vt:lpstr>1_University of Bristol (Main URL)</vt:lpstr>
      <vt:lpstr>Office Theme</vt:lpstr>
      <vt:lpstr>2_University of Bristol (Main URL)</vt:lpstr>
      <vt:lpstr>1_Office Theme</vt:lpstr>
      <vt:lpstr>Visual Analytics: Visual Search</vt:lpstr>
      <vt:lpstr>Overview</vt:lpstr>
      <vt:lpstr>Visual search </vt:lpstr>
      <vt:lpstr>Low-level feature analysis</vt:lpstr>
      <vt:lpstr>Next-level processing</vt:lpstr>
      <vt:lpstr>Eye movement planning</vt:lpstr>
      <vt:lpstr>Popout experiment</vt:lpstr>
      <vt:lpstr>Pop-out mechanism</vt:lpstr>
      <vt:lpstr>Environment</vt:lpstr>
      <vt:lpstr>Showcase of pop-outs 1</vt:lpstr>
      <vt:lpstr>Showcase of pop-outs 2</vt:lpstr>
      <vt:lpstr>Non-pop-out</vt:lpstr>
      <vt:lpstr>Visual conjunctive search</vt:lpstr>
      <vt:lpstr>Feature channels</vt:lpstr>
      <vt:lpstr>Lessons for design</vt:lpstr>
      <vt:lpstr>Visual search process</vt:lpstr>
      <vt:lpstr>Multiscale structure</vt:lpstr>
      <vt:lpstr>Summary</vt:lpstr>
      <vt:lpstr>Arranging tables</vt:lpstr>
      <vt:lpstr>Non-table data</vt:lpstr>
    </vt:vector>
  </TitlesOfParts>
  <Company>뿿좐</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Wilson</dc:creator>
  <cp:lastModifiedBy>Ian Nabney</cp:lastModifiedBy>
  <cp:revision>1</cp:revision>
  <dcterms:created xsi:type="dcterms:W3CDTF">2007-11-16T13:56:05Z</dcterms:created>
  <dcterms:modified xsi:type="dcterms:W3CDTF">2022-02-06T15:47:41Z</dcterms:modified>
</cp:coreProperties>
</file>