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5" r:id="rId15"/>
    <p:sldId id="276" r:id="rId16"/>
    <p:sldId id="277" r:id="rId17"/>
    <p:sldId id="279" r:id="rId18"/>
    <p:sldId id="280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8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18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86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29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3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4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5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38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20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3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5C98-CBF4-4192-8FBC-9DAD62A0443E}" type="datetimeFigureOut">
              <a:rPr lang="en-AU" smtClean="0"/>
              <a:t>19/09/2016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1C57-E292-458D-B8E2-CF2F3D805D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result?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123456</a:t>
            </a:r>
          </a:p>
          <a:p>
            <a:pPr marL="342900" indent="-342900">
              <a:buAutoNum type="alphaUcPeriod"/>
            </a:pPr>
            <a:r>
              <a:rPr lang="en-AU" sz="2800" dirty="0"/>
              <a:t>An exception could be thrown at runtime</a:t>
            </a:r>
          </a:p>
          <a:p>
            <a:pPr marL="342900" indent="-342900">
              <a:buAutoNum type="alphaUcPeriod"/>
            </a:pPr>
            <a:r>
              <a:rPr lang="en-AU" sz="2800" dirty="0"/>
              <a:t>654321</a:t>
            </a:r>
          </a:p>
          <a:p>
            <a:pPr marL="342900" indent="-342900">
              <a:buAutoNum type="alphaUcPeriod"/>
            </a:pPr>
            <a:r>
              <a:rPr lang="en-AU" sz="2800" dirty="0"/>
              <a:t>Nothing</a:t>
            </a:r>
          </a:p>
          <a:p>
            <a:pPr marL="342900" indent="-342900">
              <a:buAutoNum type="alphaUcPeriod"/>
            </a:pPr>
            <a:r>
              <a:rPr lang="en-AU" sz="2800" dirty="0"/>
              <a:t>65432</a:t>
            </a:r>
          </a:p>
          <a:p>
            <a:pPr marL="342900" indent="-342900">
              <a:buAutoNum type="alphaUcPeriod"/>
            </a:pPr>
            <a:r>
              <a:rPr lang="en-AU" sz="2800" dirty="0"/>
              <a:t>12345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50" y="1242210"/>
            <a:ext cx="6251615" cy="36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true </a:t>
            </a:r>
            <a:r>
              <a:rPr lang="en-AU" sz="2800" dirty="0" err="1"/>
              <a:t>true</a:t>
            </a: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>
                <a:solidFill>
                  <a:srgbClr val="FF0000"/>
                </a:solidFill>
              </a:rPr>
              <a:t>false true</a:t>
            </a:r>
          </a:p>
          <a:p>
            <a:pPr marL="342900" indent="-342900">
              <a:buAutoNum type="alphaUcPeriod"/>
            </a:pPr>
            <a:r>
              <a:rPr lang="en-AU" sz="2800" dirty="0"/>
              <a:t>true false</a:t>
            </a:r>
          </a:p>
          <a:p>
            <a:pPr marL="342900" indent="-342900">
              <a:buAutoNum type="alphaUcPeriod"/>
            </a:pPr>
            <a:r>
              <a:rPr lang="en-AU" sz="2800" dirty="0"/>
              <a:t>false </a:t>
            </a:r>
            <a:r>
              <a:rPr lang="en-AU" sz="2800" dirty="0" err="1"/>
              <a:t>false</a:t>
            </a:r>
            <a:endParaRPr lang="en-A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681" y="840030"/>
            <a:ext cx="4606286" cy="54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9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198"/>
            <a:ext cx="3932237" cy="4911755"/>
          </a:xfrm>
        </p:spPr>
        <p:txBody>
          <a:bodyPr>
            <a:normAutofit/>
          </a:bodyPr>
          <a:lstStyle/>
          <a:p>
            <a:r>
              <a:rPr lang="en-AU" sz="4400" dirty="0"/>
              <a:t>Which of the following will declare an array and initialize it with five numbers?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23" y="2195208"/>
            <a:ext cx="4740619" cy="26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198"/>
            <a:ext cx="3932237" cy="4911755"/>
          </a:xfrm>
        </p:spPr>
        <p:txBody>
          <a:bodyPr>
            <a:normAutofit/>
          </a:bodyPr>
          <a:lstStyle/>
          <a:p>
            <a:r>
              <a:rPr lang="en-AU" sz="4400" dirty="0"/>
              <a:t>Which of the following will declare an array and initialize it with five numbers?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23" y="2195208"/>
            <a:ext cx="4740619" cy="262846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135923" y="2835479"/>
            <a:ext cx="608826" cy="520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13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01328" cy="3811588"/>
          </a:xfrm>
        </p:spPr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animal is eating…</a:t>
            </a:r>
          </a:p>
          <a:p>
            <a:pPr marL="342900" indent="-342900">
              <a:buAutoNum type="alphaUcPeriod"/>
            </a:pPr>
            <a:r>
              <a:rPr lang="en-AU" sz="2800" dirty="0"/>
              <a:t>dog is eating…</a:t>
            </a:r>
          </a:p>
          <a:p>
            <a:pPr marL="342900" indent="-342900">
              <a:buAutoNum type="alphaUcPeriod"/>
            </a:pPr>
            <a:r>
              <a:rPr lang="en-AU" sz="2800" dirty="0"/>
              <a:t>Nothing because BabyDog1 does not have an eat()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915" y="813374"/>
            <a:ext cx="5222732" cy="49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1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01328" cy="3811588"/>
          </a:xfrm>
        </p:spPr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animal is eating…</a:t>
            </a:r>
          </a:p>
          <a:p>
            <a:pPr marL="342900" indent="-342900">
              <a:buAutoNum type="alphaUcPeriod"/>
            </a:pPr>
            <a:r>
              <a:rPr lang="en-AU" sz="2800" dirty="0">
                <a:solidFill>
                  <a:srgbClr val="FF0000"/>
                </a:solidFill>
              </a:rPr>
              <a:t>dog is eating…</a:t>
            </a:r>
          </a:p>
          <a:p>
            <a:pPr marL="342900" indent="-342900">
              <a:buAutoNum type="alphaUcPeriod"/>
            </a:pPr>
            <a:r>
              <a:rPr lang="en-AU" sz="2800" dirty="0"/>
              <a:t>Nothing because BabyDog1 does not have an eat()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915" y="813374"/>
            <a:ext cx="5222732" cy="49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9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01328" cy="3811588"/>
          </a:xfrm>
        </p:spPr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animal is eating…</a:t>
            </a:r>
          </a:p>
          <a:p>
            <a:pPr marL="342900" indent="-342900">
              <a:buAutoNum type="alphaUcPeriod"/>
            </a:pPr>
            <a:r>
              <a:rPr lang="en-AU" sz="2800" dirty="0"/>
              <a:t>dog is eating…</a:t>
            </a:r>
          </a:p>
          <a:p>
            <a:pPr marL="342900" indent="-342900">
              <a:buAutoNum type="alphaUcPeriod"/>
            </a:pPr>
            <a:r>
              <a:rPr lang="en-AU" sz="2800" dirty="0"/>
              <a:t>Nothing because reference Animal can’t store a Dog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820" y="886619"/>
            <a:ext cx="5422902" cy="46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7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01328" cy="3811588"/>
          </a:xfrm>
        </p:spPr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animal is eating…</a:t>
            </a:r>
          </a:p>
          <a:p>
            <a:pPr marL="342900" indent="-342900">
              <a:buAutoNum type="alphaUcPeriod"/>
            </a:pPr>
            <a:r>
              <a:rPr lang="en-AU" sz="2800" dirty="0">
                <a:solidFill>
                  <a:srgbClr val="FF0000"/>
                </a:solidFill>
              </a:rPr>
              <a:t>dog is eating…</a:t>
            </a:r>
          </a:p>
          <a:p>
            <a:pPr marL="342900" indent="-342900">
              <a:buAutoNum type="alphaUcPeriod"/>
            </a:pPr>
            <a:r>
              <a:rPr lang="en-AU" sz="2800" dirty="0"/>
              <a:t>Nothing because reference Animal can’t store a Dog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820" y="886619"/>
            <a:ext cx="5422902" cy="46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1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01328" cy="3811588"/>
          </a:xfrm>
        </p:spPr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true</a:t>
            </a:r>
          </a:p>
          <a:p>
            <a:pPr marL="342900" indent="-342900">
              <a:buAutoNum type="alphaUcPeriod"/>
            </a:pPr>
            <a:r>
              <a:rPr lang="en-AU" sz="2800" dirty="0"/>
              <a:t>false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63" y="1450246"/>
            <a:ext cx="5471101" cy="39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0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01328" cy="3811588"/>
          </a:xfrm>
        </p:spPr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>
                <a:solidFill>
                  <a:srgbClr val="FF0000"/>
                </a:solidFill>
              </a:rPr>
              <a:t>true</a:t>
            </a:r>
          </a:p>
          <a:p>
            <a:pPr marL="342900" indent="-342900">
              <a:buAutoNum type="alphaUcPeriod"/>
            </a:pPr>
            <a:r>
              <a:rPr lang="en-AU" sz="2800" dirty="0"/>
              <a:t>false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63" y="1450246"/>
            <a:ext cx="5471101" cy="39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6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01328" cy="3811588"/>
          </a:xfrm>
        </p:spPr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Base Derived Base</a:t>
            </a:r>
          </a:p>
          <a:p>
            <a:pPr marL="342900" indent="-342900">
              <a:buAutoNum type="alphaUcPeriod"/>
            </a:pPr>
            <a:r>
              <a:rPr lang="en-AU" sz="2800" dirty="0"/>
              <a:t>Derived </a:t>
            </a:r>
            <a:r>
              <a:rPr lang="en-AU" sz="2800" dirty="0" err="1"/>
              <a:t>Derived</a:t>
            </a:r>
            <a:r>
              <a:rPr lang="en-AU" sz="2800" dirty="0"/>
              <a:t> </a:t>
            </a:r>
            <a:r>
              <a:rPr lang="en-AU" sz="2800" dirty="0" err="1"/>
              <a:t>Derived</a:t>
            </a: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Base Derived </a:t>
            </a:r>
            <a:r>
              <a:rPr lang="en-AU" sz="2800" dirty="0" err="1"/>
              <a:t>Derived</a:t>
            </a: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Base </a:t>
            </a:r>
            <a:r>
              <a:rPr lang="en-AU" sz="2800" dirty="0" err="1"/>
              <a:t>Base</a:t>
            </a:r>
            <a:r>
              <a:rPr lang="en-AU" sz="2800" dirty="0"/>
              <a:t> Derived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423" y="627607"/>
            <a:ext cx="4294040" cy="2653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23" y="3521890"/>
            <a:ext cx="3326455" cy="889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23" y="4701017"/>
            <a:ext cx="5082527" cy="8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9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result?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123456</a:t>
            </a:r>
          </a:p>
          <a:p>
            <a:pPr marL="342900" indent="-342900">
              <a:buAutoNum type="alphaUcPeriod"/>
            </a:pPr>
            <a:r>
              <a:rPr lang="en-AU" sz="2800" dirty="0"/>
              <a:t>An exception could be thrown at runtime</a:t>
            </a:r>
          </a:p>
          <a:p>
            <a:pPr marL="342900" indent="-342900">
              <a:buAutoNum type="alphaUcPeriod"/>
            </a:pPr>
            <a:r>
              <a:rPr lang="en-AU" sz="2800" dirty="0">
                <a:solidFill>
                  <a:srgbClr val="FF0000"/>
                </a:solidFill>
              </a:rPr>
              <a:t>654321</a:t>
            </a:r>
          </a:p>
          <a:p>
            <a:pPr marL="342900" indent="-342900">
              <a:buAutoNum type="alphaUcPeriod"/>
            </a:pPr>
            <a:r>
              <a:rPr lang="en-AU" sz="2800" dirty="0"/>
              <a:t>Nothing</a:t>
            </a:r>
          </a:p>
          <a:p>
            <a:pPr marL="342900" indent="-342900">
              <a:buAutoNum type="alphaUcPeriod"/>
            </a:pPr>
            <a:r>
              <a:rPr lang="en-AU" sz="2800" dirty="0"/>
              <a:t>65432</a:t>
            </a:r>
          </a:p>
          <a:p>
            <a:pPr marL="342900" indent="-342900">
              <a:buAutoNum type="alphaUcPeriod"/>
            </a:pPr>
            <a:r>
              <a:rPr lang="en-AU" sz="2800" dirty="0"/>
              <a:t>12345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50" y="1242210"/>
            <a:ext cx="6251615" cy="36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52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01328" cy="3811588"/>
          </a:xfrm>
        </p:spPr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Base Derived Base</a:t>
            </a:r>
          </a:p>
          <a:p>
            <a:pPr marL="342900" indent="-342900">
              <a:buAutoNum type="alphaUcPeriod"/>
            </a:pPr>
            <a:r>
              <a:rPr lang="en-AU" sz="2800" dirty="0"/>
              <a:t>Derived </a:t>
            </a:r>
            <a:r>
              <a:rPr lang="en-AU" sz="2800" dirty="0" err="1"/>
              <a:t>Derived</a:t>
            </a:r>
            <a:r>
              <a:rPr lang="en-AU" sz="2800" dirty="0"/>
              <a:t> </a:t>
            </a:r>
            <a:r>
              <a:rPr lang="en-AU" sz="2800" dirty="0" err="1"/>
              <a:t>Derived</a:t>
            </a: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>
                <a:solidFill>
                  <a:srgbClr val="FF0000"/>
                </a:solidFill>
              </a:rPr>
              <a:t>Base Derived </a:t>
            </a:r>
            <a:r>
              <a:rPr lang="en-AU" sz="2800" dirty="0" err="1">
                <a:solidFill>
                  <a:srgbClr val="FF0000"/>
                </a:solidFill>
              </a:rPr>
              <a:t>Derived</a:t>
            </a:r>
            <a:endParaRPr lang="en-AU" sz="2800" dirty="0">
              <a:solidFill>
                <a:srgbClr val="FF0000"/>
              </a:solidFill>
            </a:endParaRPr>
          </a:p>
          <a:p>
            <a:pPr marL="342900" indent="-342900">
              <a:buAutoNum type="alphaUcPeriod"/>
            </a:pPr>
            <a:r>
              <a:rPr lang="en-AU" sz="2800" dirty="0"/>
              <a:t>Base </a:t>
            </a:r>
            <a:r>
              <a:rPr lang="en-AU" sz="2800" dirty="0" err="1"/>
              <a:t>Base</a:t>
            </a:r>
            <a:r>
              <a:rPr lang="en-AU" sz="2800" dirty="0"/>
              <a:t> Derived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423" y="627607"/>
            <a:ext cx="4294040" cy="2653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23" y="3521890"/>
            <a:ext cx="3326455" cy="889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23" y="4701017"/>
            <a:ext cx="5082527" cy="8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4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01328" cy="3811588"/>
          </a:xfrm>
        </p:spPr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10 20 20</a:t>
            </a:r>
          </a:p>
          <a:p>
            <a:pPr marL="342900" indent="-342900">
              <a:buAutoNum type="alphaUcPeriod"/>
            </a:pPr>
            <a:r>
              <a:rPr lang="en-AU" sz="2800" dirty="0"/>
              <a:t>20 20 10</a:t>
            </a:r>
          </a:p>
          <a:p>
            <a:pPr marL="342900" indent="-342900">
              <a:buAutoNum type="alphaUcPeriod"/>
            </a:pPr>
            <a:r>
              <a:rPr lang="en-AU" sz="2800" dirty="0"/>
              <a:t>20 10 10</a:t>
            </a:r>
          </a:p>
          <a:p>
            <a:pPr marL="342900" indent="-342900">
              <a:buAutoNum type="alphaUcPeriod"/>
            </a:pPr>
            <a:r>
              <a:rPr lang="en-AU" sz="2800" dirty="0"/>
              <a:t>10 20 10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40" y="1257299"/>
            <a:ext cx="3660102" cy="865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140" y="2578235"/>
            <a:ext cx="4199199" cy="953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944" y="4165363"/>
            <a:ext cx="5677661" cy="2724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1709430">
            <a:off x="9574359" y="524157"/>
            <a:ext cx="2432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TRICKY!</a:t>
            </a:r>
          </a:p>
        </p:txBody>
      </p:sp>
    </p:spTree>
    <p:extLst>
      <p:ext uri="{BB962C8B-B14F-4D97-AF65-F5344CB8AC3E}">
        <p14:creationId xmlns:p14="http://schemas.microsoft.com/office/powerpoint/2010/main" val="2393554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01328" cy="3811588"/>
          </a:xfrm>
        </p:spPr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10 20 20</a:t>
            </a:r>
          </a:p>
          <a:p>
            <a:pPr marL="342900" indent="-342900">
              <a:buAutoNum type="alphaUcPeriod"/>
            </a:pPr>
            <a:r>
              <a:rPr lang="en-AU" sz="2800" dirty="0"/>
              <a:t>20 20 10</a:t>
            </a:r>
          </a:p>
          <a:p>
            <a:pPr marL="342900" indent="-342900">
              <a:buAutoNum type="alphaUcPeriod"/>
            </a:pPr>
            <a:r>
              <a:rPr lang="en-AU" sz="2800" dirty="0"/>
              <a:t>20 10 10</a:t>
            </a:r>
          </a:p>
          <a:p>
            <a:pPr marL="342900" indent="-342900">
              <a:buAutoNum type="alphaUcPeriod"/>
            </a:pPr>
            <a:r>
              <a:rPr lang="en-AU" sz="2800" dirty="0">
                <a:solidFill>
                  <a:srgbClr val="FF0000"/>
                </a:solidFill>
              </a:rPr>
              <a:t>10 20 10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40" y="1257299"/>
            <a:ext cx="3660102" cy="865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140" y="2578235"/>
            <a:ext cx="4199199" cy="953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944" y="4165363"/>
            <a:ext cx="5677661" cy="2724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1709430">
            <a:off x="9574359" y="524157"/>
            <a:ext cx="2432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TRICKY!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3376" y="5117284"/>
            <a:ext cx="8355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Java, data members are not polymorphic, therefore you cannot override instance variables. When an instance variable in a subclass has the same name as an instance variable in a super class, then the instance variable is chosen in the class that is the reference type.</a:t>
            </a:r>
          </a:p>
          <a:p>
            <a:endParaRPr lang="en-AU" dirty="0"/>
          </a:p>
          <a:p>
            <a:r>
              <a:rPr lang="en-AU" dirty="0" err="1"/>
              <a:t>bd</a:t>
            </a:r>
            <a:r>
              <a:rPr lang="en-AU" dirty="0"/>
              <a:t> has a reference type of Base but an object of Derived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63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false</a:t>
            </a:r>
          </a:p>
          <a:p>
            <a:pPr marL="342900" indent="-342900">
              <a:buAutoNum type="alphaUcPeriod"/>
            </a:pPr>
            <a:r>
              <a:rPr lang="en-AU" sz="2800" dirty="0"/>
              <a:t>true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448" y="2057400"/>
            <a:ext cx="6129366" cy="20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5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false</a:t>
            </a:r>
          </a:p>
          <a:p>
            <a:pPr marL="342900" indent="-342900">
              <a:buAutoNum type="alphaUcPeriod"/>
            </a:pPr>
            <a:r>
              <a:rPr lang="en-AU" sz="2800" dirty="0">
                <a:solidFill>
                  <a:srgbClr val="FF0000"/>
                </a:solidFill>
              </a:rPr>
              <a:t>true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448" y="2057400"/>
            <a:ext cx="6129366" cy="20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9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2</a:t>
            </a:r>
          </a:p>
          <a:p>
            <a:pPr marL="342900" indent="-342900">
              <a:buAutoNum type="alphaUcPeriod"/>
            </a:pPr>
            <a:r>
              <a:rPr lang="en-AU" sz="2800" dirty="0"/>
              <a:t>3</a:t>
            </a:r>
          </a:p>
          <a:p>
            <a:pPr marL="342900" indent="-342900">
              <a:buAutoNum type="alphaUcPeriod"/>
            </a:pPr>
            <a:r>
              <a:rPr lang="en-AU" sz="2800" dirty="0"/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233" y="2220972"/>
            <a:ext cx="6364423" cy="2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4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AutoNum type="alphaUcPeriod"/>
            </a:pPr>
            <a:r>
              <a:rPr lang="en-AU" sz="2800" dirty="0"/>
              <a:t>3</a:t>
            </a:r>
          </a:p>
          <a:p>
            <a:pPr marL="342900" indent="-342900">
              <a:buAutoNum type="alphaUcPeriod"/>
            </a:pPr>
            <a:r>
              <a:rPr lang="en-AU" sz="2800" dirty="0"/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233" y="2220972"/>
            <a:ext cx="6364423" cy="2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9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result?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2</a:t>
            </a:r>
          </a:p>
          <a:p>
            <a:pPr marL="342900" indent="-342900">
              <a:buAutoNum type="alphaUcPeriod"/>
            </a:pPr>
            <a:r>
              <a:rPr lang="en-AU" sz="2800" dirty="0"/>
              <a:t>0</a:t>
            </a:r>
          </a:p>
          <a:p>
            <a:pPr marL="342900" indent="-342900">
              <a:buAutoNum type="alphaUcPeriod"/>
            </a:pPr>
            <a:r>
              <a:rPr lang="en-AU" sz="2800" dirty="0"/>
              <a:t>Compilation fails due to an error on line 12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244" y="1463000"/>
            <a:ext cx="5616802" cy="43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8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result?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2</a:t>
            </a:r>
          </a:p>
          <a:p>
            <a:pPr marL="342900" indent="-342900">
              <a:buAutoNum type="alphaUcPeriod"/>
            </a:pPr>
            <a:r>
              <a:rPr lang="en-AU" sz="2800" dirty="0"/>
              <a:t>0</a:t>
            </a:r>
          </a:p>
          <a:p>
            <a:pPr marL="342900" indent="-342900">
              <a:buAutoNum type="alphaUcPeriod"/>
            </a:pPr>
            <a:r>
              <a:rPr lang="en-AU" sz="2800" dirty="0">
                <a:solidFill>
                  <a:srgbClr val="FF0000"/>
                </a:solidFill>
              </a:rPr>
              <a:t>Compilation fails due to an error on line 12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244" y="1463000"/>
            <a:ext cx="5616802" cy="43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What is the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true </a:t>
            </a:r>
            <a:r>
              <a:rPr lang="en-AU" sz="2800" dirty="0" err="1"/>
              <a:t>true</a:t>
            </a:r>
            <a:endParaRPr lang="en-AU" sz="2800" dirty="0"/>
          </a:p>
          <a:p>
            <a:pPr marL="342900" indent="-342900">
              <a:buAutoNum type="alphaUcPeriod"/>
            </a:pPr>
            <a:r>
              <a:rPr lang="en-AU" sz="2800" dirty="0"/>
              <a:t>false true</a:t>
            </a:r>
          </a:p>
          <a:p>
            <a:pPr marL="342900" indent="-342900">
              <a:buAutoNum type="alphaUcPeriod"/>
            </a:pPr>
            <a:r>
              <a:rPr lang="en-AU" sz="2800" dirty="0"/>
              <a:t>true false</a:t>
            </a:r>
          </a:p>
          <a:p>
            <a:pPr marL="342900" indent="-342900">
              <a:buAutoNum type="alphaUcPeriod"/>
            </a:pPr>
            <a:r>
              <a:rPr lang="en-AU" sz="2800" dirty="0"/>
              <a:t>false </a:t>
            </a:r>
            <a:r>
              <a:rPr lang="en-AU" sz="2800" dirty="0" err="1"/>
              <a:t>false</a:t>
            </a:r>
            <a:endParaRPr lang="en-A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681" y="840030"/>
            <a:ext cx="4606286" cy="54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4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391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What is the result?</vt:lpstr>
      <vt:lpstr>What is the result?</vt:lpstr>
      <vt:lpstr>What is the output?</vt:lpstr>
      <vt:lpstr>What is the output?</vt:lpstr>
      <vt:lpstr>What is the output?</vt:lpstr>
      <vt:lpstr>What is the output?</vt:lpstr>
      <vt:lpstr>What is the result?</vt:lpstr>
      <vt:lpstr>What is the result?</vt:lpstr>
      <vt:lpstr>What is the output?</vt:lpstr>
      <vt:lpstr>What is the output?</vt:lpstr>
      <vt:lpstr>Which of the following will declare an array and initialize it with five numbers?</vt:lpstr>
      <vt:lpstr>Which of the following will declare an array and initialize it with five numbers?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result?</dc:title>
  <dc:creator>Danielle</dc:creator>
  <cp:lastModifiedBy>Danielle</cp:lastModifiedBy>
  <cp:revision>15</cp:revision>
  <dcterms:created xsi:type="dcterms:W3CDTF">2016-09-19T03:00:14Z</dcterms:created>
  <dcterms:modified xsi:type="dcterms:W3CDTF">2016-09-19T05:13:47Z</dcterms:modified>
</cp:coreProperties>
</file>