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/>
  </p:normalViewPr>
  <p:slideViewPr>
    <p:cSldViewPr snapToGrid="0" snapToObjects="1">
      <p:cViewPr>
        <p:scale>
          <a:sx n="81" d="100"/>
          <a:sy n="81" d="100"/>
        </p:scale>
        <p:origin x="1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3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6466-C087-B44C-B05D-15F6BF89DC5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965C-0B6D-5141-A8A5-AFAFF384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03" y="1166646"/>
            <a:ext cx="8340497" cy="5202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5748"/>
            <a:ext cx="7887480" cy="1824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INDO-AMERICAN CHAMBER OF COMMERCE INVITES YOU</a:t>
            </a:r>
            <a:endParaRPr lang="en-US" sz="2000" b="1" dirty="0">
              <a:latin typeface="Zapfino" charset="0"/>
              <a:ea typeface="Zapfino" charset="0"/>
              <a:cs typeface="Zapfino" charset="0"/>
            </a:endParaRPr>
          </a:p>
          <a:p>
            <a:r>
              <a:rPr lang="en-US" sz="2000" b="1" dirty="0" smtClean="0">
                <a:latin typeface="Zapfino" charset="0"/>
                <a:ea typeface="Zapfino" charset="0"/>
                <a:cs typeface="Zapfino" charset="0"/>
              </a:rPr>
              <a:t>WINE TASTING &amp; NETWORKING</a:t>
            </a:r>
            <a:endParaRPr lang="en-US" sz="2000" b="1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3" y="3070334"/>
            <a:ext cx="365972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a typeface="Lucida Calligraphy" charset="0"/>
                <a:cs typeface="Lucida Calligraphy" charset="0"/>
              </a:rPr>
              <a:t>March 23</a:t>
            </a:r>
            <a:r>
              <a:rPr lang="en-US" i="1" baseline="30000" dirty="0" smtClean="0">
                <a:ea typeface="Lucida Calligraphy" charset="0"/>
                <a:cs typeface="Lucida Calligraphy" charset="0"/>
              </a:rPr>
              <a:t>rd</a:t>
            </a:r>
            <a:r>
              <a:rPr lang="en-US" i="1" smtClean="0">
                <a:ea typeface="Lucida Calligraphy" charset="0"/>
                <a:cs typeface="Lucida Calligraphy" charset="0"/>
              </a:rPr>
              <a:t>, </a:t>
            </a:r>
            <a:r>
              <a:rPr lang="en-US" i="1" smtClean="0">
                <a:ea typeface="Lucida Calligraphy" charset="0"/>
                <a:cs typeface="Lucida Calligraphy" charset="0"/>
              </a:rPr>
              <a:t>2016</a:t>
            </a:r>
            <a:endParaRPr lang="en-US" i="1" dirty="0" smtClean="0">
              <a:ea typeface="Lucida Calligraphy" charset="0"/>
              <a:cs typeface="Lucida Calligraphy" charset="0"/>
            </a:endParaRPr>
          </a:p>
          <a:p>
            <a:endParaRPr lang="en-US" dirty="0" smtClean="0">
              <a:ea typeface="Lucida Calligraphy" charset="0"/>
              <a:cs typeface="Lucida Calligraphy" charset="0"/>
            </a:endParaRPr>
          </a:p>
          <a:p>
            <a:r>
              <a:rPr lang="en-US" i="1" dirty="0" smtClean="0">
                <a:ea typeface="Lucida Calligraphy" charset="0"/>
                <a:cs typeface="Lucida Calligraphy" charset="0"/>
              </a:rPr>
              <a:t>109 </a:t>
            </a:r>
            <a:r>
              <a:rPr lang="en-US" i="1" dirty="0">
                <a:ea typeface="Lucida Calligraphy" charset="0"/>
                <a:cs typeface="Lucida Calligraphy" charset="0"/>
              </a:rPr>
              <a:t>N Center St, Northville, MI 48167</a:t>
            </a:r>
          </a:p>
          <a:p>
            <a:r>
              <a:rPr lang="en-US" sz="1200" dirty="0">
                <a:ea typeface="Lucida Calligraphy" charset="0"/>
                <a:cs typeface="Lucida Calligraphy" charset="0"/>
              </a:rPr>
              <a:t>Parking at the back of the store. </a:t>
            </a:r>
            <a:endParaRPr lang="en-US" sz="1200" dirty="0" smtClean="0">
              <a:ea typeface="Lucida Calligraphy" charset="0"/>
              <a:cs typeface="Lucida Calligraphy" charset="0"/>
            </a:endParaRPr>
          </a:p>
          <a:p>
            <a:r>
              <a:rPr lang="en-US" sz="1200" dirty="0" smtClean="0">
                <a:ea typeface="Lucida Calligraphy" charset="0"/>
                <a:cs typeface="Lucida Calligraphy" charset="0"/>
              </a:rPr>
              <a:t>Parking </a:t>
            </a:r>
            <a:r>
              <a:rPr lang="en-US" sz="1200" dirty="0">
                <a:ea typeface="Lucida Calligraphy" charset="0"/>
                <a:cs typeface="Lucida Calligraphy" charset="0"/>
              </a:rPr>
              <a:t>lot off Wing St between Dunlap St and Main </a:t>
            </a:r>
            <a:r>
              <a:rPr lang="en-US" sz="1200" dirty="0" smtClean="0">
                <a:ea typeface="Lucida Calligraphy" charset="0"/>
                <a:cs typeface="Lucida Calligraphy" charset="0"/>
              </a:rPr>
              <a:t>St.</a:t>
            </a:r>
            <a:endParaRPr lang="en-US" sz="1200" dirty="0">
              <a:ea typeface="Lucida Calligraphy" charset="0"/>
              <a:cs typeface="Lucida Calligraphy" charset="0"/>
            </a:endParaRPr>
          </a:p>
          <a:p>
            <a:r>
              <a:rPr lang="en-US" sz="1200" dirty="0">
                <a:ea typeface="Lucida Calligraphy" charset="0"/>
                <a:cs typeface="Lucida Calligraphy" charset="0"/>
              </a:rPr>
              <a:t>Enter through Verandah Shops </a:t>
            </a:r>
            <a:r>
              <a:rPr lang="en-US" sz="1200" dirty="0" smtClean="0">
                <a:ea typeface="Lucida Calligraphy" charset="0"/>
                <a:cs typeface="Lucida Calligraphy" charset="0"/>
              </a:rPr>
              <a:t>entrance</a:t>
            </a:r>
          </a:p>
          <a:p>
            <a:endParaRPr lang="en-US" sz="1200" dirty="0">
              <a:ea typeface="Lucida Calligraphy" charset="0"/>
              <a:cs typeface="Lucida Calligraphy" charset="0"/>
            </a:endParaRPr>
          </a:p>
          <a:p>
            <a:r>
              <a:rPr lang="en-US" i="1" dirty="0">
                <a:ea typeface="Lucida Calligraphy" charset="0"/>
                <a:cs typeface="Lucida Calligraphy" charset="0"/>
              </a:rPr>
              <a:t>Time: 7.00 – 8.30</a:t>
            </a:r>
          </a:p>
          <a:p>
            <a:r>
              <a:rPr lang="en-US" dirty="0">
                <a:ea typeface="Lucida Calligraphy" charset="0"/>
                <a:cs typeface="Lucida Calligraphy" charset="0"/>
              </a:rPr>
              <a:t> </a:t>
            </a:r>
          </a:p>
          <a:p>
            <a:r>
              <a:rPr lang="en-US" sz="1400" dirty="0">
                <a:ea typeface="Lucida Calligraphy" charset="0"/>
                <a:cs typeface="Lucida Calligraphy" charset="0"/>
              </a:rPr>
              <a:t>Complimentary appetizers and cash wine bar.</a:t>
            </a:r>
          </a:p>
          <a:p>
            <a:endParaRPr lang="en-US" dirty="0">
              <a:ea typeface="Lucida Calligraphy" charset="0"/>
              <a:cs typeface="Lucida Calligraph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013" y="1788572"/>
            <a:ext cx="716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Enjoy an evening of networking and wine tasting in downtown Northville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3737" y="6432554"/>
            <a:ext cx="849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RSVP: Nandita Bhattiprolu @ nbhattiprolu@iaccusa.org/(248) 506-7555. Visit us at www.iaccusa.org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51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Calligraphy</vt:lpstr>
      <vt:lpstr>Zapfino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2016-02-24T14:09:12Z</dcterms:created>
  <dcterms:modified xsi:type="dcterms:W3CDTF">2016-02-29T14:30:01Z</dcterms:modified>
</cp:coreProperties>
</file>