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161D5C"/>
    <a:srgbClr val="00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78" d="100"/>
          <a:sy n="78" d="100"/>
        </p:scale>
        <p:origin x="-8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2BA4A-0839-49BF-A0F7-ADDC24DDCAC7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81EB-163B-495C-A706-8B0B7089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3BB93-B0CB-4B8B-A45B-7EEA91E959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80901-0BB4-4B4E-892F-9353E423C7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3DD55-99D4-49D0-AD44-E60B5F03D7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10C45-C778-4E1A-8013-2565C5225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50CCB-34FE-4F6C-A1D5-B6672619B1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0E5C-2329-42B2-9A14-91F78591E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E59C7-00DA-4EAB-94C7-2A696F09D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4CF22-5BAF-442D-8649-7477BC6443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255CD-4B58-4B42-9196-A62047724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19614-940B-4133-A136-AFCFE60D5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6F6C6-FD83-4904-B77B-6C877FCBEE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7DFD1D-9A3A-4C2D-A34C-1A4E39E925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121996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289592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92" y="0"/>
            <a:ext cx="385440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iaccusa.org/wp-content/themes/iacc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0"/>
            <a:ext cx="1238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accusa.org/wp-content/themes/iacc/images/logo-tx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77"/>
            <a:ext cx="7073987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94" y="356617"/>
            <a:ext cx="4042198" cy="48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961" y="356617"/>
            <a:ext cx="792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IACC-USA Women Empowered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438" y="989886"/>
            <a:ext cx="79728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Name: _______________________________________________________</a:t>
            </a:r>
          </a:p>
          <a:p>
            <a:endParaRPr lang="en-US" dirty="0"/>
          </a:p>
          <a:p>
            <a:r>
              <a:rPr lang="en-US" dirty="0" smtClean="0"/>
              <a:t>Title: ________________________________________________________</a:t>
            </a:r>
          </a:p>
          <a:p>
            <a:endParaRPr lang="en-US" dirty="0"/>
          </a:p>
          <a:p>
            <a:r>
              <a:rPr lang="en-US" dirty="0" smtClean="0"/>
              <a:t>Company: ____________________________________________________</a:t>
            </a:r>
          </a:p>
          <a:p>
            <a:endParaRPr lang="en-US" dirty="0"/>
          </a:p>
          <a:p>
            <a:r>
              <a:rPr lang="en-US" dirty="0" smtClean="0"/>
              <a:t>Email: _____________________________  Phone: ___________________</a:t>
            </a:r>
          </a:p>
          <a:p>
            <a:endParaRPr lang="en-US" dirty="0"/>
          </a:p>
          <a:p>
            <a:r>
              <a:rPr lang="en-US" dirty="0" smtClean="0"/>
              <a:t>Address: _____________________________________________________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_____________________________________________________</a:t>
            </a:r>
          </a:p>
          <a:p>
            <a:endParaRPr lang="en-US" dirty="0"/>
          </a:p>
          <a:p>
            <a:r>
              <a:rPr lang="en-US" b="1" dirty="0" smtClean="0"/>
              <a:t> Lead Role              </a:t>
            </a:r>
            <a:r>
              <a:rPr lang="en-US" b="1" dirty="0"/>
              <a:t>Sponsorships </a:t>
            </a:r>
            <a:r>
              <a:rPr lang="en-US" b="1" dirty="0" smtClean="0"/>
              <a:t>              Networking </a:t>
            </a:r>
          </a:p>
          <a:p>
            <a:endParaRPr lang="en-US" b="1" dirty="0" smtClean="0"/>
          </a:p>
          <a:p>
            <a:r>
              <a:rPr lang="en-US" b="1" dirty="0" smtClean="0"/>
              <a:t> Mentoring / Coaching                    Support Events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Career / Job </a:t>
            </a:r>
            <a:r>
              <a:rPr lang="en-US" b="1" dirty="0"/>
              <a:t>Opportunities </a:t>
            </a:r>
            <a:r>
              <a:rPr lang="en-US" b="1" dirty="0" smtClean="0"/>
              <a:t>            Young </a:t>
            </a:r>
            <a:r>
              <a:rPr lang="en-US" b="1" dirty="0"/>
              <a:t>Women Empowerment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44796" y="451866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9593" y="451713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0400" y="511464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23588" y="567616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7600" y="451713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27170" y="510544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58200" y="567616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36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 AMERICAN CHAMBER OF COMMERCE-USA   THE “MEET” MARKET</dc:title>
  <dc:creator>Alka</dc:creator>
  <cp:lastModifiedBy>Administrator</cp:lastModifiedBy>
  <cp:revision>62</cp:revision>
  <dcterms:created xsi:type="dcterms:W3CDTF">2012-06-03T19:44:34Z</dcterms:created>
  <dcterms:modified xsi:type="dcterms:W3CDTF">2013-04-23T03:37:30Z</dcterms:modified>
</cp:coreProperties>
</file>