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5" r:id="rId9"/>
    <p:sldId id="272" r:id="rId10"/>
    <p:sldId id="257" r:id="rId11"/>
    <p:sldId id="258" r:id="rId12"/>
    <p:sldId id="259" r:id="rId13"/>
    <p:sldId id="261" r:id="rId14"/>
    <p:sldId id="262" r:id="rId15"/>
    <p:sldId id="263" r:id="rId16"/>
    <p:sldId id="276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37287-6CF9-43FC-BEDF-D5C9108547BE}" v="1244" dt="2024-07-19T08:40:18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62" d="100"/>
          <a:sy n="62" d="100"/>
        </p:scale>
        <p:origin x="504" y="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usto Carcassi" userId="6c82348d-2891-48be-971a-f52ec5d33414" providerId="ADAL" clId="{37037287-6CF9-43FC-BEDF-D5C9108547BE}"/>
    <pc:docChg chg="undo custSel addSld delSld modSld">
      <pc:chgData name="Fausto Carcassi" userId="6c82348d-2891-48be-971a-f52ec5d33414" providerId="ADAL" clId="{37037287-6CF9-43FC-BEDF-D5C9108547BE}" dt="2024-07-19T08:40:18.757" v="2449" actId="313"/>
      <pc:docMkLst>
        <pc:docMk/>
      </pc:docMkLst>
      <pc:sldChg chg="del">
        <pc:chgData name="Fausto Carcassi" userId="6c82348d-2891-48be-971a-f52ec5d33414" providerId="ADAL" clId="{37037287-6CF9-43FC-BEDF-D5C9108547BE}" dt="2024-07-19T07:27:13.521" v="1345" actId="47"/>
        <pc:sldMkLst>
          <pc:docMk/>
          <pc:sldMk cId="3465593702" sldId="256"/>
        </pc:sldMkLst>
      </pc:sldChg>
      <pc:sldChg chg="addSp modSp mod">
        <pc:chgData name="Fausto Carcassi" userId="6c82348d-2891-48be-971a-f52ec5d33414" providerId="ADAL" clId="{37037287-6CF9-43FC-BEDF-D5C9108547BE}" dt="2024-07-19T07:48:07.478" v="2072" actId="20577"/>
        <pc:sldMkLst>
          <pc:docMk/>
          <pc:sldMk cId="1684795633" sldId="257"/>
        </pc:sldMkLst>
        <pc:spChg chg="mod">
          <ac:chgData name="Fausto Carcassi" userId="6c82348d-2891-48be-971a-f52ec5d33414" providerId="ADAL" clId="{37037287-6CF9-43FC-BEDF-D5C9108547BE}" dt="2024-07-19T07:48:07.478" v="2072" actId="20577"/>
          <ac:spMkLst>
            <pc:docMk/>
            <pc:sldMk cId="1684795633" sldId="257"/>
            <ac:spMk id="2" creationId="{BFE524BA-E54F-41A9-84AF-6EA7A1670F51}"/>
          </ac:spMkLst>
        </pc:sp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0" creationId="{7F3AF4DC-2D07-223E-A6E6-A0C8BBA0B841}"/>
          </ac:picMkLst>
        </pc:pic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1" creationId="{ED565380-6637-7D51-23CD-111559C72E8B}"/>
          </ac:picMkLst>
        </pc:pic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026" creationId="{725FDB06-08A4-F924-DD4D-07B03957943E}"/>
          </ac:picMkLst>
        </pc:pic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028" creationId="{F78CD8D2-F3A8-9B16-237B-A66F9F277FFF}"/>
          </ac:picMkLst>
        </pc:pic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030" creationId="{5DE7DF57-5D34-94E7-F738-AEFF43AD4A1B}"/>
          </ac:picMkLst>
        </pc:picChg>
        <pc:picChg chg="mod">
          <ac:chgData name="Fausto Carcassi" userId="6c82348d-2891-48be-971a-f52ec5d33414" providerId="ADAL" clId="{37037287-6CF9-43FC-BEDF-D5C9108547BE}" dt="2024-07-18T19:30:07.613" v="541" actId="1076"/>
          <ac:picMkLst>
            <pc:docMk/>
            <pc:sldMk cId="1684795633" sldId="257"/>
            <ac:picMk id="1032" creationId="{DFA5174A-54E1-E0A3-3861-0492C6AB4A01}"/>
          </ac:picMkLst>
        </pc:picChg>
        <pc:cxnChg chg="mod">
          <ac:chgData name="Fausto Carcassi" userId="6c82348d-2891-48be-971a-f52ec5d33414" providerId="ADAL" clId="{37037287-6CF9-43FC-BEDF-D5C9108547BE}" dt="2024-07-18T19:30:07.613" v="541" actId="1076"/>
          <ac:cxnSpMkLst>
            <pc:docMk/>
            <pc:sldMk cId="1684795633" sldId="257"/>
            <ac:cxnSpMk id="13" creationId="{BC164BD0-7811-E608-A87D-1DE16525905E}"/>
          </ac:cxnSpMkLst>
        </pc:cxnChg>
        <pc:cxnChg chg="mod">
          <ac:chgData name="Fausto Carcassi" userId="6c82348d-2891-48be-971a-f52ec5d33414" providerId="ADAL" clId="{37037287-6CF9-43FC-BEDF-D5C9108547BE}" dt="2024-07-18T19:30:07.613" v="541" actId="1076"/>
          <ac:cxnSpMkLst>
            <pc:docMk/>
            <pc:sldMk cId="1684795633" sldId="257"/>
            <ac:cxnSpMk id="14" creationId="{ADDF11B7-439E-6581-5A39-B53278386F54}"/>
          </ac:cxnSpMkLst>
        </pc:cxnChg>
        <pc:cxnChg chg="add mod">
          <ac:chgData name="Fausto Carcassi" userId="6c82348d-2891-48be-971a-f52ec5d33414" providerId="ADAL" clId="{37037287-6CF9-43FC-BEDF-D5C9108547BE}" dt="2024-07-18T19:30:07.613" v="541" actId="1076"/>
          <ac:cxnSpMkLst>
            <pc:docMk/>
            <pc:sldMk cId="1684795633" sldId="257"/>
            <ac:cxnSpMk id="15" creationId="{DA4185A5-974E-5FA2-4133-14ED79229747}"/>
          </ac:cxnSpMkLst>
        </pc:cxnChg>
        <pc:cxnChg chg="add mod">
          <ac:chgData name="Fausto Carcassi" userId="6c82348d-2891-48be-971a-f52ec5d33414" providerId="ADAL" clId="{37037287-6CF9-43FC-BEDF-D5C9108547BE}" dt="2024-07-18T19:30:07.613" v="541" actId="1076"/>
          <ac:cxnSpMkLst>
            <pc:docMk/>
            <pc:sldMk cId="1684795633" sldId="257"/>
            <ac:cxnSpMk id="16" creationId="{8DB74219-B53C-1CD1-0054-45DCABBD4356}"/>
          </ac:cxnSpMkLst>
        </pc:cxnChg>
        <pc:cxnChg chg="add mod">
          <ac:chgData name="Fausto Carcassi" userId="6c82348d-2891-48be-971a-f52ec5d33414" providerId="ADAL" clId="{37037287-6CF9-43FC-BEDF-D5C9108547BE}" dt="2024-07-18T19:30:07.613" v="541" actId="1076"/>
          <ac:cxnSpMkLst>
            <pc:docMk/>
            <pc:sldMk cId="1684795633" sldId="257"/>
            <ac:cxnSpMk id="17" creationId="{21F236C8-DCF7-2D49-AAAC-A1F0A8B5CFDA}"/>
          </ac:cxnSpMkLst>
        </pc:cxnChg>
      </pc:sldChg>
      <pc:sldChg chg="add del">
        <pc:chgData name="Fausto Carcassi" userId="6c82348d-2891-48be-971a-f52ec5d33414" providerId="ADAL" clId="{37037287-6CF9-43FC-BEDF-D5C9108547BE}" dt="2024-07-18T19:11:23.774" v="9" actId="47"/>
        <pc:sldMkLst>
          <pc:docMk/>
          <pc:sldMk cId="212641951" sldId="258"/>
        </pc:sldMkLst>
      </pc:sldChg>
      <pc:sldChg chg="modSp add del mod">
        <pc:chgData name="Fausto Carcassi" userId="6c82348d-2891-48be-971a-f52ec5d33414" providerId="ADAL" clId="{37037287-6CF9-43FC-BEDF-D5C9108547BE}" dt="2024-07-18T19:15:57.138" v="34" actId="47"/>
        <pc:sldMkLst>
          <pc:docMk/>
          <pc:sldMk cId="1328090525" sldId="258"/>
        </pc:sldMkLst>
        <pc:picChg chg="mod">
          <ac:chgData name="Fausto Carcassi" userId="6c82348d-2891-48be-971a-f52ec5d33414" providerId="ADAL" clId="{37037287-6CF9-43FC-BEDF-D5C9108547BE}" dt="2024-07-18T19:12:56.129" v="28" actId="1076"/>
          <ac:picMkLst>
            <pc:docMk/>
            <pc:sldMk cId="1328090525" sldId="258"/>
            <ac:picMk id="10" creationId="{7F3AF4DC-2D07-223E-A6E6-A0C8BBA0B841}"/>
          </ac:picMkLst>
        </pc:picChg>
        <pc:picChg chg="mod">
          <ac:chgData name="Fausto Carcassi" userId="6c82348d-2891-48be-971a-f52ec5d33414" providerId="ADAL" clId="{37037287-6CF9-43FC-BEDF-D5C9108547BE}" dt="2024-07-18T19:13:08.401" v="31" actId="1076"/>
          <ac:picMkLst>
            <pc:docMk/>
            <pc:sldMk cId="1328090525" sldId="258"/>
            <ac:picMk id="11" creationId="{ED565380-6637-7D51-23CD-111559C72E8B}"/>
          </ac:picMkLst>
        </pc:picChg>
        <pc:picChg chg="mod">
          <ac:chgData name="Fausto Carcassi" userId="6c82348d-2891-48be-971a-f52ec5d33414" providerId="ADAL" clId="{37037287-6CF9-43FC-BEDF-D5C9108547BE}" dt="2024-07-18T19:11:47.105" v="14" actId="1076"/>
          <ac:picMkLst>
            <pc:docMk/>
            <pc:sldMk cId="1328090525" sldId="258"/>
            <ac:picMk id="1026" creationId="{725FDB06-08A4-F924-DD4D-07B03957943E}"/>
          </ac:picMkLst>
        </pc:picChg>
        <pc:picChg chg="mod">
          <ac:chgData name="Fausto Carcassi" userId="6c82348d-2891-48be-971a-f52ec5d33414" providerId="ADAL" clId="{37037287-6CF9-43FC-BEDF-D5C9108547BE}" dt="2024-07-18T19:11:49.444" v="15" actId="1076"/>
          <ac:picMkLst>
            <pc:docMk/>
            <pc:sldMk cId="1328090525" sldId="258"/>
            <ac:picMk id="1028" creationId="{F78CD8D2-F3A8-9B16-237B-A66F9F277FFF}"/>
          </ac:picMkLst>
        </pc:picChg>
        <pc:picChg chg="mod">
          <ac:chgData name="Fausto Carcassi" userId="6c82348d-2891-48be-971a-f52ec5d33414" providerId="ADAL" clId="{37037287-6CF9-43FC-BEDF-D5C9108547BE}" dt="2024-07-18T19:11:52.975" v="16" actId="1076"/>
          <ac:picMkLst>
            <pc:docMk/>
            <pc:sldMk cId="1328090525" sldId="258"/>
            <ac:picMk id="1030" creationId="{5DE7DF57-5D34-94E7-F738-AEFF43AD4A1B}"/>
          </ac:picMkLst>
        </pc:picChg>
        <pc:picChg chg="mod">
          <ac:chgData name="Fausto Carcassi" userId="6c82348d-2891-48be-971a-f52ec5d33414" providerId="ADAL" clId="{37037287-6CF9-43FC-BEDF-D5C9108547BE}" dt="2024-07-18T19:12:53.807" v="27" actId="1076"/>
          <ac:picMkLst>
            <pc:docMk/>
            <pc:sldMk cId="1328090525" sldId="258"/>
            <ac:picMk id="1032" creationId="{DFA5174A-54E1-E0A3-3861-0492C6AB4A01}"/>
          </ac:picMkLst>
        </pc:picChg>
        <pc:cxnChg chg="mod">
          <ac:chgData name="Fausto Carcassi" userId="6c82348d-2891-48be-971a-f52ec5d33414" providerId="ADAL" clId="{37037287-6CF9-43FC-BEDF-D5C9108547BE}" dt="2024-07-18T19:12:51.313" v="26" actId="1076"/>
          <ac:cxnSpMkLst>
            <pc:docMk/>
            <pc:sldMk cId="1328090525" sldId="258"/>
            <ac:cxnSpMk id="13" creationId="{BC164BD0-7811-E608-A87D-1DE16525905E}"/>
          </ac:cxnSpMkLst>
        </pc:cxnChg>
        <pc:cxnChg chg="mod">
          <ac:chgData name="Fausto Carcassi" userId="6c82348d-2891-48be-971a-f52ec5d33414" providerId="ADAL" clId="{37037287-6CF9-43FC-BEDF-D5C9108547BE}" dt="2024-07-18T19:12:28.979" v="22" actId="1076"/>
          <ac:cxnSpMkLst>
            <pc:docMk/>
            <pc:sldMk cId="1328090525" sldId="258"/>
            <ac:cxnSpMk id="14" creationId="{ADDF11B7-439E-6581-5A39-B53278386F54}"/>
          </ac:cxnSpMkLst>
        </pc:cxnChg>
        <pc:cxnChg chg="mod">
          <ac:chgData name="Fausto Carcassi" userId="6c82348d-2891-48be-971a-f52ec5d33414" providerId="ADAL" clId="{37037287-6CF9-43FC-BEDF-D5C9108547BE}" dt="2024-07-18T19:13:06.376" v="30" actId="1076"/>
          <ac:cxnSpMkLst>
            <pc:docMk/>
            <pc:sldMk cId="1328090525" sldId="258"/>
            <ac:cxnSpMk id="15" creationId="{DA4185A5-974E-5FA2-4133-14ED79229747}"/>
          </ac:cxnSpMkLst>
        </pc:cxnChg>
        <pc:cxnChg chg="mod">
          <ac:chgData name="Fausto Carcassi" userId="6c82348d-2891-48be-971a-f52ec5d33414" providerId="ADAL" clId="{37037287-6CF9-43FC-BEDF-D5C9108547BE}" dt="2024-07-18T19:12:25.386" v="21" actId="14100"/>
          <ac:cxnSpMkLst>
            <pc:docMk/>
            <pc:sldMk cId="1328090525" sldId="258"/>
            <ac:cxnSpMk id="16" creationId="{8DB74219-B53C-1CD1-0054-45DCABBD4356}"/>
          </ac:cxnSpMkLst>
        </pc:cxnChg>
      </pc:sldChg>
      <pc:sldChg chg="del">
        <pc:chgData name="Fausto Carcassi" userId="6c82348d-2891-48be-971a-f52ec5d33414" providerId="ADAL" clId="{37037287-6CF9-43FC-BEDF-D5C9108547BE}" dt="2024-07-18T19:10:55.308" v="3" actId="47"/>
        <pc:sldMkLst>
          <pc:docMk/>
          <pc:sldMk cId="1343023974" sldId="258"/>
        </pc:sldMkLst>
      </pc:sldChg>
      <pc:sldChg chg="addSp modSp add mod">
        <pc:chgData name="Fausto Carcassi" userId="6c82348d-2891-48be-971a-f52ec5d33414" providerId="ADAL" clId="{37037287-6CF9-43FC-BEDF-D5C9108547BE}" dt="2024-07-19T07:48:10.370" v="2073"/>
        <pc:sldMkLst>
          <pc:docMk/>
          <pc:sldMk cId="1634833373" sldId="258"/>
        </pc:sldMkLst>
        <pc:spChg chg="mod">
          <ac:chgData name="Fausto Carcassi" userId="6c82348d-2891-48be-971a-f52ec5d33414" providerId="ADAL" clId="{37037287-6CF9-43FC-BEDF-D5C9108547BE}" dt="2024-07-19T07:48:10.370" v="2073"/>
          <ac:spMkLst>
            <pc:docMk/>
            <pc:sldMk cId="1634833373" sldId="258"/>
            <ac:spMk id="2" creationId="{BFE524BA-E54F-41A9-84AF-6EA7A1670F51}"/>
          </ac:spMkLst>
        </pc:sp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0" creationId="{7F3AF4DC-2D07-223E-A6E6-A0C8BBA0B841}"/>
          </ac:picMkLst>
        </pc:pic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1" creationId="{ED565380-6637-7D51-23CD-111559C72E8B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9" creationId="{68F69328-F2DC-19B7-B8B0-2F39509FD246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0" creationId="{3A2D667E-0179-9625-6142-16E517D8F588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1" creationId="{E34EC5D5-3BF4-2A6F-66C6-567E970DBFF7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2" creationId="{7F4E0250-73E3-E16F-55CE-08490144D61B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3" creationId="{E7BA3B0F-A579-832D-0207-C0C65E6071C4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4" creationId="{26F3375C-EBF2-56CB-18A3-B6CE5D6DC24D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5" creationId="{82B7A7C2-900B-982F-9EDF-9F06A2ED2E2C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6" creationId="{E5E07CCB-7A46-2411-BF2E-9FF8A5AB177A}"/>
          </ac:picMkLst>
        </pc:pic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026" creationId="{725FDB06-08A4-F924-DD4D-07B03957943E}"/>
          </ac:picMkLst>
        </pc:pic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028" creationId="{F78CD8D2-F3A8-9B16-237B-A66F9F277FFF}"/>
          </ac:picMkLst>
        </pc:pic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030" creationId="{5DE7DF57-5D34-94E7-F738-AEFF43AD4A1B}"/>
          </ac:picMkLst>
        </pc:picChg>
        <pc:picChg chg="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1032" creationId="{DFA5174A-54E1-E0A3-3861-0492C6AB4A01}"/>
          </ac:picMkLst>
        </pc:picChg>
        <pc:picChg chg="add mod">
          <ac:chgData name="Fausto Carcassi" userId="6c82348d-2891-48be-971a-f52ec5d33414" providerId="ADAL" clId="{37037287-6CF9-43FC-BEDF-D5C9108547BE}" dt="2024-07-18T19:30:30.306" v="549" actId="1038"/>
          <ac:picMkLst>
            <pc:docMk/>
            <pc:sldMk cId="1634833373" sldId="258"/>
            <ac:picMk id="2050" creationId="{65D4E205-17D4-FB12-2C73-56846ABE669B}"/>
          </ac:picMkLst>
        </pc:picChg>
        <pc:cxnChg chg="mod">
          <ac:chgData name="Fausto Carcassi" userId="6c82348d-2891-48be-971a-f52ec5d33414" providerId="ADAL" clId="{37037287-6CF9-43FC-BEDF-D5C9108547BE}" dt="2024-07-18T19:30:30.306" v="549" actId="1038"/>
          <ac:cxnSpMkLst>
            <pc:docMk/>
            <pc:sldMk cId="1634833373" sldId="258"/>
            <ac:cxnSpMk id="13" creationId="{BC164BD0-7811-E608-A87D-1DE16525905E}"/>
          </ac:cxnSpMkLst>
        </pc:cxnChg>
        <pc:cxnChg chg="mod">
          <ac:chgData name="Fausto Carcassi" userId="6c82348d-2891-48be-971a-f52ec5d33414" providerId="ADAL" clId="{37037287-6CF9-43FC-BEDF-D5C9108547BE}" dt="2024-07-18T19:30:30.306" v="549" actId="1038"/>
          <ac:cxnSpMkLst>
            <pc:docMk/>
            <pc:sldMk cId="1634833373" sldId="258"/>
            <ac:cxnSpMk id="14" creationId="{ADDF11B7-439E-6581-5A39-B53278386F54}"/>
          </ac:cxnSpMkLst>
        </pc:cxnChg>
        <pc:cxnChg chg="mod">
          <ac:chgData name="Fausto Carcassi" userId="6c82348d-2891-48be-971a-f52ec5d33414" providerId="ADAL" clId="{37037287-6CF9-43FC-BEDF-D5C9108547BE}" dt="2024-07-18T19:30:30.306" v="549" actId="1038"/>
          <ac:cxnSpMkLst>
            <pc:docMk/>
            <pc:sldMk cId="1634833373" sldId="258"/>
            <ac:cxnSpMk id="15" creationId="{DA4185A5-974E-5FA2-4133-14ED79229747}"/>
          </ac:cxnSpMkLst>
        </pc:cxnChg>
        <pc:cxnChg chg="mod">
          <ac:chgData name="Fausto Carcassi" userId="6c82348d-2891-48be-971a-f52ec5d33414" providerId="ADAL" clId="{37037287-6CF9-43FC-BEDF-D5C9108547BE}" dt="2024-07-18T19:30:30.306" v="549" actId="1038"/>
          <ac:cxnSpMkLst>
            <pc:docMk/>
            <pc:sldMk cId="1634833373" sldId="258"/>
            <ac:cxnSpMk id="16" creationId="{8DB74219-B53C-1CD1-0054-45DCABBD4356}"/>
          </ac:cxnSpMkLst>
        </pc:cxnChg>
        <pc:cxnChg chg="mod">
          <ac:chgData name="Fausto Carcassi" userId="6c82348d-2891-48be-971a-f52ec5d33414" providerId="ADAL" clId="{37037287-6CF9-43FC-BEDF-D5C9108547BE}" dt="2024-07-18T19:30:30.306" v="549" actId="1038"/>
          <ac:cxnSpMkLst>
            <pc:docMk/>
            <pc:sldMk cId="1634833373" sldId="258"/>
            <ac:cxnSpMk id="17" creationId="{21F236C8-DCF7-2D49-AAAC-A1F0A8B5CFDA}"/>
          </ac:cxnSpMkLst>
        </pc:cxnChg>
      </pc:sldChg>
      <pc:sldChg chg="addSp modSp add mod modTransition modAnim">
        <pc:chgData name="Fausto Carcassi" userId="6c82348d-2891-48be-971a-f52ec5d33414" providerId="ADAL" clId="{37037287-6CF9-43FC-BEDF-D5C9108547BE}" dt="2024-07-19T07:48:12.277" v="2074"/>
        <pc:sldMkLst>
          <pc:docMk/>
          <pc:sldMk cId="3803480235" sldId="259"/>
        </pc:sldMkLst>
        <pc:spChg chg="mod">
          <ac:chgData name="Fausto Carcassi" userId="6c82348d-2891-48be-971a-f52ec5d33414" providerId="ADAL" clId="{37037287-6CF9-43FC-BEDF-D5C9108547BE}" dt="2024-07-19T07:48:12.277" v="2074"/>
          <ac:spMkLst>
            <pc:docMk/>
            <pc:sldMk cId="3803480235" sldId="259"/>
            <ac:spMk id="2" creationId="{BFE524BA-E54F-41A9-84AF-6EA7A1670F51}"/>
          </ac:spMkLst>
        </pc:spChg>
        <pc:spChg chg="mod">
          <ac:chgData name="Fausto Carcassi" userId="6c82348d-2891-48be-971a-f52ec5d33414" providerId="ADAL" clId="{37037287-6CF9-43FC-BEDF-D5C9108547BE}" dt="2024-07-18T20:02:13.356" v="1135"/>
          <ac:spMkLst>
            <pc:docMk/>
            <pc:sldMk cId="3803480235" sldId="259"/>
            <ac:spMk id="40" creationId="{0F15AF54-A2EA-A0A4-B3D5-F9F06DBCDB3C}"/>
          </ac:spMkLst>
        </pc:spChg>
        <pc:grpChg chg="mod">
          <ac:chgData name="Fausto Carcassi" userId="6c82348d-2891-48be-971a-f52ec5d33414" providerId="ADAL" clId="{37037287-6CF9-43FC-BEDF-D5C9108547BE}" dt="2024-07-18T20:02:13.356" v="1135"/>
          <ac:grpSpMkLst>
            <pc:docMk/>
            <pc:sldMk cId="3803480235" sldId="259"/>
            <ac:grpSpMk id="39" creationId="{D0D430C7-6C0D-977E-B2F1-543E82499406}"/>
          </ac:grpSpMkLst>
        </pc:grpChg>
        <pc:grpChg chg="add mod">
          <ac:chgData name="Fausto Carcassi" userId="6c82348d-2891-48be-971a-f52ec5d33414" providerId="ADAL" clId="{37037287-6CF9-43FC-BEDF-D5C9108547BE}" dt="2024-07-18T20:02:13.356" v="1135"/>
          <ac:grpSpMkLst>
            <pc:docMk/>
            <pc:sldMk cId="3803480235" sldId="259"/>
            <ac:grpSpMk id="41" creationId="{747252A6-FAB5-55C6-0AAB-BE6B6E70189F}"/>
          </ac:grpSpMkLst>
        </pc:grp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" creationId="{077D7AB2-72DB-D754-FDB0-16D406B0115F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4" creationId="{DED2A368-38C5-E4A8-BC9F-317BFE0C6A97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5" creationId="{8559C610-1ABB-8C1C-FB36-FFD66C817D5C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7" creationId="{C308DEA5-94E8-04F1-4329-D85EA46C0917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8" creationId="{23DA0F56-D15F-E06A-FC7E-5CAE2B2D51DF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9" creationId="{8F28B5CC-569E-B325-4538-015DFF3B9170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0" creationId="{7F3AF4DC-2D07-223E-A6E6-A0C8BBA0B841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1" creationId="{ED565380-6637-7D51-23CD-111559C72E8B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9" creationId="{68F69328-F2DC-19B7-B8B0-2F39509FD246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0" creationId="{3A2D667E-0179-9625-6142-16E517D8F588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1" creationId="{E34EC5D5-3BF4-2A6F-66C6-567E970DBFF7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2" creationId="{7F4E0250-73E3-E16F-55CE-08490144D61B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3" creationId="{E7BA3B0F-A579-832D-0207-C0C65E6071C4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4" creationId="{26F3375C-EBF2-56CB-18A3-B6CE5D6DC24D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5" creationId="{82B7A7C2-900B-982F-9EDF-9F06A2ED2E2C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6" creationId="{E5E07CCB-7A46-2411-BF2E-9FF8A5AB177A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29" creationId="{3B1A347F-1D40-9714-77F8-062B7D2FE713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0" creationId="{9AE6CC59-FEB4-00A8-E2AA-5DB93B3878B2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1" creationId="{3C12BE50-72A1-CB95-F08B-1254F14A97BC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2" creationId="{D51BF5E8-540B-5CFA-B846-27D63269E3E4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3" creationId="{77C27B87-9FC0-D0DA-EC70-DBDFBD2A10D1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4" creationId="{A9979322-CA77-AC7C-C1F3-F771F9825E94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5" creationId="{2106B86E-51BE-6A65-0E24-03AF89258E41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6" creationId="{B1F3F941-6BBE-804D-7959-96307009C81B}"/>
          </ac:picMkLst>
        </pc:picChg>
        <pc:picChg chg="add mod">
          <ac:chgData name="Fausto Carcassi" userId="6c82348d-2891-48be-971a-f52ec5d33414" providerId="ADAL" clId="{37037287-6CF9-43FC-BEDF-D5C9108547BE}" dt="2024-07-18T19:39:28.302" v="672" actId="1035"/>
          <ac:picMkLst>
            <pc:docMk/>
            <pc:sldMk cId="3803480235" sldId="259"/>
            <ac:picMk id="37" creationId="{48AD71DA-B783-50BF-9A0E-76AEA7AA172B}"/>
          </ac:picMkLst>
        </pc:picChg>
        <pc:picChg chg="mod">
          <ac:chgData name="Fausto Carcassi" userId="6c82348d-2891-48be-971a-f52ec5d33414" providerId="ADAL" clId="{37037287-6CF9-43FC-BEDF-D5C9108547BE}" dt="2024-07-18T20:02:13.356" v="1135"/>
          <ac:picMkLst>
            <pc:docMk/>
            <pc:sldMk cId="3803480235" sldId="259"/>
            <ac:picMk id="38" creationId="{0D00D292-2A7A-BC85-37B5-B5AF6EB4AE0C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026" creationId="{725FDB06-08A4-F924-DD4D-07B03957943E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028" creationId="{F78CD8D2-F3A8-9B16-237B-A66F9F277FFF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030" creationId="{5DE7DF57-5D34-94E7-F738-AEFF43AD4A1B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1032" creationId="{DFA5174A-54E1-E0A3-3861-0492C6AB4A01}"/>
          </ac:picMkLst>
        </pc:picChg>
        <pc:picChg chg="mod">
          <ac:chgData name="Fausto Carcassi" userId="6c82348d-2891-48be-971a-f52ec5d33414" providerId="ADAL" clId="{37037287-6CF9-43FC-BEDF-D5C9108547BE}" dt="2024-07-18T20:02:13.356" v="1135"/>
          <ac:picMkLst>
            <pc:docMk/>
            <pc:sldMk cId="3803480235" sldId="259"/>
            <ac:picMk id="1043" creationId="{B713B70A-7F3C-5236-A222-730C865565BB}"/>
          </ac:picMkLst>
        </pc:picChg>
        <pc:picChg chg="mod">
          <ac:chgData name="Fausto Carcassi" userId="6c82348d-2891-48be-971a-f52ec5d33414" providerId="ADAL" clId="{37037287-6CF9-43FC-BEDF-D5C9108547BE}" dt="2024-07-18T19:30:23.697" v="543" actId="1076"/>
          <ac:picMkLst>
            <pc:docMk/>
            <pc:sldMk cId="3803480235" sldId="259"/>
            <ac:picMk id="2050" creationId="{65D4E205-17D4-FB12-2C73-56846ABE669B}"/>
          </ac:picMkLst>
        </pc:picChg>
        <pc:cxnChg chg="add mod">
          <ac:chgData name="Fausto Carcassi" userId="6c82348d-2891-48be-971a-f52ec5d33414" providerId="ADAL" clId="{37037287-6CF9-43FC-BEDF-D5C9108547BE}" dt="2024-07-18T19:39:28.302" v="672" actId="1035"/>
          <ac:cxnSpMkLst>
            <pc:docMk/>
            <pc:sldMk cId="3803480235" sldId="259"/>
            <ac:cxnSpMk id="6" creationId="{3A332BD7-8C26-664E-FC1F-F6EEF98474A2}"/>
          </ac:cxnSpMkLst>
        </pc:cxnChg>
        <pc:cxnChg chg="add mod">
          <ac:chgData name="Fausto Carcassi" userId="6c82348d-2891-48be-971a-f52ec5d33414" providerId="ADAL" clId="{37037287-6CF9-43FC-BEDF-D5C9108547BE}" dt="2024-07-18T19:39:28.302" v="672" actId="1035"/>
          <ac:cxnSpMkLst>
            <pc:docMk/>
            <pc:sldMk cId="3803480235" sldId="259"/>
            <ac:cxnSpMk id="12" creationId="{9534E5C9-675E-6E1D-74DF-FF91DACA2089}"/>
          </ac:cxnSpMkLst>
        </pc:cxnChg>
        <pc:cxnChg chg="mod">
          <ac:chgData name="Fausto Carcassi" userId="6c82348d-2891-48be-971a-f52ec5d33414" providerId="ADAL" clId="{37037287-6CF9-43FC-BEDF-D5C9108547BE}" dt="2024-07-18T19:30:23.697" v="543" actId="1076"/>
          <ac:cxnSpMkLst>
            <pc:docMk/>
            <pc:sldMk cId="3803480235" sldId="259"/>
            <ac:cxnSpMk id="13" creationId="{BC164BD0-7811-E608-A87D-1DE16525905E}"/>
          </ac:cxnSpMkLst>
        </pc:cxnChg>
        <pc:cxnChg chg="mod">
          <ac:chgData name="Fausto Carcassi" userId="6c82348d-2891-48be-971a-f52ec5d33414" providerId="ADAL" clId="{37037287-6CF9-43FC-BEDF-D5C9108547BE}" dt="2024-07-18T19:30:23.697" v="543" actId="1076"/>
          <ac:cxnSpMkLst>
            <pc:docMk/>
            <pc:sldMk cId="3803480235" sldId="259"/>
            <ac:cxnSpMk id="14" creationId="{ADDF11B7-439E-6581-5A39-B53278386F54}"/>
          </ac:cxnSpMkLst>
        </pc:cxnChg>
        <pc:cxnChg chg="mod">
          <ac:chgData name="Fausto Carcassi" userId="6c82348d-2891-48be-971a-f52ec5d33414" providerId="ADAL" clId="{37037287-6CF9-43FC-BEDF-D5C9108547BE}" dt="2024-07-18T19:30:23.697" v="543" actId="1076"/>
          <ac:cxnSpMkLst>
            <pc:docMk/>
            <pc:sldMk cId="3803480235" sldId="259"/>
            <ac:cxnSpMk id="15" creationId="{DA4185A5-974E-5FA2-4133-14ED79229747}"/>
          </ac:cxnSpMkLst>
        </pc:cxnChg>
        <pc:cxnChg chg="mod">
          <ac:chgData name="Fausto Carcassi" userId="6c82348d-2891-48be-971a-f52ec5d33414" providerId="ADAL" clId="{37037287-6CF9-43FC-BEDF-D5C9108547BE}" dt="2024-07-18T19:30:23.697" v="543" actId="1076"/>
          <ac:cxnSpMkLst>
            <pc:docMk/>
            <pc:sldMk cId="3803480235" sldId="259"/>
            <ac:cxnSpMk id="16" creationId="{8DB74219-B53C-1CD1-0054-45DCABBD4356}"/>
          </ac:cxnSpMkLst>
        </pc:cxnChg>
        <pc:cxnChg chg="mod">
          <ac:chgData name="Fausto Carcassi" userId="6c82348d-2891-48be-971a-f52ec5d33414" providerId="ADAL" clId="{37037287-6CF9-43FC-BEDF-D5C9108547BE}" dt="2024-07-18T19:30:23.697" v="543" actId="1076"/>
          <ac:cxnSpMkLst>
            <pc:docMk/>
            <pc:sldMk cId="3803480235" sldId="259"/>
            <ac:cxnSpMk id="17" creationId="{21F236C8-DCF7-2D49-AAAC-A1F0A8B5CFDA}"/>
          </ac:cxnSpMkLst>
        </pc:cxnChg>
        <pc:cxnChg chg="add mod">
          <ac:chgData name="Fausto Carcassi" userId="6c82348d-2891-48be-971a-f52ec5d33414" providerId="ADAL" clId="{37037287-6CF9-43FC-BEDF-D5C9108547BE}" dt="2024-07-18T19:39:28.302" v="672" actId="1035"/>
          <ac:cxnSpMkLst>
            <pc:docMk/>
            <pc:sldMk cId="3803480235" sldId="259"/>
            <ac:cxnSpMk id="18" creationId="{2A983590-9BB5-90E3-558C-669DC5D766BA}"/>
          </ac:cxnSpMkLst>
        </pc:cxnChg>
        <pc:cxnChg chg="add mod">
          <ac:chgData name="Fausto Carcassi" userId="6c82348d-2891-48be-971a-f52ec5d33414" providerId="ADAL" clId="{37037287-6CF9-43FC-BEDF-D5C9108547BE}" dt="2024-07-18T19:39:28.302" v="672" actId="1035"/>
          <ac:cxnSpMkLst>
            <pc:docMk/>
            <pc:sldMk cId="3803480235" sldId="259"/>
            <ac:cxnSpMk id="27" creationId="{51BE1328-B26D-5B4A-D2A9-9643ABDBE84B}"/>
          </ac:cxnSpMkLst>
        </pc:cxnChg>
        <pc:cxnChg chg="add mod">
          <ac:chgData name="Fausto Carcassi" userId="6c82348d-2891-48be-971a-f52ec5d33414" providerId="ADAL" clId="{37037287-6CF9-43FC-BEDF-D5C9108547BE}" dt="2024-07-18T19:39:28.302" v="672" actId="1035"/>
          <ac:cxnSpMkLst>
            <pc:docMk/>
            <pc:sldMk cId="3803480235" sldId="259"/>
            <ac:cxnSpMk id="28" creationId="{D91C932D-82D8-C091-C670-513E62A193A7}"/>
          </ac:cxnSpMkLst>
        </pc:cxnChg>
      </pc:sldChg>
      <pc:sldChg chg="addSp delSp modSp add del mod modAnim">
        <pc:chgData name="Fausto Carcassi" userId="6c82348d-2891-48be-971a-f52ec5d33414" providerId="ADAL" clId="{37037287-6CF9-43FC-BEDF-D5C9108547BE}" dt="2024-07-18T19:42:03.568" v="902" actId="47"/>
        <pc:sldMkLst>
          <pc:docMk/>
          <pc:sldMk cId="512885822" sldId="260"/>
        </pc:sldMkLst>
        <pc:spChg chg="add mod">
          <ac:chgData name="Fausto Carcassi" userId="6c82348d-2891-48be-971a-f52ec5d33414" providerId="ADAL" clId="{37037287-6CF9-43FC-BEDF-D5C9108547BE}" dt="2024-07-18T19:35:57.858" v="626" actId="1076"/>
          <ac:spMkLst>
            <pc:docMk/>
            <pc:sldMk cId="512885822" sldId="260"/>
            <ac:spMk id="8" creationId="{0F181D71-DD73-141D-9181-709ACB44CD2C}"/>
          </ac:spMkLst>
        </pc:spChg>
        <pc:spChg chg="add mod">
          <ac:chgData name="Fausto Carcassi" userId="6c82348d-2891-48be-971a-f52ec5d33414" providerId="ADAL" clId="{37037287-6CF9-43FC-BEDF-D5C9108547BE}" dt="2024-07-18T19:35:57.858" v="626" actId="1076"/>
          <ac:spMkLst>
            <pc:docMk/>
            <pc:sldMk cId="512885822" sldId="260"/>
            <ac:spMk id="9" creationId="{D9465394-102D-7B06-CB42-D1B2F40849B3}"/>
          </ac:spMkLst>
        </pc:spChg>
        <pc:spChg chg="add mod">
          <ac:chgData name="Fausto Carcassi" userId="6c82348d-2891-48be-971a-f52ec5d33414" providerId="ADAL" clId="{37037287-6CF9-43FC-BEDF-D5C9108547BE}" dt="2024-07-18T19:35:57.858" v="626" actId="1076"/>
          <ac:spMkLst>
            <pc:docMk/>
            <pc:sldMk cId="512885822" sldId="260"/>
            <ac:spMk id="12" creationId="{04890914-75F3-6AAF-EEE7-B929B92AD0BE}"/>
          </ac:spMkLst>
        </pc:spChg>
        <pc:spChg chg="add mod">
          <ac:chgData name="Fausto Carcassi" userId="6c82348d-2891-48be-971a-f52ec5d33414" providerId="ADAL" clId="{37037287-6CF9-43FC-BEDF-D5C9108547BE}" dt="2024-07-18T19:35:57.858" v="626" actId="1076"/>
          <ac:spMkLst>
            <pc:docMk/>
            <pc:sldMk cId="512885822" sldId="260"/>
            <ac:spMk id="18" creationId="{F6EAB72E-3E02-E7EC-840A-EF4043AB5995}"/>
          </ac:spMkLst>
        </pc:spChg>
        <pc:grpChg chg="add mod">
          <ac:chgData name="Fausto Carcassi" userId="6c82348d-2891-48be-971a-f52ec5d33414" providerId="ADAL" clId="{37037287-6CF9-43FC-BEDF-D5C9108547BE}" dt="2024-07-18T19:33:34.448" v="597" actId="164"/>
          <ac:grpSpMkLst>
            <pc:docMk/>
            <pc:sldMk cId="512885822" sldId="260"/>
            <ac:grpSpMk id="4" creationId="{FB56950D-780B-5FB9-A46F-1C175732E775}"/>
          </ac:grpSpMkLst>
        </pc:grpChg>
        <pc:picChg chg="add del mod">
          <ac:chgData name="Fausto Carcassi" userId="6c82348d-2891-48be-971a-f52ec5d33414" providerId="ADAL" clId="{37037287-6CF9-43FC-BEDF-D5C9108547BE}" dt="2024-07-18T19:33:59.969" v="601" actId="478"/>
          <ac:picMkLst>
            <pc:docMk/>
            <pc:sldMk cId="512885822" sldId="260"/>
            <ac:picMk id="5" creationId="{F0639667-AE6A-A536-F28E-3D40531F5D62}"/>
          </ac:picMkLst>
        </pc:picChg>
        <pc:picChg chg="add del mod">
          <ac:chgData name="Fausto Carcassi" userId="6c82348d-2891-48be-971a-f52ec5d33414" providerId="ADAL" clId="{37037287-6CF9-43FC-BEDF-D5C9108547BE}" dt="2024-07-18T19:33:59.969" v="601" actId="478"/>
          <ac:picMkLst>
            <pc:docMk/>
            <pc:sldMk cId="512885822" sldId="260"/>
            <ac:picMk id="6" creationId="{C7CC0209-53D6-EC5B-61F8-A3C9116DC9F9}"/>
          </ac:picMkLst>
        </pc:picChg>
        <pc:picChg chg="add del mod">
          <ac:chgData name="Fausto Carcassi" userId="6c82348d-2891-48be-971a-f52ec5d33414" providerId="ADAL" clId="{37037287-6CF9-43FC-BEDF-D5C9108547BE}" dt="2024-07-18T19:33:59.969" v="601" actId="478"/>
          <ac:picMkLst>
            <pc:docMk/>
            <pc:sldMk cId="512885822" sldId="260"/>
            <ac:picMk id="7" creationId="{7E632BB4-D87E-215F-DBCD-EA768B770E47}"/>
          </ac:picMkLst>
        </pc:picChg>
        <pc:picChg chg="mod">
          <ac:chgData name="Fausto Carcassi" userId="6c82348d-2891-48be-971a-f52ec5d33414" providerId="ADAL" clId="{37037287-6CF9-43FC-BEDF-D5C9108547BE}" dt="2024-07-18T19:34:57.130" v="605" actId="1076"/>
          <ac:picMkLst>
            <pc:docMk/>
            <pc:sldMk cId="512885822" sldId="260"/>
            <ac:picMk id="10" creationId="{7F3AF4DC-2D07-223E-A6E6-A0C8BBA0B841}"/>
          </ac:picMkLst>
        </pc:picChg>
        <pc:picChg chg="mod">
          <ac:chgData name="Fausto Carcassi" userId="6c82348d-2891-48be-971a-f52ec5d33414" providerId="ADAL" clId="{37037287-6CF9-43FC-BEDF-D5C9108547BE}" dt="2024-07-18T19:34:57.130" v="605" actId="1076"/>
          <ac:picMkLst>
            <pc:docMk/>
            <pc:sldMk cId="512885822" sldId="260"/>
            <ac:picMk id="11" creationId="{ED565380-6637-7D51-23CD-111559C72E8B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19" creationId="{68F69328-F2DC-19B7-B8B0-2F39509FD246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0" creationId="{3A2D667E-0179-9625-6142-16E517D8F588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1" creationId="{E34EC5D5-3BF4-2A6F-66C6-567E970DBFF7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2" creationId="{7F4E0250-73E3-E16F-55CE-08490144D61B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3" creationId="{E7BA3B0F-A579-832D-0207-C0C65E6071C4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4" creationId="{26F3375C-EBF2-56CB-18A3-B6CE5D6DC24D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5" creationId="{82B7A7C2-900B-982F-9EDF-9F06A2ED2E2C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6" creationId="{E5E07CCB-7A46-2411-BF2E-9FF8A5AB177A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1026" creationId="{725FDB06-08A4-F924-DD4D-07B03957943E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1028" creationId="{F78CD8D2-F3A8-9B16-237B-A66F9F277FFF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1030" creationId="{5DE7DF57-5D34-94E7-F738-AEFF43AD4A1B}"/>
          </ac:picMkLst>
        </pc:picChg>
        <pc:picChg chg="mod">
          <ac:chgData name="Fausto Carcassi" userId="6c82348d-2891-48be-971a-f52ec5d33414" providerId="ADAL" clId="{37037287-6CF9-43FC-BEDF-D5C9108547BE}" dt="2024-07-18T19:34:57.130" v="605" actId="1076"/>
          <ac:picMkLst>
            <pc:docMk/>
            <pc:sldMk cId="512885822" sldId="260"/>
            <ac:picMk id="1032" creationId="{DFA5174A-54E1-E0A3-3861-0492C6AB4A01}"/>
          </ac:picMkLst>
        </pc:picChg>
        <pc:picChg chg="del">
          <ac:chgData name="Fausto Carcassi" userId="6c82348d-2891-48be-971a-f52ec5d33414" providerId="ADAL" clId="{37037287-6CF9-43FC-BEDF-D5C9108547BE}" dt="2024-07-18T19:32:11.948" v="553" actId="478"/>
          <ac:picMkLst>
            <pc:docMk/>
            <pc:sldMk cId="512885822" sldId="260"/>
            <ac:picMk id="2050" creationId="{65D4E205-17D4-FB12-2C73-56846ABE669B}"/>
          </ac:picMkLst>
        </pc:picChg>
        <pc:cxnChg chg="del">
          <ac:chgData name="Fausto Carcassi" userId="6c82348d-2891-48be-971a-f52ec5d33414" providerId="ADAL" clId="{37037287-6CF9-43FC-BEDF-D5C9108547BE}" dt="2024-07-18T19:32:11.948" v="553" actId="478"/>
          <ac:cxnSpMkLst>
            <pc:docMk/>
            <pc:sldMk cId="512885822" sldId="260"/>
            <ac:cxnSpMk id="13" creationId="{BC164BD0-7811-E608-A87D-1DE16525905E}"/>
          </ac:cxnSpMkLst>
        </pc:cxnChg>
        <pc:cxnChg chg="del">
          <ac:chgData name="Fausto Carcassi" userId="6c82348d-2891-48be-971a-f52ec5d33414" providerId="ADAL" clId="{37037287-6CF9-43FC-BEDF-D5C9108547BE}" dt="2024-07-18T19:32:11.948" v="553" actId="478"/>
          <ac:cxnSpMkLst>
            <pc:docMk/>
            <pc:sldMk cId="512885822" sldId="260"/>
            <ac:cxnSpMk id="14" creationId="{ADDF11B7-439E-6581-5A39-B53278386F54}"/>
          </ac:cxnSpMkLst>
        </pc:cxnChg>
        <pc:cxnChg chg="del">
          <ac:chgData name="Fausto Carcassi" userId="6c82348d-2891-48be-971a-f52ec5d33414" providerId="ADAL" clId="{37037287-6CF9-43FC-BEDF-D5C9108547BE}" dt="2024-07-18T19:32:11.948" v="553" actId="478"/>
          <ac:cxnSpMkLst>
            <pc:docMk/>
            <pc:sldMk cId="512885822" sldId="260"/>
            <ac:cxnSpMk id="15" creationId="{DA4185A5-974E-5FA2-4133-14ED79229747}"/>
          </ac:cxnSpMkLst>
        </pc:cxnChg>
        <pc:cxnChg chg="del">
          <ac:chgData name="Fausto Carcassi" userId="6c82348d-2891-48be-971a-f52ec5d33414" providerId="ADAL" clId="{37037287-6CF9-43FC-BEDF-D5C9108547BE}" dt="2024-07-18T19:32:11.948" v="553" actId="478"/>
          <ac:cxnSpMkLst>
            <pc:docMk/>
            <pc:sldMk cId="512885822" sldId="260"/>
            <ac:cxnSpMk id="16" creationId="{8DB74219-B53C-1CD1-0054-45DCABBD4356}"/>
          </ac:cxnSpMkLst>
        </pc:cxnChg>
        <pc:cxnChg chg="del">
          <ac:chgData name="Fausto Carcassi" userId="6c82348d-2891-48be-971a-f52ec5d33414" providerId="ADAL" clId="{37037287-6CF9-43FC-BEDF-D5C9108547BE}" dt="2024-07-18T19:32:11.948" v="553" actId="478"/>
          <ac:cxnSpMkLst>
            <pc:docMk/>
            <pc:sldMk cId="512885822" sldId="260"/>
            <ac:cxnSpMk id="17" creationId="{21F236C8-DCF7-2D49-AAAC-A1F0A8B5CFDA}"/>
          </ac:cxnSpMkLst>
        </pc:cxnChg>
      </pc:sldChg>
      <pc:sldChg chg="addSp delSp modSp add mod modAnim">
        <pc:chgData name="Fausto Carcassi" userId="6c82348d-2891-48be-971a-f52ec5d33414" providerId="ADAL" clId="{37037287-6CF9-43FC-BEDF-D5C9108547BE}" dt="2024-07-19T07:48:14.511" v="2075"/>
        <pc:sldMkLst>
          <pc:docMk/>
          <pc:sldMk cId="3916192064" sldId="261"/>
        </pc:sldMkLst>
        <pc:spChg chg="mod">
          <ac:chgData name="Fausto Carcassi" userId="6c82348d-2891-48be-971a-f52ec5d33414" providerId="ADAL" clId="{37037287-6CF9-43FC-BEDF-D5C9108547BE}" dt="2024-07-19T07:48:14.511" v="2075"/>
          <ac:spMkLst>
            <pc:docMk/>
            <pc:sldMk cId="3916192064" sldId="261"/>
            <ac:spMk id="2" creationId="{BFE524BA-E54F-41A9-84AF-6EA7A1670F51}"/>
          </ac:spMkLst>
        </pc:spChg>
        <pc:spChg chg="add mod ord">
          <ac:chgData name="Fausto Carcassi" userId="6c82348d-2891-48be-971a-f52ec5d33414" providerId="ADAL" clId="{37037287-6CF9-43FC-BEDF-D5C9108547BE}" dt="2024-07-18T20:01:56.961" v="1132" actId="164"/>
          <ac:spMkLst>
            <pc:docMk/>
            <pc:sldMk cId="3916192064" sldId="261"/>
            <ac:spMk id="40" creationId="{0F15AF54-A2EA-A0A4-B3D5-F9F06DBCDB3C}"/>
          </ac:spMkLst>
        </pc:spChg>
        <pc:spChg chg="mod">
          <ac:chgData name="Fausto Carcassi" userId="6c82348d-2891-48be-971a-f52ec5d33414" providerId="ADAL" clId="{37037287-6CF9-43FC-BEDF-D5C9108547BE}" dt="2024-07-18T20:10:36.757" v="1317"/>
          <ac:spMkLst>
            <pc:docMk/>
            <pc:sldMk cId="3916192064" sldId="261"/>
            <ac:spMk id="43" creationId="{D281BED2-7DDB-649E-33D8-C3FE35AD1D46}"/>
          </ac:spMkLst>
        </pc:spChg>
        <pc:grpChg chg="add mod">
          <ac:chgData name="Fausto Carcassi" userId="6c82348d-2891-48be-971a-f52ec5d33414" providerId="ADAL" clId="{37037287-6CF9-43FC-BEDF-D5C9108547BE}" dt="2024-07-18T20:01:56.961" v="1132" actId="164"/>
          <ac:grpSpMkLst>
            <pc:docMk/>
            <pc:sldMk cId="3916192064" sldId="261"/>
            <ac:grpSpMk id="39" creationId="{D0D430C7-6C0D-977E-B2F1-543E82499406}"/>
          </ac:grpSpMkLst>
        </pc:grpChg>
        <pc:grpChg chg="add del mod">
          <ac:chgData name="Fausto Carcassi" userId="6c82348d-2891-48be-971a-f52ec5d33414" providerId="ADAL" clId="{37037287-6CF9-43FC-BEDF-D5C9108547BE}" dt="2024-07-18T20:02:09.831" v="1134" actId="21"/>
          <ac:grpSpMkLst>
            <pc:docMk/>
            <pc:sldMk cId="3916192064" sldId="261"/>
            <ac:grpSpMk id="41" creationId="{747252A6-FAB5-55C6-0AAB-BE6B6E70189F}"/>
          </ac:grpSpMkLst>
        </pc:grpChg>
        <pc:grpChg chg="add mod">
          <ac:chgData name="Fausto Carcassi" userId="6c82348d-2891-48be-971a-f52ec5d33414" providerId="ADAL" clId="{37037287-6CF9-43FC-BEDF-D5C9108547BE}" dt="2024-07-18T20:10:36.757" v="1317"/>
          <ac:grpSpMkLst>
            <pc:docMk/>
            <pc:sldMk cId="3916192064" sldId="261"/>
            <ac:grpSpMk id="42" creationId="{E158CD38-52F2-096B-E4AD-A9F404030030}"/>
          </ac:grpSpMkLst>
        </pc:grpChg>
        <pc:grpChg chg="mod">
          <ac:chgData name="Fausto Carcassi" userId="6c82348d-2891-48be-971a-f52ec5d33414" providerId="ADAL" clId="{37037287-6CF9-43FC-BEDF-D5C9108547BE}" dt="2024-07-18T20:10:36.757" v="1317"/>
          <ac:grpSpMkLst>
            <pc:docMk/>
            <pc:sldMk cId="3916192064" sldId="261"/>
            <ac:grpSpMk id="44" creationId="{95D1F3CA-99A2-2CB0-F18E-81AED5FA6E8C}"/>
          </ac:grpSpMkLst>
        </pc:grpChg>
        <pc:picChg chg="mod">
          <ac:chgData name="Fausto Carcassi" userId="6c82348d-2891-48be-971a-f52ec5d33414" providerId="ADAL" clId="{37037287-6CF9-43FC-BEDF-D5C9108547BE}" dt="2024-07-18T19:40:47.171" v="897" actId="166"/>
          <ac:picMkLst>
            <pc:docMk/>
            <pc:sldMk cId="3916192064" sldId="261"/>
            <ac:picMk id="7" creationId="{C308DEA5-94E8-04F1-4329-D85EA46C0917}"/>
          </ac:picMkLst>
        </pc:picChg>
        <pc:picChg chg="mod">
          <ac:chgData name="Fausto Carcassi" userId="6c82348d-2891-48be-971a-f52ec5d33414" providerId="ADAL" clId="{37037287-6CF9-43FC-BEDF-D5C9108547BE}" dt="2024-07-18T19:40:47.171" v="897" actId="166"/>
          <ac:picMkLst>
            <pc:docMk/>
            <pc:sldMk cId="3916192064" sldId="261"/>
            <ac:picMk id="8" creationId="{23DA0F56-D15F-E06A-FC7E-5CAE2B2D51DF}"/>
          </ac:picMkLst>
        </pc:picChg>
        <pc:picChg chg="mod">
          <ac:chgData name="Fausto Carcassi" userId="6c82348d-2891-48be-971a-f52ec5d33414" providerId="ADAL" clId="{37037287-6CF9-43FC-BEDF-D5C9108547BE}" dt="2024-07-18T19:40:47.171" v="897" actId="166"/>
          <ac:picMkLst>
            <pc:docMk/>
            <pc:sldMk cId="3916192064" sldId="261"/>
            <ac:picMk id="9" creationId="{8F28B5CC-569E-B325-4538-015DFF3B9170}"/>
          </ac:picMkLst>
        </pc:picChg>
        <pc:picChg chg="add mod">
          <ac:chgData name="Fausto Carcassi" userId="6c82348d-2891-48be-971a-f52ec5d33414" providerId="ADAL" clId="{37037287-6CF9-43FC-BEDF-D5C9108547BE}" dt="2024-07-18T20:01:50.197" v="1131" actId="1035"/>
          <ac:picMkLst>
            <pc:docMk/>
            <pc:sldMk cId="3916192064" sldId="261"/>
            <ac:picMk id="38" creationId="{0D00D292-2A7A-BC85-37B5-B5AF6EB4AE0C}"/>
          </ac:picMkLst>
        </pc:picChg>
        <pc:picChg chg="mod">
          <ac:chgData name="Fausto Carcassi" userId="6c82348d-2891-48be-971a-f52ec5d33414" providerId="ADAL" clId="{37037287-6CF9-43FC-BEDF-D5C9108547BE}" dt="2024-07-18T20:10:36.757" v="1317"/>
          <ac:picMkLst>
            <pc:docMk/>
            <pc:sldMk cId="3916192064" sldId="261"/>
            <ac:picMk id="45" creationId="{4675ABC3-4A02-65F2-5D42-66ACA4296501}"/>
          </ac:picMkLst>
        </pc:picChg>
        <pc:picChg chg="mod">
          <ac:chgData name="Fausto Carcassi" userId="6c82348d-2891-48be-971a-f52ec5d33414" providerId="ADAL" clId="{37037287-6CF9-43FC-BEDF-D5C9108547BE}" dt="2024-07-18T20:10:36.757" v="1317"/>
          <ac:picMkLst>
            <pc:docMk/>
            <pc:sldMk cId="3916192064" sldId="261"/>
            <ac:picMk id="46" creationId="{EEB1C922-951D-CA85-3710-DF547AA21D65}"/>
          </ac:picMkLst>
        </pc:picChg>
        <pc:picChg chg="add mod">
          <ac:chgData name="Fausto Carcassi" userId="6c82348d-2891-48be-971a-f52ec5d33414" providerId="ADAL" clId="{37037287-6CF9-43FC-BEDF-D5C9108547BE}" dt="2024-07-18T20:01:50.197" v="1131" actId="1035"/>
          <ac:picMkLst>
            <pc:docMk/>
            <pc:sldMk cId="3916192064" sldId="261"/>
            <ac:picMk id="1043" creationId="{B713B70A-7F3C-5236-A222-730C865565BB}"/>
          </ac:picMkLst>
        </pc:picChg>
      </pc:sldChg>
      <pc:sldChg chg="addSp delSp modSp add mod modAnim">
        <pc:chgData name="Fausto Carcassi" userId="6c82348d-2891-48be-971a-f52ec5d33414" providerId="ADAL" clId="{37037287-6CF9-43FC-BEDF-D5C9108547BE}" dt="2024-07-19T08:40:18.757" v="2449" actId="313"/>
        <pc:sldMkLst>
          <pc:docMk/>
          <pc:sldMk cId="1210946838" sldId="262"/>
        </pc:sldMkLst>
        <pc:spChg chg="mod">
          <ac:chgData name="Fausto Carcassi" userId="6c82348d-2891-48be-971a-f52ec5d33414" providerId="ADAL" clId="{37037287-6CF9-43FC-BEDF-D5C9108547BE}" dt="2024-07-19T07:48:17.355" v="2076"/>
          <ac:spMkLst>
            <pc:docMk/>
            <pc:sldMk cId="1210946838" sldId="262"/>
            <ac:spMk id="2" creationId="{BFE524BA-E54F-41A9-84AF-6EA7A1670F51}"/>
          </ac:spMkLst>
        </pc:spChg>
        <pc:spChg chg="add mod">
          <ac:chgData name="Fausto Carcassi" userId="6c82348d-2891-48be-971a-f52ec5d33414" providerId="ADAL" clId="{37037287-6CF9-43FC-BEDF-D5C9108547BE}" dt="2024-07-19T08:40:18.757" v="2449" actId="313"/>
          <ac:spMkLst>
            <pc:docMk/>
            <pc:sldMk cId="1210946838" sldId="262"/>
            <ac:spMk id="38" creationId="{5A09350E-C6EF-7E9A-7788-DFB1190F65C9}"/>
          </ac:spMkLst>
        </pc:spChg>
        <pc:spChg chg="add mod">
          <ac:chgData name="Fausto Carcassi" userId="6c82348d-2891-48be-971a-f52ec5d33414" providerId="ADAL" clId="{37037287-6CF9-43FC-BEDF-D5C9108547BE}" dt="2024-07-19T08:39:21.287" v="2426" actId="20577"/>
          <ac:spMkLst>
            <pc:docMk/>
            <pc:sldMk cId="1210946838" sldId="262"/>
            <ac:spMk id="39" creationId="{0298E623-1B79-D327-7E02-FAE2365B0630}"/>
          </ac:spMkLst>
        </pc:spChg>
        <pc:spChg chg="add mod">
          <ac:chgData name="Fausto Carcassi" userId="6c82348d-2891-48be-971a-f52ec5d33414" providerId="ADAL" clId="{37037287-6CF9-43FC-BEDF-D5C9108547BE}" dt="2024-07-19T08:36:45.075" v="2353" actId="1076"/>
          <ac:spMkLst>
            <pc:docMk/>
            <pc:sldMk cId="1210946838" sldId="262"/>
            <ac:spMk id="1033" creationId="{B51F3665-ED52-D5AD-7426-1A9B2C6F1A38}"/>
          </ac:spMkLst>
        </pc:spChg>
        <pc:spChg chg="add mod">
          <ac:chgData name="Fausto Carcassi" userId="6c82348d-2891-48be-971a-f52ec5d33414" providerId="ADAL" clId="{37037287-6CF9-43FC-BEDF-D5C9108547BE}" dt="2024-07-19T08:36:45.075" v="2353" actId="1076"/>
          <ac:spMkLst>
            <pc:docMk/>
            <pc:sldMk cId="1210946838" sldId="262"/>
            <ac:spMk id="1034" creationId="{EF8AEDA0-8029-BD1F-45F4-3390AF932DFD}"/>
          </ac:spMkLst>
        </pc:spChg>
        <pc:spChg chg="add mod">
          <ac:chgData name="Fausto Carcassi" userId="6c82348d-2891-48be-971a-f52ec5d33414" providerId="ADAL" clId="{37037287-6CF9-43FC-BEDF-D5C9108547BE}" dt="2024-07-19T08:36:45.075" v="2353" actId="1076"/>
          <ac:spMkLst>
            <pc:docMk/>
            <pc:sldMk cId="1210946838" sldId="262"/>
            <ac:spMk id="1035" creationId="{37A27086-4A8E-D9D7-2691-850F78B1E4D1}"/>
          </ac:spMkLst>
        </pc:spChg>
        <pc:spChg chg="add mod topLvl">
          <ac:chgData name="Fausto Carcassi" userId="6c82348d-2891-48be-971a-f52ec5d33414" providerId="ADAL" clId="{37037287-6CF9-43FC-BEDF-D5C9108547BE}" dt="2024-07-19T08:39:19.060" v="2413" actId="20577"/>
          <ac:spMkLst>
            <pc:docMk/>
            <pc:sldMk cId="1210946838" sldId="262"/>
            <ac:spMk id="1044" creationId="{04DFFBFE-80AA-71DD-920C-E8264D2A8B41}"/>
          </ac:spMkLst>
        </pc:spChg>
        <pc:spChg chg="add mod topLvl">
          <ac:chgData name="Fausto Carcassi" userId="6c82348d-2891-48be-971a-f52ec5d33414" providerId="ADAL" clId="{37037287-6CF9-43FC-BEDF-D5C9108547BE}" dt="2024-07-19T08:40:03.548" v="2428" actId="20577"/>
          <ac:spMkLst>
            <pc:docMk/>
            <pc:sldMk cId="1210946838" sldId="262"/>
            <ac:spMk id="1047" creationId="{5F3CFAD7-F74A-1130-50BC-8142B0C0B1F1}"/>
          </ac:spMkLst>
        </pc:spChg>
        <pc:spChg chg="add mod">
          <ac:chgData name="Fausto Carcassi" userId="6c82348d-2891-48be-971a-f52ec5d33414" providerId="ADAL" clId="{37037287-6CF9-43FC-BEDF-D5C9108547BE}" dt="2024-07-19T08:40:03.548" v="2428" actId="20577"/>
          <ac:spMkLst>
            <pc:docMk/>
            <pc:sldMk cId="1210946838" sldId="262"/>
            <ac:spMk id="1048" creationId="{871F459C-6F3D-A191-36DE-3336127B02B7}"/>
          </ac:spMkLst>
        </pc:spChg>
        <pc:spChg chg="add mod">
          <ac:chgData name="Fausto Carcassi" userId="6c82348d-2891-48be-971a-f52ec5d33414" providerId="ADAL" clId="{37037287-6CF9-43FC-BEDF-D5C9108547BE}" dt="2024-07-19T08:40:03.548" v="2428" actId="20577"/>
          <ac:spMkLst>
            <pc:docMk/>
            <pc:sldMk cId="1210946838" sldId="262"/>
            <ac:spMk id="1049" creationId="{65CA553A-5910-45D0-0705-03EEAE57CC72}"/>
          </ac:spMkLst>
        </pc:spChg>
        <pc:spChg chg="add mod">
          <ac:chgData name="Fausto Carcassi" userId="6c82348d-2891-48be-971a-f52ec5d33414" providerId="ADAL" clId="{37037287-6CF9-43FC-BEDF-D5C9108547BE}" dt="2024-07-19T08:40:03.548" v="2428" actId="20577"/>
          <ac:spMkLst>
            <pc:docMk/>
            <pc:sldMk cId="1210946838" sldId="262"/>
            <ac:spMk id="1050" creationId="{F352A56A-606C-A824-1C51-79C664F8791A}"/>
          </ac:spMkLst>
        </pc:spChg>
        <pc:spChg chg="add mod">
          <ac:chgData name="Fausto Carcassi" userId="6c82348d-2891-48be-971a-f52ec5d33414" providerId="ADAL" clId="{37037287-6CF9-43FC-BEDF-D5C9108547BE}" dt="2024-07-19T08:39:19.060" v="2413" actId="20577"/>
          <ac:spMkLst>
            <pc:docMk/>
            <pc:sldMk cId="1210946838" sldId="262"/>
            <ac:spMk id="1051" creationId="{99EFD048-DA46-AD23-940F-D2DCD4051AD1}"/>
          </ac:spMkLst>
        </pc:spChg>
        <pc:spChg chg="add mod">
          <ac:chgData name="Fausto Carcassi" userId="6c82348d-2891-48be-971a-f52ec5d33414" providerId="ADAL" clId="{37037287-6CF9-43FC-BEDF-D5C9108547BE}" dt="2024-07-19T08:39:19.060" v="2413" actId="20577"/>
          <ac:spMkLst>
            <pc:docMk/>
            <pc:sldMk cId="1210946838" sldId="262"/>
            <ac:spMk id="1052" creationId="{A871435C-9AF6-8EDE-E8A5-AC15D00019FF}"/>
          </ac:spMkLst>
        </pc:spChg>
        <pc:spChg chg="add mod">
          <ac:chgData name="Fausto Carcassi" userId="6c82348d-2891-48be-971a-f52ec5d33414" providerId="ADAL" clId="{37037287-6CF9-43FC-BEDF-D5C9108547BE}" dt="2024-07-19T08:39:19.060" v="2413" actId="20577"/>
          <ac:spMkLst>
            <pc:docMk/>
            <pc:sldMk cId="1210946838" sldId="262"/>
            <ac:spMk id="1053" creationId="{B40D63CF-069E-1E39-EFF2-44867322E4E8}"/>
          </ac:spMkLst>
        </pc:spChg>
        <pc:grpChg chg="add mod">
          <ac:chgData name="Fausto Carcassi" userId="6c82348d-2891-48be-971a-f52ec5d33414" providerId="ADAL" clId="{37037287-6CF9-43FC-BEDF-D5C9108547BE}" dt="2024-07-19T08:40:03.548" v="2428" actId="20577"/>
          <ac:grpSpMkLst>
            <pc:docMk/>
            <pc:sldMk cId="1210946838" sldId="262"/>
            <ac:grpSpMk id="40" creationId="{081E47D3-64D6-D594-8CF6-21D13CE294F3}"/>
          </ac:grpSpMkLst>
        </pc:grpChg>
        <pc:grpChg chg="add mod">
          <ac:chgData name="Fausto Carcassi" userId="6c82348d-2891-48be-971a-f52ec5d33414" providerId="ADAL" clId="{37037287-6CF9-43FC-BEDF-D5C9108547BE}" dt="2024-07-19T08:39:19.060" v="2413" actId="20577"/>
          <ac:grpSpMkLst>
            <pc:docMk/>
            <pc:sldMk cId="1210946838" sldId="262"/>
            <ac:grpSpMk id="41" creationId="{FA264757-275E-4865-3801-D8DA2BA8769B}"/>
          </ac:grpSpMkLst>
        </pc:grpChg>
        <pc:grpChg chg="add mod">
          <ac:chgData name="Fausto Carcassi" userId="6c82348d-2891-48be-971a-f52ec5d33414" providerId="ADAL" clId="{37037287-6CF9-43FC-BEDF-D5C9108547BE}" dt="2024-07-19T08:40:03.548" v="2428" actId="20577"/>
          <ac:grpSpMkLst>
            <pc:docMk/>
            <pc:sldMk cId="1210946838" sldId="262"/>
            <ac:grpSpMk id="42" creationId="{DB3F827B-B324-FE6D-2DE6-2DA53A93CC6A}"/>
          </ac:grpSpMkLst>
        </pc:grpChg>
        <pc:grpChg chg="add mod">
          <ac:chgData name="Fausto Carcassi" userId="6c82348d-2891-48be-971a-f52ec5d33414" providerId="ADAL" clId="{37037287-6CF9-43FC-BEDF-D5C9108547BE}" dt="2024-07-19T08:39:19.060" v="2413" actId="20577"/>
          <ac:grpSpMkLst>
            <pc:docMk/>
            <pc:sldMk cId="1210946838" sldId="262"/>
            <ac:grpSpMk id="43" creationId="{13E72F5A-D2C8-239C-F930-5CD79B54F6DC}"/>
          </ac:grpSpMkLst>
        </pc:grpChg>
        <pc:grpChg chg="add del mod">
          <ac:chgData name="Fausto Carcassi" userId="6c82348d-2891-48be-971a-f52ec5d33414" providerId="ADAL" clId="{37037287-6CF9-43FC-BEDF-D5C9108547BE}" dt="2024-07-18T19:43:12.057" v="911" actId="165"/>
          <ac:grpSpMkLst>
            <pc:docMk/>
            <pc:sldMk cId="1210946838" sldId="262"/>
            <ac:grpSpMk id="1031" creationId="{703C6F95-1137-409A-56DE-934516A481A1}"/>
          </ac:grpSpMkLst>
        </pc:grpChg>
        <pc:grpChg chg="add mod topLvl">
          <ac:chgData name="Fausto Carcassi" userId="6c82348d-2891-48be-971a-f52ec5d33414" providerId="ADAL" clId="{37037287-6CF9-43FC-BEDF-D5C9108547BE}" dt="2024-07-19T08:40:03.548" v="2428" actId="20577"/>
          <ac:grpSpMkLst>
            <pc:docMk/>
            <pc:sldMk cId="1210946838" sldId="262"/>
            <ac:grpSpMk id="1054" creationId="{41C6AFC7-F095-19E6-E5DC-766DC8AF5A73}"/>
          </ac:grpSpMkLst>
        </pc:grpChg>
        <pc:grpChg chg="add mod topLvl">
          <ac:chgData name="Fausto Carcassi" userId="6c82348d-2891-48be-971a-f52ec5d33414" providerId="ADAL" clId="{37037287-6CF9-43FC-BEDF-D5C9108547BE}" dt="2024-07-19T08:39:19.060" v="2413" actId="20577"/>
          <ac:grpSpMkLst>
            <pc:docMk/>
            <pc:sldMk cId="1210946838" sldId="262"/>
            <ac:grpSpMk id="1055" creationId="{FF400913-0079-C50D-706E-3B7B7B355D66}"/>
          </ac:grpSpMkLst>
        </pc:grpChg>
        <pc:grpChg chg="add del mod">
          <ac:chgData name="Fausto Carcassi" userId="6c82348d-2891-48be-971a-f52ec5d33414" providerId="ADAL" clId="{37037287-6CF9-43FC-BEDF-D5C9108547BE}" dt="2024-07-19T08:36:57.654" v="2360" actId="165"/>
          <ac:grpSpMkLst>
            <pc:docMk/>
            <pc:sldMk cId="1210946838" sldId="262"/>
            <ac:grpSpMk id="1056" creationId="{5D1B3BAD-6D55-E37A-E270-6C46498DEB29}"/>
          </ac:grpSpMkLst>
        </pc:grpChg>
        <pc:grpChg chg="add del mod">
          <ac:chgData name="Fausto Carcassi" userId="6c82348d-2891-48be-971a-f52ec5d33414" providerId="ADAL" clId="{37037287-6CF9-43FC-BEDF-D5C9108547BE}" dt="2024-07-19T08:37:11.117" v="2362" actId="165"/>
          <ac:grpSpMkLst>
            <pc:docMk/>
            <pc:sldMk cId="1210946838" sldId="262"/>
            <ac:grpSpMk id="1057" creationId="{36608E88-81F5-2CE0-4F06-B655368BB3C8}"/>
          </ac:grpSpMkLst>
        </pc:grp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" creationId="{077D7AB2-72DB-D754-FDB0-16D406B0115F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4" creationId="{DED2A368-38C5-E4A8-BC9F-317BFE0C6A97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5" creationId="{8559C610-1ABB-8C1C-FB36-FFD66C817D5C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7" creationId="{C308DEA5-94E8-04F1-4329-D85EA46C0917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8" creationId="{23DA0F56-D15F-E06A-FC7E-5CAE2B2D51DF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9" creationId="{8F28B5CC-569E-B325-4538-015DFF3B9170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0" creationId="{7F3AF4DC-2D07-223E-A6E6-A0C8BBA0B841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1" creationId="{ED565380-6637-7D51-23CD-111559C72E8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9" creationId="{68F69328-F2DC-19B7-B8B0-2F39509FD246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0" creationId="{3A2D667E-0179-9625-6142-16E517D8F588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1" creationId="{E34EC5D5-3BF4-2A6F-66C6-567E970DBFF7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2" creationId="{7F4E0250-73E3-E16F-55CE-08490144D61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3" creationId="{E7BA3B0F-A579-832D-0207-C0C65E6071C4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4" creationId="{26F3375C-EBF2-56CB-18A3-B6CE5D6DC24D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5" creationId="{82B7A7C2-900B-982F-9EDF-9F06A2ED2E2C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6" creationId="{E5E07CCB-7A46-2411-BF2E-9FF8A5AB177A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9" creationId="{3B1A347F-1D40-9714-77F8-062B7D2FE713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0" creationId="{9AE6CC59-FEB4-00A8-E2AA-5DB93B3878B2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1" creationId="{3C12BE50-72A1-CB95-F08B-1254F14A97BC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2" creationId="{D51BF5E8-540B-5CFA-B846-27D63269E3E4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3" creationId="{77C27B87-9FC0-D0DA-EC70-DBDFBD2A10D1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4" creationId="{A9979322-CA77-AC7C-C1F3-F771F9825E94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5" creationId="{2106B86E-51BE-6A65-0E24-03AF89258E41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6" creationId="{B1F3F941-6BBE-804D-7959-96307009C81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37" creationId="{48AD71DA-B783-50BF-9A0E-76AEA7AA172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026" creationId="{725FDB06-08A4-F924-DD4D-07B03957943E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028" creationId="{F78CD8D2-F3A8-9B16-237B-A66F9F277FFF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030" creationId="{5DE7DF57-5D34-94E7-F738-AEFF43AD4A1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1032" creationId="{DFA5174A-54E1-E0A3-3861-0492C6AB4A01}"/>
          </ac:picMkLst>
        </pc:picChg>
        <pc:picChg chg="del mod replST">
          <ac:chgData name="Fausto Carcassi" userId="6c82348d-2891-48be-971a-f52ec5d33414" providerId="ADAL" clId="{37037287-6CF9-43FC-BEDF-D5C9108547BE}" dt="2024-07-18T19:59:37.332" v="1037" actId="478"/>
          <ac:picMkLst>
            <pc:docMk/>
            <pc:sldMk cId="1210946838" sldId="262"/>
            <ac:picMk id="1037" creationId="{7C01721D-2C6A-8D8F-A1FD-A27657A40067}"/>
          </ac:picMkLst>
        </pc:picChg>
        <pc:picChg chg="del mod ord replST">
          <ac:chgData name="Fausto Carcassi" userId="6c82348d-2891-48be-971a-f52ec5d33414" providerId="ADAL" clId="{37037287-6CF9-43FC-BEDF-D5C9108547BE}" dt="2024-07-18T19:59:57.786" v="1070" actId="478"/>
          <ac:picMkLst>
            <pc:docMk/>
            <pc:sldMk cId="1210946838" sldId="262"/>
            <ac:picMk id="1039" creationId="{1B0E3302-7C45-151D-AF67-574349DD6DDF}"/>
          </ac:picMkLst>
        </pc:picChg>
        <pc:picChg chg="del mod ord replST">
          <ac:chgData name="Fausto Carcassi" userId="6c82348d-2891-48be-971a-f52ec5d33414" providerId="ADAL" clId="{37037287-6CF9-43FC-BEDF-D5C9108547BE}" dt="2024-07-18T20:00:13.471" v="1103" actId="478"/>
          <ac:picMkLst>
            <pc:docMk/>
            <pc:sldMk cId="1210946838" sldId="262"/>
            <ac:picMk id="1041" creationId="{73E7BAE6-DFD5-4BD2-9AD8-AA78C3CC55FB}"/>
          </ac:picMkLst>
        </pc:picChg>
        <pc:picChg chg="del mod ord replST">
          <ac:chgData name="Fausto Carcassi" userId="6c82348d-2891-48be-971a-f52ec5d33414" providerId="ADAL" clId="{37037287-6CF9-43FC-BEDF-D5C9108547BE}" dt="2024-07-18T20:00:16.048" v="1106" actId="21"/>
          <ac:picMkLst>
            <pc:docMk/>
            <pc:sldMk cId="1210946838" sldId="262"/>
            <ac:picMk id="1043" creationId="{B713B70A-7F3C-5236-A222-730C865565BB}"/>
          </ac:picMkLst>
        </pc:picChg>
        <pc:picChg chg="mod topLvl">
          <ac:chgData name="Fausto Carcassi" userId="6c82348d-2891-48be-971a-f52ec5d33414" providerId="ADAL" clId="{37037287-6CF9-43FC-BEDF-D5C9108547BE}" dt="2024-07-19T08:36:45.075" v="2353" actId="1076"/>
          <ac:picMkLst>
            <pc:docMk/>
            <pc:sldMk cId="1210946838" sldId="262"/>
            <ac:picMk id="2050" creationId="{65D4E205-17D4-FB12-2C73-56846ABE669B}"/>
          </ac:picMkLst>
        </pc:picChg>
        <pc:picChg chg="add del mod">
          <ac:chgData name="Fausto Carcassi" userId="6c82348d-2891-48be-971a-f52ec5d33414" providerId="ADAL" clId="{37037287-6CF9-43FC-BEDF-D5C9108547BE}" dt="2024-07-19T08:22:26.213" v="2178" actId="478"/>
          <ac:picMkLst>
            <pc:docMk/>
            <pc:sldMk cId="1210946838" sldId="262"/>
            <ac:picMk id="3074" creationId="{97B08B54-1CBD-CEF2-02D5-871833C2D125}"/>
          </ac:picMkLst>
        </pc:pic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6" creationId="{3A332BD7-8C26-664E-FC1F-F6EEF98474A2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2" creationId="{9534E5C9-675E-6E1D-74DF-FF91DACA2089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3" creationId="{BC164BD0-7811-E608-A87D-1DE16525905E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4" creationId="{ADDF11B7-439E-6581-5A39-B53278386F54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5" creationId="{DA4185A5-974E-5FA2-4133-14ED79229747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6" creationId="{8DB74219-B53C-1CD1-0054-45DCABBD4356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7" creationId="{21F236C8-DCF7-2D49-AAAC-A1F0A8B5CFDA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18" creationId="{2A983590-9BB5-90E3-558C-669DC5D766BA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27" creationId="{51BE1328-B26D-5B4A-D2A9-9643ABDBE84B}"/>
          </ac:cxnSpMkLst>
        </pc:cxnChg>
        <pc:cxnChg chg="mod topLvl">
          <ac:chgData name="Fausto Carcassi" userId="6c82348d-2891-48be-971a-f52ec5d33414" providerId="ADAL" clId="{37037287-6CF9-43FC-BEDF-D5C9108547BE}" dt="2024-07-19T08:36:45.075" v="2353" actId="1076"/>
          <ac:cxnSpMkLst>
            <pc:docMk/>
            <pc:sldMk cId="1210946838" sldId="262"/>
            <ac:cxnSpMk id="28" creationId="{D91C932D-82D8-C091-C670-513E62A193A7}"/>
          </ac:cxnSpMkLst>
        </pc:cxnChg>
        <pc:cxnChg chg="add del">
          <ac:chgData name="Fausto Carcassi" userId="6c82348d-2891-48be-971a-f52ec5d33414" providerId="ADAL" clId="{37037287-6CF9-43FC-BEDF-D5C9108547BE}" dt="2024-07-18T20:05:32.186" v="1220" actId="11529"/>
          <ac:cxnSpMkLst>
            <pc:docMk/>
            <pc:sldMk cId="1210946838" sldId="262"/>
            <ac:cxnSpMk id="1046" creationId="{F8E5A82A-F7AD-0902-8EA1-49818A0BCA93}"/>
          </ac:cxnSpMkLst>
        </pc:cxnChg>
      </pc:sldChg>
      <pc:sldChg chg="modSp new mod modAnim">
        <pc:chgData name="Fausto Carcassi" userId="6c82348d-2891-48be-971a-f52ec5d33414" providerId="ADAL" clId="{37037287-6CF9-43FC-BEDF-D5C9108547BE}" dt="2024-07-19T08:30:12.315" v="2242" actId="1076"/>
        <pc:sldMkLst>
          <pc:docMk/>
          <pc:sldMk cId="923347983" sldId="263"/>
        </pc:sldMkLst>
        <pc:spChg chg="mod">
          <ac:chgData name="Fausto Carcassi" userId="6c82348d-2891-48be-971a-f52ec5d33414" providerId="ADAL" clId="{37037287-6CF9-43FC-BEDF-D5C9108547BE}" dt="2024-07-19T07:43:30.444" v="1741" actId="20577"/>
          <ac:spMkLst>
            <pc:docMk/>
            <pc:sldMk cId="923347983" sldId="263"/>
            <ac:spMk id="2" creationId="{A8BABFCB-9A7B-7F78-90CA-E70DD7D0D2F2}"/>
          </ac:spMkLst>
        </pc:spChg>
        <pc:spChg chg="mod">
          <ac:chgData name="Fausto Carcassi" userId="6c82348d-2891-48be-971a-f52ec5d33414" providerId="ADAL" clId="{37037287-6CF9-43FC-BEDF-D5C9108547BE}" dt="2024-07-19T08:30:10.372" v="2241" actId="1076"/>
          <ac:spMkLst>
            <pc:docMk/>
            <pc:sldMk cId="923347983" sldId="263"/>
            <ac:spMk id="3" creationId="{EE5C1919-DF9A-B6AF-0AAF-BFDB72B426E3}"/>
          </ac:spMkLst>
        </pc:spChg>
        <pc:picChg chg="mod replST">
          <ac:chgData name="Fausto Carcassi" userId="6c82348d-2891-48be-971a-f52ec5d33414" providerId="ADAL" clId="{37037287-6CF9-43FC-BEDF-D5C9108547BE}" dt="2024-07-19T08:30:12.315" v="2242" actId="1076"/>
          <ac:picMkLst>
            <pc:docMk/>
            <pc:sldMk cId="923347983" sldId="263"/>
            <ac:picMk id="5" creationId="{B4B92128-3E13-4179-0522-A5824A3A3FD2}"/>
          </ac:picMkLst>
        </pc:picChg>
      </pc:sldChg>
      <pc:sldChg chg="addSp modSp add mod">
        <pc:chgData name="Fausto Carcassi" userId="6c82348d-2891-48be-971a-f52ec5d33414" providerId="ADAL" clId="{37037287-6CF9-43FC-BEDF-D5C9108547BE}" dt="2024-07-19T08:33:05.542" v="2296" actId="20577"/>
        <pc:sldMkLst>
          <pc:docMk/>
          <pc:sldMk cId="319368315" sldId="264"/>
        </pc:sldMkLst>
        <pc:spChg chg="mod">
          <ac:chgData name="Fausto Carcassi" userId="6c82348d-2891-48be-971a-f52ec5d33414" providerId="ADAL" clId="{37037287-6CF9-43FC-BEDF-D5C9108547BE}" dt="2024-07-19T08:33:05.542" v="2296" actId="20577"/>
          <ac:spMkLst>
            <pc:docMk/>
            <pc:sldMk cId="319368315" sldId="264"/>
            <ac:spMk id="2" creationId="{E2877CA5-301F-34CA-6B0A-2D33506F0262}"/>
          </ac:spMkLst>
        </pc:spChg>
        <pc:spChg chg="mod">
          <ac:chgData name="Fausto Carcassi" userId="6c82348d-2891-48be-971a-f52ec5d33414" providerId="ADAL" clId="{37037287-6CF9-43FC-BEDF-D5C9108547BE}" dt="2024-07-19T07:32:17.721" v="1376" actId="120"/>
          <ac:spMkLst>
            <pc:docMk/>
            <pc:sldMk cId="319368315" sldId="264"/>
            <ac:spMk id="3" creationId="{27FBE07D-3E6F-CDD4-B4E1-83EDBA0C2434}"/>
          </ac:spMkLst>
        </pc:spChg>
        <pc:picChg chg="add mod">
          <ac:chgData name="Fausto Carcassi" userId="6c82348d-2891-48be-971a-f52ec5d33414" providerId="ADAL" clId="{37037287-6CF9-43FC-BEDF-D5C9108547BE}" dt="2024-07-19T07:32:06.362" v="1375" actId="1076"/>
          <ac:picMkLst>
            <pc:docMk/>
            <pc:sldMk cId="319368315" sldId="264"/>
            <ac:picMk id="1026" creationId="{8F7C4E1B-62DC-4EFF-8B02-509745061D15}"/>
          </ac:picMkLst>
        </pc:picChg>
        <pc:picChg chg="add mod">
          <ac:chgData name="Fausto Carcassi" userId="6c82348d-2891-48be-971a-f52ec5d33414" providerId="ADAL" clId="{37037287-6CF9-43FC-BEDF-D5C9108547BE}" dt="2024-07-19T07:31:38.776" v="1373" actId="1076"/>
          <ac:picMkLst>
            <pc:docMk/>
            <pc:sldMk cId="319368315" sldId="264"/>
            <ac:picMk id="1028" creationId="{854495F2-5019-7297-AD09-01273128B749}"/>
          </ac:picMkLst>
        </pc:picChg>
        <pc:picChg chg="add mod">
          <ac:chgData name="Fausto Carcassi" userId="6c82348d-2891-48be-971a-f52ec5d33414" providerId="ADAL" clId="{37037287-6CF9-43FC-BEDF-D5C9108547BE}" dt="2024-07-19T07:31:38.776" v="1373" actId="1076"/>
          <ac:picMkLst>
            <pc:docMk/>
            <pc:sldMk cId="319368315" sldId="264"/>
            <ac:picMk id="1030" creationId="{A5BE6567-62B7-6D12-CC68-CA2363AEC51B}"/>
          </ac:picMkLst>
        </pc:picChg>
        <pc:picChg chg="add mod">
          <ac:chgData name="Fausto Carcassi" userId="6c82348d-2891-48be-971a-f52ec5d33414" providerId="ADAL" clId="{37037287-6CF9-43FC-BEDF-D5C9108547BE}" dt="2024-07-19T08:32:51.305" v="2294" actId="1037"/>
          <ac:picMkLst>
            <pc:docMk/>
            <pc:sldMk cId="319368315" sldId="264"/>
            <ac:picMk id="1032" creationId="{14165AB2-27A7-38D6-3814-1CE0565E1DCF}"/>
          </ac:picMkLst>
        </pc:picChg>
      </pc:sldChg>
      <pc:sldChg chg="add">
        <pc:chgData name="Fausto Carcassi" userId="6c82348d-2891-48be-971a-f52ec5d33414" providerId="ADAL" clId="{37037287-6CF9-43FC-BEDF-D5C9108547BE}" dt="2024-07-19T07:27:10.186" v="1343"/>
        <pc:sldMkLst>
          <pc:docMk/>
          <pc:sldMk cId="1923834599" sldId="265"/>
        </pc:sldMkLst>
      </pc:sldChg>
      <pc:sldChg chg="modSp add mod">
        <pc:chgData name="Fausto Carcassi" userId="6c82348d-2891-48be-971a-f52ec5d33414" providerId="ADAL" clId="{37037287-6CF9-43FC-BEDF-D5C9108547BE}" dt="2024-07-19T07:28:17.233" v="1353" actId="20577"/>
        <pc:sldMkLst>
          <pc:docMk/>
          <pc:sldMk cId="173928928" sldId="266"/>
        </pc:sldMkLst>
        <pc:spChg chg="mod">
          <ac:chgData name="Fausto Carcassi" userId="6c82348d-2891-48be-971a-f52ec5d33414" providerId="ADAL" clId="{37037287-6CF9-43FC-BEDF-D5C9108547BE}" dt="2024-07-19T07:28:17.233" v="1353" actId="20577"/>
          <ac:spMkLst>
            <pc:docMk/>
            <pc:sldMk cId="173928928" sldId="266"/>
            <ac:spMk id="3" creationId="{8E00B39B-332C-CD51-A415-BC4A16783F4E}"/>
          </ac:spMkLst>
        </pc:spChg>
      </pc:sldChg>
      <pc:sldChg chg="modSp add mod">
        <pc:chgData name="Fausto Carcassi" userId="6c82348d-2891-48be-971a-f52ec5d33414" providerId="ADAL" clId="{37037287-6CF9-43FC-BEDF-D5C9108547BE}" dt="2024-07-19T07:33:47.789" v="1399" actId="1037"/>
        <pc:sldMkLst>
          <pc:docMk/>
          <pc:sldMk cId="3997243686" sldId="267"/>
        </pc:sldMkLst>
        <pc:spChg chg="mod">
          <ac:chgData name="Fausto Carcassi" userId="6c82348d-2891-48be-971a-f52ec5d33414" providerId="ADAL" clId="{37037287-6CF9-43FC-BEDF-D5C9108547BE}" dt="2024-07-19T07:33:34.585" v="1380" actId="14100"/>
          <ac:spMkLst>
            <pc:docMk/>
            <pc:sldMk cId="3997243686" sldId="267"/>
            <ac:spMk id="7" creationId="{B234B4F3-6D8E-0708-596F-0D9ED4591727}"/>
          </ac:spMkLst>
        </pc:spChg>
        <pc:spChg chg="mod">
          <ac:chgData name="Fausto Carcassi" userId="6c82348d-2891-48be-971a-f52ec5d33414" providerId="ADAL" clId="{37037287-6CF9-43FC-BEDF-D5C9108547BE}" dt="2024-07-19T07:33:22.289" v="1379" actId="14100"/>
          <ac:spMkLst>
            <pc:docMk/>
            <pc:sldMk cId="3997243686" sldId="267"/>
            <ac:spMk id="31" creationId="{1E85B5DD-4477-5F28-AA37-072511A0962C}"/>
          </ac:spMkLst>
        </pc:spChg>
        <pc:spChg chg="mod">
          <ac:chgData name="Fausto Carcassi" userId="6c82348d-2891-48be-971a-f52ec5d33414" providerId="ADAL" clId="{37037287-6CF9-43FC-BEDF-D5C9108547BE}" dt="2024-07-19T07:33:47.789" v="1399" actId="1037"/>
          <ac:spMkLst>
            <pc:docMk/>
            <pc:sldMk cId="3997243686" sldId="267"/>
            <ac:spMk id="45" creationId="{1844AED1-4B19-A9CA-9C89-6B9B38BFFBB2}"/>
          </ac:spMkLst>
        </pc:spChg>
      </pc:sldChg>
      <pc:sldChg chg="addSp modSp add">
        <pc:chgData name="Fausto Carcassi" userId="6c82348d-2891-48be-971a-f52ec5d33414" providerId="ADAL" clId="{37037287-6CF9-43FC-BEDF-D5C9108547BE}" dt="2024-07-19T08:17:30.454" v="2158" actId="1076"/>
        <pc:sldMkLst>
          <pc:docMk/>
          <pc:sldMk cId="3444309934" sldId="268"/>
        </pc:sldMkLst>
        <pc:picChg chg="add mod">
          <ac:chgData name="Fausto Carcassi" userId="6c82348d-2891-48be-971a-f52ec5d33414" providerId="ADAL" clId="{37037287-6CF9-43FC-BEDF-D5C9108547BE}" dt="2024-07-19T08:17:30.454" v="2158" actId="1076"/>
          <ac:picMkLst>
            <pc:docMk/>
            <pc:sldMk cId="3444309934" sldId="268"/>
            <ac:picMk id="2050" creationId="{33400247-63D4-B517-5D94-79FB386D2529}"/>
          </ac:picMkLst>
        </pc:picChg>
      </pc:sldChg>
      <pc:sldChg chg="modSp add mod">
        <pc:chgData name="Fausto Carcassi" userId="6c82348d-2891-48be-971a-f52ec5d33414" providerId="ADAL" clId="{37037287-6CF9-43FC-BEDF-D5C9108547BE}" dt="2024-07-19T07:34:15.067" v="1402" actId="404"/>
        <pc:sldMkLst>
          <pc:docMk/>
          <pc:sldMk cId="1012677795" sldId="269"/>
        </pc:sldMkLst>
        <pc:spChg chg="mod">
          <ac:chgData name="Fausto Carcassi" userId="6c82348d-2891-48be-971a-f52ec5d33414" providerId="ADAL" clId="{37037287-6CF9-43FC-BEDF-D5C9108547BE}" dt="2024-07-19T07:34:15.067" v="1402" actId="404"/>
          <ac:spMkLst>
            <pc:docMk/>
            <pc:sldMk cId="1012677795" sldId="269"/>
            <ac:spMk id="2" creationId="{76964D2E-9421-055A-42D3-E60207A8275C}"/>
          </ac:spMkLst>
        </pc:spChg>
      </pc:sldChg>
      <pc:sldChg chg="modSp add mod">
        <pc:chgData name="Fausto Carcassi" userId="6c82348d-2891-48be-971a-f52ec5d33414" providerId="ADAL" clId="{37037287-6CF9-43FC-BEDF-D5C9108547BE}" dt="2024-07-19T07:34:30.494" v="1441" actId="1036"/>
        <pc:sldMkLst>
          <pc:docMk/>
          <pc:sldMk cId="2177413939" sldId="270"/>
        </pc:sldMkLst>
        <pc:spChg chg="mod">
          <ac:chgData name="Fausto Carcassi" userId="6c82348d-2891-48be-971a-f52ec5d33414" providerId="ADAL" clId="{37037287-6CF9-43FC-BEDF-D5C9108547BE}" dt="2024-07-19T07:34:30.494" v="1441" actId="1036"/>
          <ac:spMkLst>
            <pc:docMk/>
            <pc:sldMk cId="2177413939" sldId="270"/>
            <ac:spMk id="3" creationId="{59D83099-3C2A-2E4A-BA44-70EF54EEFEA8}"/>
          </ac:spMkLst>
        </pc:spChg>
        <pc:spChg chg="mod">
          <ac:chgData name="Fausto Carcassi" userId="6c82348d-2891-48be-971a-f52ec5d33414" providerId="ADAL" clId="{37037287-6CF9-43FC-BEDF-D5C9108547BE}" dt="2024-07-19T07:34:30.494" v="1441" actId="1036"/>
          <ac:spMkLst>
            <pc:docMk/>
            <pc:sldMk cId="2177413939" sldId="270"/>
            <ac:spMk id="8" creationId="{F7F47868-9B13-5078-09B6-896986C0D1CE}"/>
          </ac:spMkLst>
        </pc:spChg>
        <pc:spChg chg="mod">
          <ac:chgData name="Fausto Carcassi" userId="6c82348d-2891-48be-971a-f52ec5d33414" providerId="ADAL" clId="{37037287-6CF9-43FC-BEDF-D5C9108547BE}" dt="2024-07-19T07:34:30.494" v="1441" actId="1036"/>
          <ac:spMkLst>
            <pc:docMk/>
            <pc:sldMk cId="2177413939" sldId="270"/>
            <ac:spMk id="9" creationId="{59A0A7BC-7B35-0969-7531-D770B14480A2}"/>
          </ac:spMkLst>
        </pc:spChg>
      </pc:sldChg>
      <pc:sldChg chg="modSp add mod">
        <pc:chgData name="Fausto Carcassi" userId="6c82348d-2891-48be-971a-f52ec5d33414" providerId="ADAL" clId="{37037287-6CF9-43FC-BEDF-D5C9108547BE}" dt="2024-07-19T08:13:19.788" v="2122" actId="1076"/>
        <pc:sldMkLst>
          <pc:docMk/>
          <pc:sldMk cId="1066769616" sldId="272"/>
        </pc:sldMkLst>
        <pc:spChg chg="mod">
          <ac:chgData name="Fausto Carcassi" userId="6c82348d-2891-48be-971a-f52ec5d33414" providerId="ADAL" clId="{37037287-6CF9-43FC-BEDF-D5C9108547BE}" dt="2024-07-19T08:13:19.788" v="2122" actId="1076"/>
          <ac:spMkLst>
            <pc:docMk/>
            <pc:sldMk cId="1066769616" sldId="272"/>
            <ac:spMk id="3" creationId="{48C6E2DB-4C71-CE10-6724-7C8D06012080}"/>
          </ac:spMkLst>
        </pc:spChg>
      </pc:sldChg>
      <pc:sldChg chg="modSp add mod">
        <pc:chgData name="Fausto Carcassi" userId="6c82348d-2891-48be-971a-f52ec5d33414" providerId="ADAL" clId="{37037287-6CF9-43FC-BEDF-D5C9108547BE}" dt="2024-07-19T07:35:08.413" v="1499" actId="1038"/>
        <pc:sldMkLst>
          <pc:docMk/>
          <pc:sldMk cId="1688606594" sldId="275"/>
        </pc:sldMkLst>
        <pc:spChg chg="mod">
          <ac:chgData name="Fausto Carcassi" userId="6c82348d-2891-48be-971a-f52ec5d33414" providerId="ADAL" clId="{37037287-6CF9-43FC-BEDF-D5C9108547BE}" dt="2024-07-19T07:34:42.666" v="1451" actId="20577"/>
          <ac:spMkLst>
            <pc:docMk/>
            <pc:sldMk cId="1688606594" sldId="275"/>
            <ac:spMk id="2" creationId="{F3578735-C816-1FF6-C2F4-CC9AF8B8AE8B}"/>
          </ac:spMkLst>
        </pc:spChg>
        <pc:spChg chg="mod">
          <ac:chgData name="Fausto Carcassi" userId="6c82348d-2891-48be-971a-f52ec5d33414" providerId="ADAL" clId="{37037287-6CF9-43FC-BEDF-D5C9108547BE}" dt="2024-07-19T07:35:08.413" v="1499" actId="1038"/>
          <ac:spMkLst>
            <pc:docMk/>
            <pc:sldMk cId="1688606594" sldId="275"/>
            <ac:spMk id="6" creationId="{CDC6EC8C-8486-D543-52C5-19BD526811AC}"/>
          </ac:spMkLst>
        </pc:spChg>
        <pc:spChg chg="mod">
          <ac:chgData name="Fausto Carcassi" userId="6c82348d-2891-48be-971a-f52ec5d33414" providerId="ADAL" clId="{37037287-6CF9-43FC-BEDF-D5C9108547BE}" dt="2024-07-19T07:35:08.413" v="1499" actId="1038"/>
          <ac:spMkLst>
            <pc:docMk/>
            <pc:sldMk cId="1688606594" sldId="275"/>
            <ac:spMk id="8" creationId="{D46FC3CD-DDB9-5FE8-E55C-3B8B19F1B9E7}"/>
          </ac:spMkLst>
        </pc:spChg>
        <pc:spChg chg="mod">
          <ac:chgData name="Fausto Carcassi" userId="6c82348d-2891-48be-971a-f52ec5d33414" providerId="ADAL" clId="{37037287-6CF9-43FC-BEDF-D5C9108547BE}" dt="2024-07-19T07:34:47.151" v="1452" actId="14100"/>
          <ac:spMkLst>
            <pc:docMk/>
            <pc:sldMk cId="1688606594" sldId="275"/>
            <ac:spMk id="9" creationId="{B93025E0-25B4-C13B-A01A-0F830B6C1854}"/>
          </ac:spMkLst>
        </pc:spChg>
        <pc:spChg chg="mod">
          <ac:chgData name="Fausto Carcassi" userId="6c82348d-2891-48be-971a-f52ec5d33414" providerId="ADAL" clId="{37037287-6CF9-43FC-BEDF-D5C9108547BE}" dt="2024-07-19T07:34:50.610" v="1453" actId="14100"/>
          <ac:spMkLst>
            <pc:docMk/>
            <pc:sldMk cId="1688606594" sldId="275"/>
            <ac:spMk id="31" creationId="{1E85B5DD-4477-5F28-AA37-072511A0962C}"/>
          </ac:spMkLst>
        </pc:spChg>
        <pc:picChg chg="mod">
          <ac:chgData name="Fausto Carcassi" userId="6c82348d-2891-48be-971a-f52ec5d33414" providerId="ADAL" clId="{37037287-6CF9-43FC-BEDF-D5C9108547BE}" dt="2024-07-19T07:35:08.413" v="1499" actId="1038"/>
          <ac:picMkLst>
            <pc:docMk/>
            <pc:sldMk cId="1688606594" sldId="275"/>
            <ac:picMk id="11" creationId="{BFA2490C-2BB0-4F63-7DC7-6DB6B38B2462}"/>
          </ac:picMkLst>
        </pc:picChg>
        <pc:cxnChg chg="mod">
          <ac:chgData name="Fausto Carcassi" userId="6c82348d-2891-48be-971a-f52ec5d33414" providerId="ADAL" clId="{37037287-6CF9-43FC-BEDF-D5C9108547BE}" dt="2024-07-19T07:35:08.413" v="1499" actId="1038"/>
          <ac:cxnSpMkLst>
            <pc:docMk/>
            <pc:sldMk cId="1688606594" sldId="275"/>
            <ac:cxnSpMk id="12" creationId="{926D4DEE-EA00-5431-F438-7FC6969F4A72}"/>
          </ac:cxnSpMkLst>
        </pc:cxnChg>
      </pc:sldChg>
      <pc:sldChg chg="modSp new mod">
        <pc:chgData name="Fausto Carcassi" userId="6c82348d-2891-48be-971a-f52ec5d33414" providerId="ADAL" clId="{37037287-6CF9-43FC-BEDF-D5C9108547BE}" dt="2024-07-19T08:31:44.487" v="2244" actId="1076"/>
        <pc:sldMkLst>
          <pc:docMk/>
          <pc:sldMk cId="973992681" sldId="276"/>
        </pc:sldMkLst>
        <pc:spChg chg="mod">
          <ac:chgData name="Fausto Carcassi" userId="6c82348d-2891-48be-971a-f52ec5d33414" providerId="ADAL" clId="{37037287-6CF9-43FC-BEDF-D5C9108547BE}" dt="2024-07-19T07:40:56.096" v="1644" actId="5793"/>
          <ac:spMkLst>
            <pc:docMk/>
            <pc:sldMk cId="973992681" sldId="276"/>
            <ac:spMk id="2" creationId="{A094F0CF-1931-80EC-7A26-D4402E9CF8FB}"/>
          </ac:spMkLst>
        </pc:spChg>
        <pc:spChg chg="mod">
          <ac:chgData name="Fausto Carcassi" userId="6c82348d-2891-48be-971a-f52ec5d33414" providerId="ADAL" clId="{37037287-6CF9-43FC-BEDF-D5C9108547BE}" dt="2024-07-19T08:31:44.487" v="2244" actId="1076"/>
          <ac:spMkLst>
            <pc:docMk/>
            <pc:sldMk cId="973992681" sldId="276"/>
            <ac:spMk id="3" creationId="{410A9A2D-64D4-CB50-75CE-38E5817604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D7F2-6AC5-41AC-9305-4E5B77BA5A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F0B5-DAFD-4AB7-8884-128368617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9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hronicleTextG1-Roman"/>
              </a:rPr>
              <a:t>Humans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genetically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inherit a specific predisposition to develop </a:t>
            </a:r>
            <a:r>
              <a:rPr lang="en-GB" sz="1800" b="1" i="0" u="none" strike="noStrike" baseline="0" dirty="0">
                <a:latin typeface="ChronicleTextG1-Roman"/>
              </a:rPr>
              <a:t>cognitive mechanisms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US" sz="1800" b="1" i="0" u="none" strike="noStrike" baseline="0" dirty="0">
                <a:latin typeface="ChronicleTextG1-Roman"/>
              </a:rPr>
              <a:t>representing mental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US" sz="1800" b="1" i="0" u="none" strike="noStrike" baseline="0" dirty="0">
                <a:latin typeface="ChronicleTextG1-Roman"/>
              </a:rPr>
              <a:t>states</a:t>
            </a:r>
            <a:r>
              <a:rPr lang="en-US" sz="1800" b="0" i="0" u="none" strike="noStrike" baseline="0" dirty="0">
                <a:latin typeface="ChronicleTextG1-Roman"/>
              </a:rPr>
              <a:t>, and these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mechanisms mature to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much the same terminal state in a very broad range of developmental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environments (Baillargeon, Scott, and He, 2010; Baron-Cohen,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1997;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Leslie, 1987).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sl-SI" sz="1800" b="0" i="0" u="none" strike="noStrike" baseline="0" dirty="0" err="1">
                <a:latin typeface="ChronicleTextG1-Roman"/>
              </a:rPr>
              <a:t>Simulation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sl-SI" sz="1800" b="0" i="0" u="none" strike="noStrike" baseline="0" dirty="0" err="1">
                <a:latin typeface="ChronicleTextG1-Roman"/>
              </a:rPr>
              <a:t>theory</a:t>
            </a:r>
            <a:r>
              <a:rPr lang="sl-SI" sz="1800" b="0" i="0" u="none" strike="noStrike" baseline="0" dirty="0">
                <a:latin typeface="ChronicleTextG1-Roman"/>
              </a:rPr>
              <a:t>: </a:t>
            </a:r>
            <a:r>
              <a:rPr lang="en-GB" sz="1800" b="0" i="0" u="none" strike="noStrike" baseline="0" dirty="0">
                <a:latin typeface="ChronicleTextG1-Roman"/>
              </a:rPr>
              <a:t>the child works out what others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are thinking and feeling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through </a:t>
            </a:r>
            <a:r>
              <a:rPr lang="en-GB" sz="1800" b="1" i="0" u="none" strike="noStrike" baseline="0" dirty="0">
                <a:latin typeface="ChronicleTextG1-Roman"/>
              </a:rPr>
              <a:t>introspection, imagining herself in the same situation as another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US" sz="1800" b="1" i="0" u="none" strike="noStrike" baseline="0" dirty="0">
                <a:latin typeface="ChronicleTextG1-Roman"/>
              </a:rPr>
              <a:t>agent</a:t>
            </a:r>
            <a:r>
              <a:rPr lang="sl-SI" sz="1800" b="1" i="0" u="none" strike="noStrike" baseline="0" dirty="0">
                <a:latin typeface="ChronicleTextG1-Roman"/>
              </a:rPr>
              <a:t>. </a:t>
            </a: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sl-SI" sz="1800" b="0" i="0" u="none" strike="noStrike" baseline="0" dirty="0">
                <a:latin typeface="ChronicleTextG1-Roman"/>
              </a:rPr>
              <a:t>T</a:t>
            </a:r>
            <a:r>
              <a:rPr lang="en-GB" sz="1800" b="0" i="0" u="none" strike="noStrike" baseline="0" dirty="0" err="1">
                <a:latin typeface="ChronicleTextG1-Roman"/>
              </a:rPr>
              <a:t>heory</a:t>
            </a:r>
            <a:r>
              <a:rPr lang="en-GB" sz="1800" b="0" i="0" u="none" strike="noStrike" baseline="0" dirty="0">
                <a:latin typeface="ChronicleTextG1-Roman"/>
              </a:rPr>
              <a:t>-theory</a:t>
            </a:r>
            <a:r>
              <a:rPr lang="sl-SI" sz="1800" b="0" i="0" u="none" strike="noStrike" baseline="0" dirty="0">
                <a:latin typeface="ChronicleTextG1-Roman"/>
              </a:rPr>
              <a:t>: </a:t>
            </a:r>
            <a:r>
              <a:rPr lang="en-GB" sz="1800" b="0" i="0" u="none" strike="noStrike" baseline="0" dirty="0">
                <a:latin typeface="ChronicleTextG1-Roman"/>
              </a:rPr>
              <a:t>mindreading is learned via a </a:t>
            </a:r>
            <a:r>
              <a:rPr lang="en-GB" sz="1800" b="1" i="0" u="none" strike="noStrike" baseline="0" dirty="0">
                <a:latin typeface="ChronicleTextG1-Roman"/>
              </a:rPr>
              <a:t>quasi-scientific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US" sz="1800" b="1" i="0" u="none" strike="noStrike" baseline="0" dirty="0">
                <a:latin typeface="ChronicleTextG1-Roman"/>
              </a:rPr>
              <a:t>process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(Gopnik and Wellman, 2012). The developing child generates, through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her own efforts, hypotheses about the mind and uses the </a:t>
            </a:r>
            <a:r>
              <a:rPr lang="en-GB" sz="1800" b="0" i="0" u="none" strike="noStrike" baseline="0" dirty="0" err="1">
                <a:latin typeface="ChronicleTextG1-Roman"/>
              </a:rPr>
              <a:t>behavior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of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others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as a database for testing these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hypotheses.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baseline="0" dirty="0">
                <a:latin typeface="ChronicleTextG1-Roman"/>
              </a:rPr>
              <a:t>It is a</a:t>
            </a:r>
            <a:r>
              <a:rPr lang="en-GB" sz="1200" b="1" i="0" u="none" strike="noStrike" baseline="0" dirty="0">
                <a:latin typeface="ChronicleTextG1-Roman"/>
              </a:rPr>
              <a:t> </a:t>
            </a:r>
            <a:r>
              <a:rPr lang="sl-SI" sz="1200" b="1" i="0" u="none" strike="noStrike" baseline="0" dirty="0" err="1">
                <a:latin typeface="ChronicleTextG1-Roman"/>
              </a:rPr>
              <a:t>cognitive</a:t>
            </a:r>
            <a:r>
              <a:rPr lang="sl-SI" sz="1200" b="1" i="0" u="none" strike="noStrike" baseline="0" dirty="0">
                <a:latin typeface="ChronicleTextG1-Roman"/>
              </a:rPr>
              <a:t> </a:t>
            </a:r>
            <a:r>
              <a:rPr lang="sl-SI" sz="1200" b="1" i="0" u="none" strike="noStrike" baseline="0" dirty="0" err="1">
                <a:latin typeface="ChronicleTextG1-Roman"/>
              </a:rPr>
              <a:t>capability</a:t>
            </a:r>
            <a:r>
              <a:rPr lang="sl-SI" sz="1200" b="1" i="0" u="none" strike="noStrike" baseline="0" dirty="0">
                <a:latin typeface="ChronicleTextG1-Roman"/>
              </a:rPr>
              <a:t> </a:t>
            </a:r>
            <a:r>
              <a:rPr lang="en-GB" sz="1200" b="0" i="0" u="none" strike="noStrike" baseline="0" dirty="0">
                <a:latin typeface="ChronicleTextG1-Roman"/>
              </a:rPr>
              <a:t>that acquires its</a:t>
            </a:r>
            <a:r>
              <a:rPr lang="sl-SI" sz="1200" b="0" i="0" u="none" strike="noStrike" baseline="0" dirty="0">
                <a:latin typeface="ChronicleTextG1-Roman"/>
              </a:rPr>
              <a:t> </a:t>
            </a:r>
            <a:r>
              <a:rPr lang="en-GB" sz="1200" b="0" i="0" u="none" strike="noStrike" baseline="0" dirty="0">
                <a:latin typeface="ChronicleTextG1-Roman"/>
              </a:rPr>
              <a:t>characteristic features through </a:t>
            </a:r>
            <a:r>
              <a:rPr lang="en-GB" sz="1200" b="1" i="0" u="none" strike="noStrike" baseline="0" dirty="0">
                <a:latin typeface="ChronicleTextG1-Roman"/>
              </a:rPr>
              <a:t>social interaction in the course of</a:t>
            </a:r>
            <a:r>
              <a:rPr lang="sl-SI" sz="1200" b="1" i="0" u="none" strike="noStrike" baseline="0" dirty="0">
                <a:latin typeface="ChronicleTextG1-Roman"/>
              </a:rPr>
              <a:t> </a:t>
            </a:r>
            <a:r>
              <a:rPr lang="en-GB" sz="1200" b="1" i="0" u="none" strike="noStrike" baseline="0" dirty="0">
                <a:latin typeface="ChronicleTextG1-Roman"/>
              </a:rPr>
              <a:t>development.</a:t>
            </a:r>
            <a:endParaRPr lang="sl-SI" sz="1200" b="1" i="0" u="none" strike="noStrike" baseline="0" dirty="0">
              <a:latin typeface="ChronicleTextG1-Roman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en-US" sz="1800" b="0" i="0" u="none" strike="noStrike" baseline="0" dirty="0">
                <a:latin typeface="ChronicleTextG1-Roman"/>
              </a:rPr>
              <a:t>Children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are taught about the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mind by members of their social group, and the information that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is culturally inherited in this way forms a conceptual structure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enabling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the ascription of mental</a:t>
            </a: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states to the self and others.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So,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children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are taught to read minds, and, once developed, mindreading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contributes to teaching.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sl-SI" sz="1800" b="0" i="0" u="none" strike="noStrike" baseline="0" dirty="0">
                <a:latin typeface="ChronicleTextG1-Roman"/>
              </a:rPr>
              <a:t>T</a:t>
            </a:r>
            <a:r>
              <a:rPr lang="en-GB" sz="1800" b="0" i="0" u="none" strike="noStrike" baseline="0" dirty="0">
                <a:latin typeface="ChronicleTextG1-Roman"/>
              </a:rPr>
              <a:t>he cognitive gadget view suggests that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children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are taught how to read minds in much the same way as they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are taught how to read print: through scaffolding or “epistemic engineering”</a:t>
            </a: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(</a:t>
            </a:r>
            <a:r>
              <a:rPr lang="en-GB" sz="1800" b="0" i="0" u="none" strike="noStrike" baseline="0" dirty="0" err="1">
                <a:latin typeface="ChronicleTextG1-Roman"/>
              </a:rPr>
              <a:t>Sterelny</a:t>
            </a:r>
            <a:r>
              <a:rPr lang="en-GB" sz="1800" b="0" i="0" u="none" strike="noStrike" baseline="0" dirty="0">
                <a:latin typeface="ChronicleTextG1-Roman"/>
              </a:rPr>
              <a:t>, 2012) and explicit instruction</a:t>
            </a:r>
            <a:r>
              <a:rPr lang="sl-SI" sz="1800" b="0" i="0" u="none" strike="noStrike" baseline="0" dirty="0">
                <a:latin typeface="ChronicleTextG1-Roman"/>
              </a:rPr>
              <a:t>. </a:t>
            </a: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No </a:t>
            </a:r>
            <a:r>
              <a:rPr lang="sl-SI" dirty="0" err="1"/>
              <a:t>need</a:t>
            </a:r>
            <a:r>
              <a:rPr lang="sl-SI" dirty="0"/>
              <a:t> to </a:t>
            </a:r>
            <a:r>
              <a:rPr lang="sl-SI" dirty="0" err="1"/>
              <a:t>represent</a:t>
            </a:r>
            <a:r>
              <a:rPr lang="sl-SI" dirty="0"/>
              <a:t> </a:t>
            </a:r>
            <a:r>
              <a:rPr lang="sl-SI" dirty="0" err="1"/>
              <a:t>what</a:t>
            </a:r>
            <a:r>
              <a:rPr lang="sl-SI" dirty="0"/>
              <a:t>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see</a:t>
            </a:r>
            <a:r>
              <a:rPr lang="sl-SI" dirty="0"/>
              <a:t>, </a:t>
            </a:r>
            <a:r>
              <a:rPr lang="sl-SI" dirty="0" err="1"/>
              <a:t>believe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intend</a:t>
            </a:r>
            <a:endParaRPr lang="sl-SI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Spatial</a:t>
            </a:r>
            <a:r>
              <a:rPr lang="sl-SI" sz="1200" dirty="0"/>
              <a:t> </a:t>
            </a:r>
            <a:r>
              <a:rPr lang="en-GB" sz="1200" dirty="0"/>
              <a:t>coding of response locations</a:t>
            </a:r>
            <a:r>
              <a:rPr lang="sl-SI" sz="1200" dirty="0"/>
              <a:t>: c</a:t>
            </a:r>
            <a:r>
              <a:rPr lang="en-GB" sz="1200" dirty="0"/>
              <a:t>od</a:t>
            </a:r>
            <a:r>
              <a:rPr lang="sl-SI" sz="1200" dirty="0" err="1"/>
              <a:t>ing</a:t>
            </a:r>
            <a:r>
              <a:rPr lang="en-GB" sz="1200" dirty="0"/>
              <a:t> the location of our own actions relative to objects</a:t>
            </a:r>
            <a:r>
              <a:rPr lang="sl-SI" sz="1200" dirty="0"/>
              <a:t>, </a:t>
            </a:r>
            <a:r>
              <a:rPr lang="en-GB" sz="1200" dirty="0"/>
              <a:t>our own bodies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</a:t>
            </a:r>
            <a:r>
              <a:rPr lang="en-GB" sz="1200" dirty="0"/>
              <a:t>to the locations of other agents’ actions</a:t>
            </a:r>
            <a:r>
              <a:rPr lang="sl-SI" sz="1200" dirty="0"/>
              <a:t> </a:t>
            </a:r>
            <a:r>
              <a:rPr lang="sl-SI" sz="1200" dirty="0" err="1"/>
              <a:t>for</a:t>
            </a:r>
            <a:r>
              <a:rPr lang="sl-SI" sz="1200" dirty="0"/>
              <a:t> </a:t>
            </a:r>
            <a:r>
              <a:rPr lang="sl-SI" sz="1200" dirty="0" err="1"/>
              <a:t>the</a:t>
            </a:r>
            <a:r>
              <a:rPr lang="sl-SI" sz="1200" dirty="0"/>
              <a:t> </a:t>
            </a:r>
            <a:r>
              <a:rPr lang="sl-SI" sz="1200" dirty="0" err="1"/>
              <a:t>purposes</a:t>
            </a:r>
            <a:r>
              <a:rPr lang="sl-SI" sz="1200" dirty="0"/>
              <a:t> </a:t>
            </a:r>
            <a:r>
              <a:rPr lang="sl-SI" sz="1200" dirty="0" err="1"/>
              <a:t>of</a:t>
            </a:r>
            <a:r>
              <a:rPr lang="sl-SI" sz="1200" dirty="0"/>
              <a:t> </a:t>
            </a:r>
            <a:r>
              <a:rPr lang="sl-SI" sz="1200" dirty="0" err="1"/>
              <a:t>action</a:t>
            </a:r>
            <a:r>
              <a:rPr lang="sl-SI" sz="1200" dirty="0"/>
              <a:t> </a:t>
            </a:r>
            <a:r>
              <a:rPr lang="sl-SI" sz="1200" dirty="0" err="1"/>
              <a:t>coordination</a:t>
            </a:r>
            <a:r>
              <a:rPr lang="sl-SI" sz="1200" dirty="0"/>
              <a:t> </a:t>
            </a:r>
            <a:r>
              <a:rPr lang="sl-SI" sz="1200" dirty="0" err="1"/>
              <a:t>when</a:t>
            </a:r>
            <a:r>
              <a:rPr lang="sl-SI" sz="1200" dirty="0"/>
              <a:t> </a:t>
            </a:r>
            <a:r>
              <a:rPr lang="sl-SI" sz="1200" dirty="0" err="1"/>
              <a:t>agents</a:t>
            </a:r>
            <a:r>
              <a:rPr lang="sl-SI" sz="1200" dirty="0"/>
              <a:t> are </a:t>
            </a:r>
            <a:r>
              <a:rPr lang="sl-SI" sz="1200" dirty="0" err="1"/>
              <a:t>attending</a:t>
            </a:r>
            <a:r>
              <a:rPr lang="sl-SI" sz="1200" dirty="0"/>
              <a:t> to </a:t>
            </a:r>
            <a:r>
              <a:rPr lang="sl-SI" sz="1200" dirty="0" err="1"/>
              <a:t>the</a:t>
            </a:r>
            <a:r>
              <a:rPr lang="sl-SI" sz="1200" dirty="0"/>
              <a:t> same </a:t>
            </a:r>
            <a:r>
              <a:rPr lang="sl-SI" sz="1200" dirty="0" err="1"/>
              <a:t>targets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</a:t>
            </a:r>
            <a:r>
              <a:rPr lang="sl-SI" sz="1200" dirty="0" err="1"/>
              <a:t>have</a:t>
            </a:r>
            <a:r>
              <a:rPr lang="sl-SI" sz="1200" dirty="0"/>
              <a:t> same </a:t>
            </a:r>
            <a:r>
              <a:rPr lang="sl-SI" sz="1200" dirty="0" err="1"/>
              <a:t>action</a:t>
            </a:r>
            <a:r>
              <a:rPr lang="sl-SI" sz="1200" dirty="0"/>
              <a:t> </a:t>
            </a:r>
            <a:r>
              <a:rPr lang="sl-SI" sz="1200" dirty="0" err="1"/>
              <a:t>priorities</a:t>
            </a:r>
            <a:r>
              <a:rPr lang="sl-SI" sz="1200" dirty="0"/>
              <a:t>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sl-SI" sz="1800" b="0" i="0" u="none" strike="noStrike" baseline="0" dirty="0">
                <a:latin typeface="ChronicleTextG1-Roman"/>
              </a:rPr>
              <a:t>D</a:t>
            </a:r>
            <a:r>
              <a:rPr lang="en-GB" sz="1800" b="0" i="0" u="none" strike="noStrike" baseline="0" dirty="0" err="1">
                <a:latin typeface="ChronicleTextG1-Roman"/>
              </a:rPr>
              <a:t>ot</a:t>
            </a:r>
            <a:r>
              <a:rPr lang="en-GB" sz="1800" b="0" i="0" u="none" strike="noStrike" baseline="0" dirty="0">
                <a:latin typeface="ChronicleTextG1-Roman"/>
              </a:rPr>
              <a:t> perspective task</a:t>
            </a:r>
            <a:r>
              <a:rPr lang="sl-SI" sz="1800" b="0" i="0" u="none" strike="noStrike" baseline="0" dirty="0">
                <a:latin typeface="ChronicleTextG1-Roman"/>
              </a:rPr>
              <a:t>: </a:t>
            </a:r>
            <a:r>
              <a:rPr lang="en-US" sz="1800" b="0" i="0" u="none" strike="noStrike" baseline="0" dirty="0">
                <a:latin typeface="ChronicleTextG1-Roman"/>
              </a:rPr>
              <a:t>people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are presented with images like those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on the left of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Figure 7.2 and asked </a:t>
            </a:r>
            <a:r>
              <a:rPr lang="en-GB" sz="1800" b="1" i="0" u="sng" strike="noStrike" baseline="0" dirty="0">
                <a:latin typeface="ChronicleTextG1-Roman"/>
              </a:rPr>
              <a:t>to make quick judgments </a:t>
            </a:r>
            <a:r>
              <a:rPr lang="en-GB" sz="1800" b="0" i="0" u="none" strike="noStrike" baseline="0" dirty="0">
                <a:latin typeface="ChronicleTextG1-Roman"/>
              </a:rPr>
              <a:t>about the number of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dots that </a:t>
            </a:r>
            <a:r>
              <a:rPr lang="en-GB" sz="1800" b="1" i="0" u="sng" strike="noStrike" baseline="0" dirty="0">
                <a:latin typeface="ChronicleTextG1-Roman"/>
              </a:rPr>
              <a:t>they, the experimental participant, </a:t>
            </a:r>
            <a:r>
              <a:rPr lang="en-GB" sz="1800" b="0" i="0" u="none" strike="noStrike" baseline="0" dirty="0">
                <a:latin typeface="ChronicleTextG1-Roman"/>
              </a:rPr>
              <a:t>can see. Providing evidence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of implicit mindreading, </a:t>
            </a:r>
            <a:r>
              <a:rPr lang="en-GB" sz="1800" b="1" i="0" u="sng" strike="noStrike" baseline="0" dirty="0">
                <a:latin typeface="ChronicleTextG1-Roman"/>
              </a:rPr>
              <a:t>participants typically make faster</a:t>
            </a:r>
            <a:r>
              <a:rPr lang="sl-SI" sz="1800" b="1" i="0" u="sng" strike="noStrike" baseline="0" dirty="0">
                <a:latin typeface="ChronicleTextG1-Roman"/>
              </a:rPr>
              <a:t> </a:t>
            </a:r>
            <a:r>
              <a:rPr lang="en-GB" sz="1800" b="1" i="0" u="sng" strike="noStrike" baseline="0" dirty="0">
                <a:latin typeface="ChronicleTextG1-Roman"/>
              </a:rPr>
              <a:t>judgments</a:t>
            </a:r>
            <a:r>
              <a:rPr lang="en-GB" sz="1800" b="0" i="0" u="none" strike="noStrike" baseline="0" dirty="0">
                <a:latin typeface="ChronicleTextG1-Roman"/>
              </a:rPr>
              <a:t> when all dots are in front of the central figure, the “avatar”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(Figure 7.2A), than when some dots are behind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the avatar (Figure 7.2B</a:t>
            </a:r>
            <a:r>
              <a:rPr lang="sl-SI" sz="1800" b="0" i="0" u="none" strike="noStrike" baseline="0" dirty="0">
                <a:latin typeface="ChronicleTextG1-Roman"/>
              </a:rPr>
              <a:t>). </a:t>
            </a: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Using an inanimate control procedure, </a:t>
            </a:r>
            <a:r>
              <a:rPr lang="en-GB" sz="1800" b="0" i="0" u="none" strike="noStrike" baseline="0" dirty="0" err="1">
                <a:latin typeface="ChronicleTextG1-Roman"/>
              </a:rPr>
              <a:t>Santiesteban</a:t>
            </a:r>
            <a:r>
              <a:rPr lang="en-GB" sz="1800" b="0" i="0" u="none" strike="noStrike" baseline="0" dirty="0">
                <a:latin typeface="ChronicleTextG1-Roman"/>
              </a:rPr>
              <a:t> and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colleagues found that this effect also occurs when the central object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is an arrow—an inanimate object rather than a human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figure</a:t>
            </a: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(Figures 7.2C and 7.2D)—suggesting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that the </a:t>
            </a:r>
            <a:r>
              <a:rPr lang="en-GB" sz="1800" b="1" i="0" u="sng" strike="noStrike" baseline="0" dirty="0">
                <a:latin typeface="ChronicleTextG1-Roman"/>
              </a:rPr>
              <a:t>effect is due to the</a:t>
            </a:r>
            <a:r>
              <a:rPr lang="sl-SI" sz="1800" b="1" i="0" u="sng" strike="noStrike" baseline="0" dirty="0">
                <a:latin typeface="ChronicleTextG1-Roman"/>
              </a:rPr>
              <a:t> </a:t>
            </a:r>
            <a:r>
              <a:rPr lang="en-US" sz="1800" b="1" i="0" u="sng" strike="noStrike" baseline="0" dirty="0">
                <a:latin typeface="ChronicleTextG1-Roman"/>
              </a:rPr>
              <a:t>domain-general</a:t>
            </a:r>
            <a:r>
              <a:rPr lang="sl-SI" sz="1800" b="1" i="0" u="sng" strike="noStrike" baseline="0" dirty="0">
                <a:latin typeface="ChronicleTextG1-Roman"/>
              </a:rPr>
              <a:t> </a:t>
            </a:r>
            <a:r>
              <a:rPr lang="en-GB" sz="1800" b="1" i="0" u="sng" strike="noStrike" baseline="0" dirty="0">
                <a:latin typeface="ChronicleTextG1-Roman"/>
              </a:rPr>
              <a:t>mechanisms that mediate automatic attentional</a:t>
            </a:r>
            <a:r>
              <a:rPr lang="sl-SI" sz="1800" b="1" i="0" u="sng" strike="noStrike" baseline="0" dirty="0">
                <a:latin typeface="ChronicleTextG1-Roman"/>
              </a:rPr>
              <a:t> </a:t>
            </a:r>
            <a:r>
              <a:rPr lang="en-US" sz="1800" b="1" i="0" u="sng" strike="noStrike" baseline="0" dirty="0">
                <a:latin typeface="ChronicleTextG1-Roman"/>
              </a:rPr>
              <a:t>orienting </a:t>
            </a:r>
            <a:r>
              <a:rPr lang="en-US" sz="1800" b="0" i="0" u="none" strike="noStrike" baseline="0" dirty="0">
                <a:latin typeface="ChronicleTextG1-Roman"/>
              </a:rPr>
              <a:t>(Tipples, 2008).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Resulting</a:t>
            </a:r>
            <a:r>
              <a:rPr lang="sl-SI" dirty="0"/>
              <a:t> </a:t>
            </a:r>
            <a:r>
              <a:rPr lang="sl-SI" dirty="0" err="1"/>
              <a:t>action</a:t>
            </a:r>
            <a:r>
              <a:rPr lang="sl-SI" dirty="0"/>
              <a:t> </a:t>
            </a:r>
            <a:r>
              <a:rPr lang="sl-SI" dirty="0" err="1"/>
              <a:t>vocabulary</a:t>
            </a:r>
            <a:r>
              <a:rPr lang="sl-SI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hronicleTextG1-Roman"/>
              </a:rPr>
              <a:t>Through conversation about the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mind, children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do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not just learn </a:t>
            </a:r>
            <a:r>
              <a:rPr lang="en-GB" sz="1800" b="1" i="0" u="none" strike="noStrike" baseline="0" dirty="0">
                <a:latin typeface="ChronicleTextG1-Roman"/>
              </a:rPr>
              <a:t>labels</a:t>
            </a:r>
            <a:r>
              <a:rPr lang="en-GB" sz="1800" b="0" i="0" u="none" strike="noStrike" baseline="0" dirty="0">
                <a:latin typeface="ChronicleTextG1-Roman"/>
              </a:rPr>
              <a:t> for the high-level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features of behavior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they have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discovered by associative learning. 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In addition, through the operation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US" sz="1800" b="0" i="0" u="none" strike="noStrike" baseline="0" dirty="0">
                <a:latin typeface="ChronicleTextG1-Roman"/>
              </a:rPr>
              <a:t>of System 2 processes,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rather than associative learning, they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discover yet </a:t>
            </a:r>
            <a:r>
              <a:rPr lang="en-GB" sz="1800" b="1" i="0" u="none" strike="noStrike" baseline="0" dirty="0">
                <a:latin typeface="ChronicleTextG1-Roman"/>
              </a:rPr>
              <a:t>more abstract features of </a:t>
            </a:r>
            <a:r>
              <a:rPr lang="en-GB" sz="1800" b="1" i="0" u="none" strike="noStrike" baseline="0" dirty="0" err="1">
                <a:latin typeface="ChronicleTextG1-Roman"/>
              </a:rPr>
              <a:t>behavio</a:t>
            </a:r>
            <a:r>
              <a:rPr lang="sl-SI" sz="1800" b="1" i="0" u="none" strike="noStrike" baseline="0" dirty="0">
                <a:latin typeface="ChronicleTextG1-Roman"/>
              </a:rPr>
              <a:t>r </a:t>
            </a:r>
            <a:r>
              <a:rPr lang="en-US" sz="1800" b="0" i="0" u="none" strike="noStrike" baseline="0" dirty="0">
                <a:latin typeface="ChronicleTextG1-Roman"/>
              </a:rPr>
              <a:t>and develop a whole,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new way of thinking about </a:t>
            </a:r>
            <a:r>
              <a:rPr lang="en-GB" sz="1800" b="1" i="0" u="none" strike="noStrike" baseline="0" dirty="0">
                <a:latin typeface="ChronicleTextG1-Roman"/>
              </a:rPr>
              <a:t>action—as the product of internal states</a:t>
            </a:r>
            <a:r>
              <a:rPr lang="sl-SI" sz="1800" b="1" i="0" u="none" strike="noStrike" baseline="0" dirty="0">
                <a:latin typeface="ChronicleTextG1-Roman"/>
              </a:rPr>
              <a:t> </a:t>
            </a:r>
            <a:r>
              <a:rPr lang="en-GB" sz="1800" b="1" i="0" u="none" strike="noStrike" baseline="0" dirty="0">
                <a:latin typeface="ChronicleTextG1-Roman"/>
              </a:rPr>
              <a:t>that represent the world and each other</a:t>
            </a:r>
            <a:r>
              <a:rPr lang="en-GB" sz="1800" b="0" i="0" u="none" strike="noStrike" baseline="0" dirty="0">
                <a:latin typeface="ChronicleTextG1-Roman"/>
              </a:rPr>
              <a:t>, that is, explicit mindreading.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en-US" sz="4000" dirty="0"/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r>
              <a:rPr lang="en-GB" sz="1800" b="0" i="0" u="none" strike="noStrike" baseline="0" dirty="0">
                <a:latin typeface="ChronicleTextG1-Roman"/>
              </a:rPr>
              <a:t>But the substrate, or scaffold, for this linguistically mediated learning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is the action vocabulary established by </a:t>
            </a:r>
            <a:r>
              <a:rPr lang="en-GB" sz="1800" b="0" i="0" u="none" strike="noStrike" baseline="0" dirty="0" err="1">
                <a:latin typeface="ChronicleTextG1-Roman"/>
              </a:rPr>
              <a:t>submentalizing</a:t>
            </a:r>
            <a:r>
              <a:rPr lang="en-GB" sz="1800" b="0" i="0" u="none" strike="noStrike" baseline="0" dirty="0">
                <a:latin typeface="ChronicleTextG1-Roman"/>
              </a:rPr>
              <a:t>.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The </a:t>
            </a:r>
            <a:r>
              <a:rPr lang="en-GB" sz="1800" b="0" i="0" u="none" strike="noStrike" baseline="0" dirty="0" err="1">
                <a:latin typeface="ChronicleTextG1-Roman"/>
              </a:rPr>
              <a:t>submentalizing</a:t>
            </a:r>
            <a:r>
              <a:rPr lang="en-GB" sz="1800" b="0" i="0" u="none" strike="noStrike" baseline="0" dirty="0">
                <a:latin typeface="ChronicleTextG1-Roman"/>
              </a:rPr>
              <a:t> hypothesis, and the cognitive gadget theory</a:t>
            </a:r>
            <a:r>
              <a:rPr lang="sl-SI" sz="1800" b="0" i="0" u="none" strike="noStrike" baseline="0" dirty="0">
                <a:latin typeface="ChronicleTextG1-Roman"/>
              </a:rPr>
              <a:t> </a:t>
            </a:r>
            <a:r>
              <a:rPr lang="en-GB" sz="1800" b="0" i="0" u="none" strike="noStrike" baseline="0" dirty="0">
                <a:latin typeface="ChronicleTextG1-Roman"/>
              </a:rPr>
              <a:t>of mindreading more generally, assumes that “language comes</a:t>
            </a:r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  <a:p>
            <a:pPr algn="l"/>
            <a:endParaRPr lang="sl-SI" sz="1800" b="0" i="0" u="none" strike="noStrike" baseline="0" dirty="0">
              <a:latin typeface="ChronicleTextG1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ED0EA-7C0E-4D5B-85DC-8BC6E317C8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7B47-04A6-46B1-8B64-8C098B73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DFDE-7CF5-CC1B-9C12-817C9B82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22EC-1C70-F578-BC0D-025E8E4A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8E79-749A-AA1C-3DDD-8B848681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99C9-72D2-4221-BB31-FFCADA6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34D-49FE-1F71-4279-044A21A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882F9-8544-CE27-7E41-DD5FFFF9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2364-7753-BA6A-19BE-93F84DCB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F654-A66F-ED43-A60A-8060F6E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C52D-4827-AB6F-DCC8-DBC7EBB5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4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C805C-754F-7DF1-9AD6-2DA69BE6E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AA332-B225-B148-4E3E-C5320F22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BCF7-B67D-29AF-07DA-B722847C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91E9-E787-7C84-F6A5-346DFBC8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B120-02A3-9CCA-DE4A-E96D6138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13F2-C88C-FC6A-68B9-31B2AA0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280B-7D3D-C4E6-1EAA-D04F23EA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7503-AA46-2939-F7D4-BC5B0E36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DEA0-B9C5-B048-0C8C-3E9561D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FF3E-974C-DFE9-FC0F-625C341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7B21-ED86-2B9B-7BA0-72E3F1B5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31C7-CABB-1D32-92EA-276FA370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7753-05B2-4317-33F2-9EA073A9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D508-C03C-B0B8-DE7F-277CA18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9533-B391-DF70-6F42-17FD3E28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E3A-E277-B81F-4610-0ABFBFF9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D60D-6A89-C60F-A24A-238C26C08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FD3D6-F3B5-6155-93DE-D1CFD3FA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B575-0954-D191-5EA2-1A0EC586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4AC2-F5FD-CED2-7868-98E366ED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39360-29AD-480C-6B6D-3F0AE3B5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1BFA-D893-D9E4-4EEE-A152F15B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ACDE-ABB7-4A5B-3A65-E0976197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1E1E-1357-96D5-B9C9-3AB8EFC1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3DDE-A6C0-9AFD-4FCF-7DFCF25D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AB905-72C9-23FB-6DE1-69490A36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91367-B94C-50F4-BB61-D8A70E2D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3221F-D2CF-6815-5AC5-B6683682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E5AB4-847A-FF0E-71D4-26FAC428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8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8D36-2544-E68D-A0FE-62D73B2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DC225-6D1C-1F6A-2673-8C228A79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59602-2E54-4767-C476-3CC28CE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87DC7-4D19-BBDE-97C0-B86EA00A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A8F4-A8FB-C417-098C-4C33FC57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AAF7C-80DB-FAF5-751F-A7D8E959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2D87-EE12-8D25-43DC-624EEE71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B591-C2FB-508F-A040-9649107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E680-1DDF-5983-8CE7-1777359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26BAB-F5CF-2051-7B72-524214DE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D1FD-B6F5-7412-F43D-FCFBF914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165D-FF37-3DDE-4C5D-FA413562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CBF7-DCC6-943F-815A-28703B7D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86A-CD9E-1C48-8EEC-4698C99E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F7176-BFAE-51CB-018A-1B18043DD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4201-8632-E777-1998-649E768C9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2150-A09E-99E8-CED5-102D4C1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9FBD2-F38F-5C5D-F546-36F3E96F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D378-2A4E-575C-81D6-7D844F3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26BCC-AC4D-5FDB-2B47-E1134FB6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0218-F2B7-9BA1-1CF3-198E4E282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1D12-898B-3A59-ACED-DACAF9CC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8F4EF-5A52-43DF-8D92-6EBEA2DF2858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8D4D-BCDD-030F-7090-282D8351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6F4B-D8DF-1DED-EB00-384C21AD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6845C-06E0-4B3C-84C6-7EEA0CEA7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omas The Tank Engine | VsDebating Wiki | Fandom">
            <a:extLst>
              <a:ext uri="{FF2B5EF4-FFF2-40B4-BE49-F238E27FC236}">
                <a16:creationId xmlns:a16="http://schemas.microsoft.com/office/drawing/2014/main" id="{8F7C4E1B-62DC-4EFF-8B02-50974506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43" y="-1381567"/>
            <a:ext cx="7231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77CA5-301F-34CA-6B0A-2D33506F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59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Thomas Representation </a:t>
            </a:r>
            <a:br>
              <a:rPr lang="en-GB" dirty="0"/>
            </a:br>
            <a:r>
              <a:rPr lang="en-GB" sz="4000" dirty="0"/>
              <a:t>aka the </a:t>
            </a:r>
            <a:r>
              <a:rPr lang="sl-SI" sz="4000" dirty="0"/>
              <a:t>cultural evolution </a:t>
            </a:r>
            <a:br>
              <a:rPr lang="en-US" sz="4000" dirty="0"/>
            </a:br>
            <a:r>
              <a:rPr lang="sl-SI" sz="4000" dirty="0"/>
              <a:t>of the </a:t>
            </a:r>
            <a:r>
              <a:rPr lang="en-GB" sz="4000" dirty="0"/>
              <a:t>m</a:t>
            </a:r>
            <a:r>
              <a:rPr lang="sl-SI" sz="4000" dirty="0" err="1"/>
              <a:t>indreading</a:t>
            </a:r>
            <a:r>
              <a:rPr lang="en-GB" sz="4000" dirty="0"/>
              <a:t> capability</a:t>
            </a:r>
            <a:r>
              <a:rPr lang="sl-SI" sz="4000" dirty="0"/>
              <a:t> </a:t>
            </a:r>
            <a:br>
              <a:rPr lang="en-US" sz="4000" dirty="0"/>
            </a:br>
            <a:r>
              <a:rPr lang="sl-SI" sz="4000" dirty="0"/>
              <a:t>given </a:t>
            </a:r>
            <a:r>
              <a:rPr lang="en-GB" sz="4000" i="0" dirty="0">
                <a:effectLst/>
              </a:rPr>
              <a:t>domain-general cognitive primitives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BE07D-3E6F-CDD4-B4E1-83EDBA0C2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402" y="4481714"/>
            <a:ext cx="9144000" cy="1655762"/>
          </a:xfrm>
        </p:spPr>
        <p:txBody>
          <a:bodyPr/>
          <a:lstStyle/>
          <a:p>
            <a:pPr algn="l"/>
            <a:r>
              <a:rPr lang="sl-SI" dirty="0"/>
              <a:t>Fausto Carcassi, Soren Schlassa, Char</a:t>
            </a:r>
            <a:r>
              <a:rPr lang="en-US" dirty="0"/>
              <a:t>l</a:t>
            </a:r>
            <a:r>
              <a:rPr lang="sl-SI" dirty="0"/>
              <a:t>ie Pilgrim, Danaja Rutar</a:t>
            </a:r>
          </a:p>
          <a:p>
            <a:r>
              <a:rPr lang="sl-SI" dirty="0"/>
              <a:t>DISI 2024</a:t>
            </a:r>
            <a:endParaRPr lang="en-US" dirty="0"/>
          </a:p>
        </p:txBody>
      </p:sp>
      <p:pic>
        <p:nvPicPr>
          <p:cNvPr id="1028" name="Picture 4" descr="Sigmund Freud University Ljubljana">
            <a:extLst>
              <a:ext uri="{FF2B5EF4-FFF2-40B4-BE49-F238E27FC236}">
                <a16:creationId xmlns:a16="http://schemas.microsoft.com/office/drawing/2014/main" id="{854495F2-5019-7297-AD09-01273128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979"/>
            <a:ext cx="2863480" cy="9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BE6567-62B7-6D12-CC68-CA2363AE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16" y="5899979"/>
            <a:ext cx="2916201" cy="9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Amsterdam - Short Term Programs">
            <a:extLst>
              <a:ext uri="{FF2B5EF4-FFF2-40B4-BE49-F238E27FC236}">
                <a16:creationId xmlns:a16="http://schemas.microsoft.com/office/drawing/2014/main" id="{14165AB2-27A7-38D6-3814-1CE0565E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68" y="5319584"/>
            <a:ext cx="4126751" cy="21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4BA-E54F-41A9-84AF-6EA7A16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simulation setup</a:t>
            </a:r>
          </a:p>
        </p:txBody>
      </p:sp>
      <p:pic>
        <p:nvPicPr>
          <p:cNvPr id="1026" name="Picture 2" descr="Orange fruit icon 11286224 PNG">
            <a:extLst>
              <a:ext uri="{FF2B5EF4-FFF2-40B4-BE49-F238E27FC236}">
                <a16:creationId xmlns:a16="http://schemas.microsoft.com/office/drawing/2014/main" id="{725FDB06-08A4-F924-DD4D-07B0395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33" y="2527932"/>
            <a:ext cx="1318055" cy="13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8CD8D2-F3A8-9B16-237B-A66F9F2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96" y="2544410"/>
            <a:ext cx="1210963" cy="12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ana fruit&quot; Icon - Download for free – Iconduck">
            <a:extLst>
              <a:ext uri="{FF2B5EF4-FFF2-40B4-BE49-F238E27FC236}">
                <a16:creationId xmlns:a16="http://schemas.microsoft.com/office/drawing/2014/main" id="{5DE7DF57-5D34-94E7-F738-AEFF43A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72" y="2726419"/>
            <a:ext cx="881450" cy="8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A5174A-54E1-E0A3-3861-0492C6AB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12" y="4317795"/>
            <a:ext cx="1531414" cy="16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7F3AF4DC-2D07-223E-A6E6-A0C8BBA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09" y="4317795"/>
            <a:ext cx="1531414" cy="16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D565380-6637-7D51-23CD-111559C7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07" y="4317795"/>
            <a:ext cx="1531414" cy="16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64BD0-7811-E608-A87D-1DE16525905E}"/>
              </a:ext>
            </a:extLst>
          </p:cNvPr>
          <p:cNvCxnSpPr/>
          <p:nvPr/>
        </p:nvCxnSpPr>
        <p:spPr>
          <a:xfrm>
            <a:off x="3338721" y="3971679"/>
            <a:ext cx="5634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F11B7-439E-6581-5A39-B53278386F54}"/>
              </a:ext>
            </a:extLst>
          </p:cNvPr>
          <p:cNvCxnSpPr/>
          <p:nvPr/>
        </p:nvCxnSpPr>
        <p:spPr>
          <a:xfrm>
            <a:off x="3338721" y="2425025"/>
            <a:ext cx="5634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185A5-974E-5FA2-4133-14ED79229747}"/>
              </a:ext>
            </a:extLst>
          </p:cNvPr>
          <p:cNvCxnSpPr/>
          <p:nvPr/>
        </p:nvCxnSpPr>
        <p:spPr>
          <a:xfrm>
            <a:off x="3338721" y="3971679"/>
            <a:ext cx="5634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74219-B53C-1CD1-0054-45DCABBD4356}"/>
              </a:ext>
            </a:extLst>
          </p:cNvPr>
          <p:cNvCxnSpPr/>
          <p:nvPr/>
        </p:nvCxnSpPr>
        <p:spPr>
          <a:xfrm>
            <a:off x="3379521" y="2423241"/>
            <a:ext cx="5634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236C8-DCF7-2D49-AAAC-A1F0A8B5CFDA}"/>
              </a:ext>
            </a:extLst>
          </p:cNvPr>
          <p:cNvCxnSpPr/>
          <p:nvPr/>
        </p:nvCxnSpPr>
        <p:spPr>
          <a:xfrm>
            <a:off x="3301653" y="3971679"/>
            <a:ext cx="5634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9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4BA-E54F-41A9-84AF-6EA7A16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simulation setup</a:t>
            </a:r>
          </a:p>
        </p:txBody>
      </p:sp>
      <p:pic>
        <p:nvPicPr>
          <p:cNvPr id="1026" name="Picture 2" descr="Orange fruit icon 11286224 PNG">
            <a:extLst>
              <a:ext uri="{FF2B5EF4-FFF2-40B4-BE49-F238E27FC236}">
                <a16:creationId xmlns:a16="http://schemas.microsoft.com/office/drawing/2014/main" id="{725FDB06-08A4-F924-DD4D-07B0395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3" y="4292397"/>
            <a:ext cx="835220" cy="8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8CD8D2-F3A8-9B16-237B-A66F9F2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74" y="3247735"/>
            <a:ext cx="767358" cy="7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ana fruit&quot; Icon - Download for free – Iconduck">
            <a:extLst>
              <a:ext uri="{FF2B5EF4-FFF2-40B4-BE49-F238E27FC236}">
                <a16:creationId xmlns:a16="http://schemas.microsoft.com/office/drawing/2014/main" id="{5DE7DF57-5D34-94E7-F738-AEFF43A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76" y="2433743"/>
            <a:ext cx="558554" cy="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64BD0-7811-E608-A87D-1DE16525905E}"/>
              </a:ext>
            </a:extLst>
          </p:cNvPr>
          <p:cNvCxnSpPr>
            <a:cxnSpLocks/>
          </p:cNvCxnSpPr>
          <p:nvPr/>
        </p:nvCxnSpPr>
        <p:spPr>
          <a:xfrm flipV="1">
            <a:off x="2370332" y="2196573"/>
            <a:ext cx="0" cy="369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DFA5174A-54E1-E0A3-3861-0492C6AB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78" y="5195953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7F3AF4DC-2D07-223E-A6E6-A0C8BBA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80" y="5195953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D565380-6637-7D51-23CD-111559C7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82" y="5195953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F11B7-439E-6581-5A39-B53278386F54}"/>
              </a:ext>
            </a:extLst>
          </p:cNvPr>
          <p:cNvCxnSpPr>
            <a:cxnSpLocks/>
          </p:cNvCxnSpPr>
          <p:nvPr/>
        </p:nvCxnSpPr>
        <p:spPr>
          <a:xfrm>
            <a:off x="1330919" y="3185978"/>
            <a:ext cx="4508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185A5-974E-5FA2-4133-14ED79229747}"/>
              </a:ext>
            </a:extLst>
          </p:cNvPr>
          <p:cNvCxnSpPr>
            <a:cxnSpLocks/>
          </p:cNvCxnSpPr>
          <p:nvPr/>
        </p:nvCxnSpPr>
        <p:spPr>
          <a:xfrm flipV="1">
            <a:off x="4740209" y="2196573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74219-B53C-1CD1-0054-45DCABBD4356}"/>
              </a:ext>
            </a:extLst>
          </p:cNvPr>
          <p:cNvCxnSpPr>
            <a:cxnSpLocks/>
          </p:cNvCxnSpPr>
          <p:nvPr/>
        </p:nvCxnSpPr>
        <p:spPr>
          <a:xfrm>
            <a:off x="1331574" y="4188235"/>
            <a:ext cx="4508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236C8-DCF7-2D49-AAAC-A1F0A8B5CFDA}"/>
              </a:ext>
            </a:extLst>
          </p:cNvPr>
          <p:cNvCxnSpPr>
            <a:cxnSpLocks/>
          </p:cNvCxnSpPr>
          <p:nvPr/>
        </p:nvCxnSpPr>
        <p:spPr>
          <a:xfrm flipV="1">
            <a:off x="3600989" y="2196573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moticon Images - Free Download on Freepik">
            <a:extLst>
              <a:ext uri="{FF2B5EF4-FFF2-40B4-BE49-F238E27FC236}">
                <a16:creationId xmlns:a16="http://schemas.microsoft.com/office/drawing/2014/main" id="{65D4E205-17D4-FB12-2C73-56846ABE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669271" y="2377711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moticon Images - Free Download on Freepik">
            <a:extLst>
              <a:ext uri="{FF2B5EF4-FFF2-40B4-BE49-F238E27FC236}">
                <a16:creationId xmlns:a16="http://schemas.microsoft.com/office/drawing/2014/main" id="{68F69328-F2DC-19B7-B8B0-2F39509FD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669271" y="3406499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moticon Images - Free Download on Freepik">
            <a:extLst>
              <a:ext uri="{FF2B5EF4-FFF2-40B4-BE49-F238E27FC236}">
                <a16:creationId xmlns:a16="http://schemas.microsoft.com/office/drawing/2014/main" id="{3A2D667E-0179-9625-6142-16E517D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669271" y="4429900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oticon Images - Free Download on Freepik">
            <a:extLst>
              <a:ext uri="{FF2B5EF4-FFF2-40B4-BE49-F238E27FC236}">
                <a16:creationId xmlns:a16="http://schemas.microsoft.com/office/drawing/2014/main" id="{E34EC5D5-3BF4-2A6F-66C6-567E970DB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3918848" y="3415829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moticon Images - Free Download on Freepik">
            <a:extLst>
              <a:ext uri="{FF2B5EF4-FFF2-40B4-BE49-F238E27FC236}">
                <a16:creationId xmlns:a16="http://schemas.microsoft.com/office/drawing/2014/main" id="{7F4E0250-73E3-E16F-55CE-08490144D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3909776" y="2365621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moticon Images - Free Download on Freepik">
            <a:extLst>
              <a:ext uri="{FF2B5EF4-FFF2-40B4-BE49-F238E27FC236}">
                <a16:creationId xmlns:a16="http://schemas.microsoft.com/office/drawing/2014/main" id="{E7BA3B0F-A579-832D-0207-C0C65E60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5094932" y="4453093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oticon Images - Free Download on Freepik">
            <a:extLst>
              <a:ext uri="{FF2B5EF4-FFF2-40B4-BE49-F238E27FC236}">
                <a16:creationId xmlns:a16="http://schemas.microsoft.com/office/drawing/2014/main" id="{26F3375C-EBF2-56CB-18A3-B6CE5D6DC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3916577" y="4432952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moticon Images - Free Download on Freepik">
            <a:extLst>
              <a:ext uri="{FF2B5EF4-FFF2-40B4-BE49-F238E27FC236}">
                <a16:creationId xmlns:a16="http://schemas.microsoft.com/office/drawing/2014/main" id="{82B7A7C2-900B-982F-9EDF-9F06A2ED2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5094932" y="3389021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moticon Images - Free Download on Freepik">
            <a:extLst>
              <a:ext uri="{FF2B5EF4-FFF2-40B4-BE49-F238E27FC236}">
                <a16:creationId xmlns:a16="http://schemas.microsoft.com/office/drawing/2014/main" id="{E5E07CCB-7A46-2411-BF2E-9FF8A5AB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5094932" y="2377711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3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4BA-E54F-41A9-84AF-6EA7A16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simulation setup</a:t>
            </a:r>
          </a:p>
        </p:txBody>
      </p:sp>
      <p:pic>
        <p:nvPicPr>
          <p:cNvPr id="1026" name="Picture 2" descr="Orange fruit icon 11286224 PNG">
            <a:extLst>
              <a:ext uri="{FF2B5EF4-FFF2-40B4-BE49-F238E27FC236}">
                <a16:creationId xmlns:a16="http://schemas.microsoft.com/office/drawing/2014/main" id="{725FDB06-08A4-F924-DD4D-07B0395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2" y="4324669"/>
            <a:ext cx="835220" cy="8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8CD8D2-F3A8-9B16-237B-A66F9F2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73" y="3280007"/>
            <a:ext cx="767358" cy="7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ana fruit&quot; Icon - Download for free – Iconduck">
            <a:extLst>
              <a:ext uri="{FF2B5EF4-FFF2-40B4-BE49-F238E27FC236}">
                <a16:creationId xmlns:a16="http://schemas.microsoft.com/office/drawing/2014/main" id="{5DE7DF57-5D34-94E7-F738-AEFF43A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75" y="2466015"/>
            <a:ext cx="558554" cy="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64BD0-7811-E608-A87D-1DE16525905E}"/>
              </a:ext>
            </a:extLst>
          </p:cNvPr>
          <p:cNvCxnSpPr>
            <a:cxnSpLocks/>
          </p:cNvCxnSpPr>
          <p:nvPr/>
        </p:nvCxnSpPr>
        <p:spPr>
          <a:xfrm flipV="1">
            <a:off x="2370331" y="2228845"/>
            <a:ext cx="0" cy="369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F11B7-439E-6581-5A39-B53278386F54}"/>
              </a:ext>
            </a:extLst>
          </p:cNvPr>
          <p:cNvCxnSpPr>
            <a:cxnSpLocks/>
          </p:cNvCxnSpPr>
          <p:nvPr/>
        </p:nvCxnSpPr>
        <p:spPr>
          <a:xfrm>
            <a:off x="1330918" y="3218250"/>
            <a:ext cx="4508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185A5-974E-5FA2-4133-14ED79229747}"/>
              </a:ext>
            </a:extLst>
          </p:cNvPr>
          <p:cNvCxnSpPr>
            <a:cxnSpLocks/>
          </p:cNvCxnSpPr>
          <p:nvPr/>
        </p:nvCxnSpPr>
        <p:spPr>
          <a:xfrm flipV="1">
            <a:off x="4740208" y="2228845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74219-B53C-1CD1-0054-45DCABBD4356}"/>
              </a:ext>
            </a:extLst>
          </p:cNvPr>
          <p:cNvCxnSpPr>
            <a:cxnSpLocks/>
          </p:cNvCxnSpPr>
          <p:nvPr/>
        </p:nvCxnSpPr>
        <p:spPr>
          <a:xfrm>
            <a:off x="1331573" y="4220507"/>
            <a:ext cx="4508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236C8-DCF7-2D49-AAAC-A1F0A8B5CFDA}"/>
              </a:ext>
            </a:extLst>
          </p:cNvPr>
          <p:cNvCxnSpPr>
            <a:cxnSpLocks/>
          </p:cNvCxnSpPr>
          <p:nvPr/>
        </p:nvCxnSpPr>
        <p:spPr>
          <a:xfrm flipV="1">
            <a:off x="3600988" y="2228845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moticon Images - Free Download on Freepik">
            <a:extLst>
              <a:ext uri="{FF2B5EF4-FFF2-40B4-BE49-F238E27FC236}">
                <a16:creationId xmlns:a16="http://schemas.microsoft.com/office/drawing/2014/main" id="{65D4E205-17D4-FB12-2C73-56846ABE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669270" y="2409983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moticon Images - Free Download on Freepik">
            <a:extLst>
              <a:ext uri="{FF2B5EF4-FFF2-40B4-BE49-F238E27FC236}">
                <a16:creationId xmlns:a16="http://schemas.microsoft.com/office/drawing/2014/main" id="{68F69328-F2DC-19B7-B8B0-2F39509FD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669270" y="3438771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moticon Images - Free Download on Freepik">
            <a:extLst>
              <a:ext uri="{FF2B5EF4-FFF2-40B4-BE49-F238E27FC236}">
                <a16:creationId xmlns:a16="http://schemas.microsoft.com/office/drawing/2014/main" id="{3A2D667E-0179-9625-6142-16E517D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669270" y="4462172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oticon Images - Free Download on Freepik">
            <a:extLst>
              <a:ext uri="{FF2B5EF4-FFF2-40B4-BE49-F238E27FC236}">
                <a16:creationId xmlns:a16="http://schemas.microsoft.com/office/drawing/2014/main" id="{E34EC5D5-3BF4-2A6F-66C6-567E970DB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3918847" y="3448101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moticon Images - Free Download on Freepik">
            <a:extLst>
              <a:ext uri="{FF2B5EF4-FFF2-40B4-BE49-F238E27FC236}">
                <a16:creationId xmlns:a16="http://schemas.microsoft.com/office/drawing/2014/main" id="{7F4E0250-73E3-E16F-55CE-08490144D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3909775" y="2397893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moticon Images - Free Download on Freepik">
            <a:extLst>
              <a:ext uri="{FF2B5EF4-FFF2-40B4-BE49-F238E27FC236}">
                <a16:creationId xmlns:a16="http://schemas.microsoft.com/office/drawing/2014/main" id="{E7BA3B0F-A579-832D-0207-C0C65E60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5094931" y="4485365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oticon Images - Free Download on Freepik">
            <a:extLst>
              <a:ext uri="{FF2B5EF4-FFF2-40B4-BE49-F238E27FC236}">
                <a16:creationId xmlns:a16="http://schemas.microsoft.com/office/drawing/2014/main" id="{26F3375C-EBF2-56CB-18A3-B6CE5D6DC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3916576" y="4465224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moticon Images - Free Download on Freepik">
            <a:extLst>
              <a:ext uri="{FF2B5EF4-FFF2-40B4-BE49-F238E27FC236}">
                <a16:creationId xmlns:a16="http://schemas.microsoft.com/office/drawing/2014/main" id="{82B7A7C2-900B-982F-9EDF-9F06A2ED2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5094931" y="3421293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moticon Images - Free Download on Freepik">
            <a:extLst>
              <a:ext uri="{FF2B5EF4-FFF2-40B4-BE49-F238E27FC236}">
                <a16:creationId xmlns:a16="http://schemas.microsoft.com/office/drawing/2014/main" id="{E5E07CCB-7A46-2411-BF2E-9FF8A5AB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5094931" y="2409983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A5174A-54E1-E0A3-3861-0492C6AB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77" y="2205329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7F3AF4DC-2D07-223E-A6E6-A0C8BBA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79" y="3200409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D565380-6637-7D51-23CD-111559C7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81" y="2791623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range fruit icon 11286224 PNG">
            <a:extLst>
              <a:ext uri="{FF2B5EF4-FFF2-40B4-BE49-F238E27FC236}">
                <a16:creationId xmlns:a16="http://schemas.microsoft.com/office/drawing/2014/main" id="{077D7AB2-72DB-D754-FDB0-16D406B0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93" y="4327750"/>
            <a:ext cx="835220" cy="8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D2A368-38C5-E4A8-BC9F-317BFE0C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24" y="3283088"/>
            <a:ext cx="767358" cy="7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anana fruit&quot; Icon - Download for free – Iconduck">
            <a:extLst>
              <a:ext uri="{FF2B5EF4-FFF2-40B4-BE49-F238E27FC236}">
                <a16:creationId xmlns:a16="http://schemas.microsoft.com/office/drawing/2014/main" id="{8559C610-1ABB-8C1C-FB36-FFD66C81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26" y="2469096"/>
            <a:ext cx="558554" cy="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32BD7-8C26-664E-FC1F-F6EEF98474A2}"/>
              </a:ext>
            </a:extLst>
          </p:cNvPr>
          <p:cNvCxnSpPr>
            <a:cxnSpLocks/>
          </p:cNvCxnSpPr>
          <p:nvPr/>
        </p:nvCxnSpPr>
        <p:spPr>
          <a:xfrm flipV="1">
            <a:off x="7514582" y="2231926"/>
            <a:ext cx="0" cy="369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C308DEA5-94E8-04F1-4329-D85EA46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28" y="5231306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3DA0F56-D15F-E06A-FC7E-5CAE2B2D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30" y="5231306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8B5CC-569E-B325-4538-015DFF3B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32" y="5231306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4E5C9-675E-6E1D-74DF-FF91DACA2089}"/>
              </a:ext>
            </a:extLst>
          </p:cNvPr>
          <p:cNvCxnSpPr>
            <a:cxnSpLocks/>
          </p:cNvCxnSpPr>
          <p:nvPr/>
        </p:nvCxnSpPr>
        <p:spPr>
          <a:xfrm>
            <a:off x="6475169" y="3221331"/>
            <a:ext cx="4508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983590-9BB5-90E3-558C-669DC5D766BA}"/>
              </a:ext>
            </a:extLst>
          </p:cNvPr>
          <p:cNvCxnSpPr>
            <a:cxnSpLocks/>
          </p:cNvCxnSpPr>
          <p:nvPr/>
        </p:nvCxnSpPr>
        <p:spPr>
          <a:xfrm flipV="1">
            <a:off x="9884459" y="2231926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E1328-B26D-5B4A-D2A9-9643ABDBE84B}"/>
              </a:ext>
            </a:extLst>
          </p:cNvPr>
          <p:cNvCxnSpPr>
            <a:cxnSpLocks/>
          </p:cNvCxnSpPr>
          <p:nvPr/>
        </p:nvCxnSpPr>
        <p:spPr>
          <a:xfrm>
            <a:off x="6475824" y="4223588"/>
            <a:ext cx="4508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1C932D-82D8-C091-C670-513E62A193A7}"/>
              </a:ext>
            </a:extLst>
          </p:cNvPr>
          <p:cNvCxnSpPr>
            <a:cxnSpLocks/>
          </p:cNvCxnSpPr>
          <p:nvPr/>
        </p:nvCxnSpPr>
        <p:spPr>
          <a:xfrm flipV="1">
            <a:off x="8745239" y="2231926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Emoticon Images - Free Download on Freepik">
            <a:extLst>
              <a:ext uri="{FF2B5EF4-FFF2-40B4-BE49-F238E27FC236}">
                <a16:creationId xmlns:a16="http://schemas.microsoft.com/office/drawing/2014/main" id="{3B1A347F-1D40-9714-77F8-062B7D2FE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7813521" y="2413064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moticon Images - Free Download on Freepik">
            <a:extLst>
              <a:ext uri="{FF2B5EF4-FFF2-40B4-BE49-F238E27FC236}">
                <a16:creationId xmlns:a16="http://schemas.microsoft.com/office/drawing/2014/main" id="{9AE6CC59-FEB4-00A8-E2AA-5DB93B387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7813521" y="3441852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moticon Images - Free Download on Freepik">
            <a:extLst>
              <a:ext uri="{FF2B5EF4-FFF2-40B4-BE49-F238E27FC236}">
                <a16:creationId xmlns:a16="http://schemas.microsoft.com/office/drawing/2014/main" id="{3C12BE50-72A1-CB95-F08B-1254F14A9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7813521" y="4465253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moticon Images - Free Download on Freepik">
            <a:extLst>
              <a:ext uri="{FF2B5EF4-FFF2-40B4-BE49-F238E27FC236}">
                <a16:creationId xmlns:a16="http://schemas.microsoft.com/office/drawing/2014/main" id="{D51BF5E8-540B-5CFA-B846-27D63269E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9063098" y="3451182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Emoticon Images - Free Download on Freepik">
            <a:extLst>
              <a:ext uri="{FF2B5EF4-FFF2-40B4-BE49-F238E27FC236}">
                <a16:creationId xmlns:a16="http://schemas.microsoft.com/office/drawing/2014/main" id="{77C27B87-9FC0-D0DA-EC70-DBDFBD2A1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9054026" y="2400974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moticon Images - Free Download on Freepik">
            <a:extLst>
              <a:ext uri="{FF2B5EF4-FFF2-40B4-BE49-F238E27FC236}">
                <a16:creationId xmlns:a16="http://schemas.microsoft.com/office/drawing/2014/main" id="{A9979322-CA77-AC7C-C1F3-F771F98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10239182" y="4488446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Emoticon Images - Free Download on Freepik">
            <a:extLst>
              <a:ext uri="{FF2B5EF4-FFF2-40B4-BE49-F238E27FC236}">
                <a16:creationId xmlns:a16="http://schemas.microsoft.com/office/drawing/2014/main" id="{2106B86E-51BE-6A65-0E24-03AF89258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9060827" y="4468305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Emoticon Images - Free Download on Freepik">
            <a:extLst>
              <a:ext uri="{FF2B5EF4-FFF2-40B4-BE49-F238E27FC236}">
                <a16:creationId xmlns:a16="http://schemas.microsoft.com/office/drawing/2014/main" id="{B1F3F941-6BBE-804D-7959-96307009C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10239182" y="3424374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moticon Images - Free Download on Freepik">
            <a:extLst>
              <a:ext uri="{FF2B5EF4-FFF2-40B4-BE49-F238E27FC236}">
                <a16:creationId xmlns:a16="http://schemas.microsoft.com/office/drawing/2014/main" id="{48AD71DA-B783-50BF-9A0E-76AEA7AA1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10239182" y="2413064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47252A6-FAB5-55C6-0AAB-BE6B6E70189F}"/>
              </a:ext>
            </a:extLst>
          </p:cNvPr>
          <p:cNvGrpSpPr/>
          <p:nvPr/>
        </p:nvGrpSpPr>
        <p:grpSpPr>
          <a:xfrm>
            <a:off x="3597044" y="1708529"/>
            <a:ext cx="2136782" cy="1033584"/>
            <a:chOff x="3597044" y="1708529"/>
            <a:chExt cx="2136782" cy="1033584"/>
          </a:xfrm>
        </p:grpSpPr>
        <p:sp>
          <p:nvSpPr>
            <p:cNvPr id="40" name="Speech Bubble: Oval 39">
              <a:extLst>
                <a:ext uri="{FF2B5EF4-FFF2-40B4-BE49-F238E27FC236}">
                  <a16:creationId xmlns:a16="http://schemas.microsoft.com/office/drawing/2014/main" id="{0F15AF54-A2EA-A0A4-B3D5-F9F06DBCDB3C}"/>
                </a:ext>
              </a:extLst>
            </p:cNvPr>
            <p:cNvSpPr/>
            <p:nvPr/>
          </p:nvSpPr>
          <p:spPr>
            <a:xfrm>
              <a:off x="3597044" y="1708529"/>
              <a:ext cx="2136782" cy="1033584"/>
            </a:xfrm>
            <a:prstGeom prst="wedgeEllipseCallout">
              <a:avLst>
                <a:gd name="adj1" fmla="val 22648"/>
                <a:gd name="adj2" fmla="val 6538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D430C7-6C0D-977E-B2F1-543E82499406}"/>
                </a:ext>
              </a:extLst>
            </p:cNvPr>
            <p:cNvGrpSpPr/>
            <p:nvPr/>
          </p:nvGrpSpPr>
          <p:grpSpPr>
            <a:xfrm>
              <a:off x="3858953" y="2034075"/>
              <a:ext cx="1612963" cy="379362"/>
              <a:chOff x="5457718" y="2341744"/>
              <a:chExt cx="1612963" cy="379362"/>
            </a:xfrm>
          </p:grpSpPr>
          <p:pic>
            <p:nvPicPr>
              <p:cNvPr id="1043" name="Picture 1042" descr="\documentclass{article}&#10;\usepackage{amsmath}&#10;\pagestyle{empty}&#10;\begin{document}&#10;$$&#10;A1 \rightarrow &#10;$$&#10;\end{document}" title="IguanaTex Bitmap Display">
                <a:extLst>
                  <a:ext uri="{FF2B5EF4-FFF2-40B4-BE49-F238E27FC236}">
                    <a16:creationId xmlns:a16="http://schemas.microsoft.com/office/drawing/2014/main" id="{B713B70A-7F3C-5236-A222-730C865565B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718" y="2368575"/>
                <a:ext cx="1065062" cy="318887"/>
              </a:xfrm>
              <a:prstGeom prst="rect">
                <a:avLst/>
              </a:prstGeom>
            </p:spPr>
          </p:pic>
          <p:pic>
            <p:nvPicPr>
              <p:cNvPr id="38" name="Picture 6" descr="banana fruit&quot; Icon - Download for free – Iconduck">
                <a:extLst>
                  <a:ext uri="{FF2B5EF4-FFF2-40B4-BE49-F238E27FC236}">
                    <a16:creationId xmlns:a16="http://schemas.microsoft.com/office/drawing/2014/main" id="{0D00D292-2A7A-BC85-37B5-B5AF6EB4AE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5863" y="2341744"/>
                <a:ext cx="394818" cy="379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348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4BA-E54F-41A9-84AF-6EA7A16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simulation setup</a:t>
            </a:r>
          </a:p>
        </p:txBody>
      </p:sp>
      <p:pic>
        <p:nvPicPr>
          <p:cNvPr id="1026" name="Picture 2" descr="Orange fruit icon 11286224 PNG">
            <a:extLst>
              <a:ext uri="{FF2B5EF4-FFF2-40B4-BE49-F238E27FC236}">
                <a16:creationId xmlns:a16="http://schemas.microsoft.com/office/drawing/2014/main" id="{725FDB06-08A4-F924-DD4D-07B0395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2" y="4324669"/>
            <a:ext cx="835220" cy="8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8CD8D2-F3A8-9B16-237B-A66F9F2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73" y="3280007"/>
            <a:ext cx="767358" cy="7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ana fruit&quot; Icon - Download for free – Iconduck">
            <a:extLst>
              <a:ext uri="{FF2B5EF4-FFF2-40B4-BE49-F238E27FC236}">
                <a16:creationId xmlns:a16="http://schemas.microsoft.com/office/drawing/2014/main" id="{5DE7DF57-5D34-94E7-F738-AEFF43A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75" y="2466015"/>
            <a:ext cx="558554" cy="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64BD0-7811-E608-A87D-1DE16525905E}"/>
              </a:ext>
            </a:extLst>
          </p:cNvPr>
          <p:cNvCxnSpPr>
            <a:cxnSpLocks/>
          </p:cNvCxnSpPr>
          <p:nvPr/>
        </p:nvCxnSpPr>
        <p:spPr>
          <a:xfrm flipV="1">
            <a:off x="2370331" y="2228845"/>
            <a:ext cx="0" cy="369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F11B7-439E-6581-5A39-B53278386F54}"/>
              </a:ext>
            </a:extLst>
          </p:cNvPr>
          <p:cNvCxnSpPr>
            <a:cxnSpLocks/>
          </p:cNvCxnSpPr>
          <p:nvPr/>
        </p:nvCxnSpPr>
        <p:spPr>
          <a:xfrm>
            <a:off x="1330918" y="3218250"/>
            <a:ext cx="4508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185A5-974E-5FA2-4133-14ED79229747}"/>
              </a:ext>
            </a:extLst>
          </p:cNvPr>
          <p:cNvCxnSpPr>
            <a:cxnSpLocks/>
          </p:cNvCxnSpPr>
          <p:nvPr/>
        </p:nvCxnSpPr>
        <p:spPr>
          <a:xfrm flipV="1">
            <a:off x="4740208" y="2228845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74219-B53C-1CD1-0054-45DCABBD4356}"/>
              </a:ext>
            </a:extLst>
          </p:cNvPr>
          <p:cNvCxnSpPr>
            <a:cxnSpLocks/>
          </p:cNvCxnSpPr>
          <p:nvPr/>
        </p:nvCxnSpPr>
        <p:spPr>
          <a:xfrm>
            <a:off x="1331573" y="4220507"/>
            <a:ext cx="4508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236C8-DCF7-2D49-AAAC-A1F0A8B5CFDA}"/>
              </a:ext>
            </a:extLst>
          </p:cNvPr>
          <p:cNvCxnSpPr>
            <a:cxnSpLocks/>
          </p:cNvCxnSpPr>
          <p:nvPr/>
        </p:nvCxnSpPr>
        <p:spPr>
          <a:xfrm flipV="1">
            <a:off x="3600988" y="2228845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moticon Images - Free Download on Freepik">
            <a:extLst>
              <a:ext uri="{FF2B5EF4-FFF2-40B4-BE49-F238E27FC236}">
                <a16:creationId xmlns:a16="http://schemas.microsoft.com/office/drawing/2014/main" id="{65D4E205-17D4-FB12-2C73-56846ABE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669270" y="2409983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moticon Images - Free Download on Freepik">
            <a:extLst>
              <a:ext uri="{FF2B5EF4-FFF2-40B4-BE49-F238E27FC236}">
                <a16:creationId xmlns:a16="http://schemas.microsoft.com/office/drawing/2014/main" id="{68F69328-F2DC-19B7-B8B0-2F39509FD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669270" y="3438771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moticon Images - Free Download on Freepik">
            <a:extLst>
              <a:ext uri="{FF2B5EF4-FFF2-40B4-BE49-F238E27FC236}">
                <a16:creationId xmlns:a16="http://schemas.microsoft.com/office/drawing/2014/main" id="{3A2D667E-0179-9625-6142-16E517D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669270" y="4462172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oticon Images - Free Download on Freepik">
            <a:extLst>
              <a:ext uri="{FF2B5EF4-FFF2-40B4-BE49-F238E27FC236}">
                <a16:creationId xmlns:a16="http://schemas.microsoft.com/office/drawing/2014/main" id="{E34EC5D5-3BF4-2A6F-66C6-567E970DB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3918847" y="3448101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moticon Images - Free Download on Freepik">
            <a:extLst>
              <a:ext uri="{FF2B5EF4-FFF2-40B4-BE49-F238E27FC236}">
                <a16:creationId xmlns:a16="http://schemas.microsoft.com/office/drawing/2014/main" id="{7F4E0250-73E3-E16F-55CE-08490144D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3909775" y="2397893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moticon Images - Free Download on Freepik">
            <a:extLst>
              <a:ext uri="{FF2B5EF4-FFF2-40B4-BE49-F238E27FC236}">
                <a16:creationId xmlns:a16="http://schemas.microsoft.com/office/drawing/2014/main" id="{E7BA3B0F-A579-832D-0207-C0C65E60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5094931" y="4485365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oticon Images - Free Download on Freepik">
            <a:extLst>
              <a:ext uri="{FF2B5EF4-FFF2-40B4-BE49-F238E27FC236}">
                <a16:creationId xmlns:a16="http://schemas.microsoft.com/office/drawing/2014/main" id="{26F3375C-EBF2-56CB-18A3-B6CE5D6DC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3916576" y="4465224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moticon Images - Free Download on Freepik">
            <a:extLst>
              <a:ext uri="{FF2B5EF4-FFF2-40B4-BE49-F238E27FC236}">
                <a16:creationId xmlns:a16="http://schemas.microsoft.com/office/drawing/2014/main" id="{82B7A7C2-900B-982F-9EDF-9F06A2ED2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5094931" y="3421293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moticon Images - Free Download on Freepik">
            <a:extLst>
              <a:ext uri="{FF2B5EF4-FFF2-40B4-BE49-F238E27FC236}">
                <a16:creationId xmlns:a16="http://schemas.microsoft.com/office/drawing/2014/main" id="{E5E07CCB-7A46-2411-BF2E-9FF8A5AB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5094931" y="2409983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A5174A-54E1-E0A3-3861-0492C6AB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77" y="2205329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7F3AF4DC-2D07-223E-A6E6-A0C8BBA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79" y="3200409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D565380-6637-7D51-23CD-111559C7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81" y="2791623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range fruit icon 11286224 PNG">
            <a:extLst>
              <a:ext uri="{FF2B5EF4-FFF2-40B4-BE49-F238E27FC236}">
                <a16:creationId xmlns:a16="http://schemas.microsoft.com/office/drawing/2014/main" id="{077D7AB2-72DB-D754-FDB0-16D406B0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93" y="4327750"/>
            <a:ext cx="835220" cy="8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D2A368-38C5-E4A8-BC9F-317BFE0C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24" y="3283088"/>
            <a:ext cx="767358" cy="7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anana fruit&quot; Icon - Download for free – Iconduck">
            <a:extLst>
              <a:ext uri="{FF2B5EF4-FFF2-40B4-BE49-F238E27FC236}">
                <a16:creationId xmlns:a16="http://schemas.microsoft.com/office/drawing/2014/main" id="{8559C610-1ABB-8C1C-FB36-FFD66C81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26" y="2469096"/>
            <a:ext cx="558554" cy="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32BD7-8C26-664E-FC1F-F6EEF98474A2}"/>
              </a:ext>
            </a:extLst>
          </p:cNvPr>
          <p:cNvCxnSpPr>
            <a:cxnSpLocks/>
          </p:cNvCxnSpPr>
          <p:nvPr/>
        </p:nvCxnSpPr>
        <p:spPr>
          <a:xfrm flipV="1">
            <a:off x="7514582" y="2231926"/>
            <a:ext cx="0" cy="369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4E5C9-675E-6E1D-74DF-FF91DACA2089}"/>
              </a:ext>
            </a:extLst>
          </p:cNvPr>
          <p:cNvCxnSpPr>
            <a:cxnSpLocks/>
          </p:cNvCxnSpPr>
          <p:nvPr/>
        </p:nvCxnSpPr>
        <p:spPr>
          <a:xfrm>
            <a:off x="6475169" y="3221331"/>
            <a:ext cx="4508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983590-9BB5-90E3-558C-669DC5D766BA}"/>
              </a:ext>
            </a:extLst>
          </p:cNvPr>
          <p:cNvCxnSpPr>
            <a:cxnSpLocks/>
          </p:cNvCxnSpPr>
          <p:nvPr/>
        </p:nvCxnSpPr>
        <p:spPr>
          <a:xfrm flipV="1">
            <a:off x="9884459" y="2231926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E1328-B26D-5B4A-D2A9-9643ABDBE84B}"/>
              </a:ext>
            </a:extLst>
          </p:cNvPr>
          <p:cNvCxnSpPr>
            <a:cxnSpLocks/>
          </p:cNvCxnSpPr>
          <p:nvPr/>
        </p:nvCxnSpPr>
        <p:spPr>
          <a:xfrm>
            <a:off x="6475824" y="4223588"/>
            <a:ext cx="4508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1C932D-82D8-C091-C670-513E62A193A7}"/>
              </a:ext>
            </a:extLst>
          </p:cNvPr>
          <p:cNvCxnSpPr>
            <a:cxnSpLocks/>
          </p:cNvCxnSpPr>
          <p:nvPr/>
        </p:nvCxnSpPr>
        <p:spPr>
          <a:xfrm flipV="1">
            <a:off x="8745239" y="2231926"/>
            <a:ext cx="0" cy="372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Emoticon Images - Free Download on Freepik">
            <a:extLst>
              <a:ext uri="{FF2B5EF4-FFF2-40B4-BE49-F238E27FC236}">
                <a16:creationId xmlns:a16="http://schemas.microsoft.com/office/drawing/2014/main" id="{3B1A347F-1D40-9714-77F8-062B7D2FE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7813521" y="2413064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moticon Images - Free Download on Freepik">
            <a:extLst>
              <a:ext uri="{FF2B5EF4-FFF2-40B4-BE49-F238E27FC236}">
                <a16:creationId xmlns:a16="http://schemas.microsoft.com/office/drawing/2014/main" id="{9AE6CC59-FEB4-00A8-E2AA-5DB93B387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7813521" y="3441852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moticon Images - Free Download on Freepik">
            <a:extLst>
              <a:ext uri="{FF2B5EF4-FFF2-40B4-BE49-F238E27FC236}">
                <a16:creationId xmlns:a16="http://schemas.microsoft.com/office/drawing/2014/main" id="{3C12BE50-72A1-CB95-F08B-1254F14A9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7813521" y="4465253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moticon Images - Free Download on Freepik">
            <a:extLst>
              <a:ext uri="{FF2B5EF4-FFF2-40B4-BE49-F238E27FC236}">
                <a16:creationId xmlns:a16="http://schemas.microsoft.com/office/drawing/2014/main" id="{D51BF5E8-540B-5CFA-B846-27D63269E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9063098" y="3451182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Emoticon Images - Free Download on Freepik">
            <a:extLst>
              <a:ext uri="{FF2B5EF4-FFF2-40B4-BE49-F238E27FC236}">
                <a16:creationId xmlns:a16="http://schemas.microsoft.com/office/drawing/2014/main" id="{77C27B87-9FC0-D0DA-EC70-DBDFBD2A1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9054026" y="2400974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Emoticon Images - Free Download on Freepik">
            <a:extLst>
              <a:ext uri="{FF2B5EF4-FFF2-40B4-BE49-F238E27FC236}">
                <a16:creationId xmlns:a16="http://schemas.microsoft.com/office/drawing/2014/main" id="{A9979322-CA77-AC7C-C1F3-F771F98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10239182" y="4488446"/>
            <a:ext cx="519519" cy="5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Emoticon Images - Free Download on Freepik">
            <a:extLst>
              <a:ext uri="{FF2B5EF4-FFF2-40B4-BE49-F238E27FC236}">
                <a16:creationId xmlns:a16="http://schemas.microsoft.com/office/drawing/2014/main" id="{2106B86E-51BE-6A65-0E24-03AF89258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9060827" y="4468305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Emoticon Images - Free Download on Freepik">
            <a:extLst>
              <a:ext uri="{FF2B5EF4-FFF2-40B4-BE49-F238E27FC236}">
                <a16:creationId xmlns:a16="http://schemas.microsoft.com/office/drawing/2014/main" id="{B1F3F941-6BBE-804D-7959-96307009C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10239182" y="3424374"/>
            <a:ext cx="51750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moticon Images - Free Download on Freepik">
            <a:extLst>
              <a:ext uri="{FF2B5EF4-FFF2-40B4-BE49-F238E27FC236}">
                <a16:creationId xmlns:a16="http://schemas.microsoft.com/office/drawing/2014/main" id="{48AD71DA-B783-50BF-9A0E-76AEA7AA1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10239182" y="2413064"/>
            <a:ext cx="519516" cy="5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308DEA5-94E8-04F1-4329-D85EA46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28" y="2216256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3DA0F56-D15F-E06A-FC7E-5CAE2B2D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30" y="3223336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8B5CC-569E-B325-4538-015DFF3B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32" y="4261305"/>
            <a:ext cx="970420" cy="10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158CD38-52F2-096B-E4AD-A9F404030030}"/>
              </a:ext>
            </a:extLst>
          </p:cNvPr>
          <p:cNvGrpSpPr/>
          <p:nvPr/>
        </p:nvGrpSpPr>
        <p:grpSpPr>
          <a:xfrm>
            <a:off x="3597044" y="1708529"/>
            <a:ext cx="2136782" cy="1033584"/>
            <a:chOff x="3597044" y="1708529"/>
            <a:chExt cx="2136782" cy="1033584"/>
          </a:xfrm>
        </p:grpSpPr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D281BED2-7DDB-649E-33D8-C3FE35AD1D46}"/>
                </a:ext>
              </a:extLst>
            </p:cNvPr>
            <p:cNvSpPr/>
            <p:nvPr/>
          </p:nvSpPr>
          <p:spPr>
            <a:xfrm>
              <a:off x="3597044" y="1708529"/>
              <a:ext cx="2136782" cy="1033584"/>
            </a:xfrm>
            <a:prstGeom prst="wedgeEllipseCallout">
              <a:avLst>
                <a:gd name="adj1" fmla="val 22648"/>
                <a:gd name="adj2" fmla="val 6538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D1F3CA-99A2-2CB0-F18E-81AED5FA6E8C}"/>
                </a:ext>
              </a:extLst>
            </p:cNvPr>
            <p:cNvGrpSpPr/>
            <p:nvPr/>
          </p:nvGrpSpPr>
          <p:grpSpPr>
            <a:xfrm>
              <a:off x="3858953" y="2034075"/>
              <a:ext cx="1612963" cy="379362"/>
              <a:chOff x="5457718" y="2341744"/>
              <a:chExt cx="1612963" cy="379362"/>
            </a:xfrm>
          </p:grpSpPr>
          <p:pic>
            <p:nvPicPr>
              <p:cNvPr id="45" name="Picture 44" descr="\documentclass{article}&#10;\usepackage{amsmath}&#10;\pagestyle{empty}&#10;\begin{document}&#10;$$&#10;A1 \rightarrow &#10;$$&#10;\end{document}" title="IguanaTex Bitmap Display">
                <a:extLst>
                  <a:ext uri="{FF2B5EF4-FFF2-40B4-BE49-F238E27FC236}">
                    <a16:creationId xmlns:a16="http://schemas.microsoft.com/office/drawing/2014/main" id="{4675ABC3-4A02-65F2-5D42-66ACA42965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718" y="2368575"/>
                <a:ext cx="1065062" cy="318887"/>
              </a:xfrm>
              <a:prstGeom prst="rect">
                <a:avLst/>
              </a:prstGeom>
            </p:spPr>
          </p:pic>
          <p:pic>
            <p:nvPicPr>
              <p:cNvPr id="46" name="Picture 6" descr="banana fruit&quot; Icon - Download for free – Iconduck">
                <a:extLst>
                  <a:ext uri="{FF2B5EF4-FFF2-40B4-BE49-F238E27FC236}">
                    <a16:creationId xmlns:a16="http://schemas.microsoft.com/office/drawing/2014/main" id="{EEB1C922-951D-CA85-3710-DF547AA21D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5863" y="2341744"/>
                <a:ext cx="394818" cy="379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619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24BA-E54F-41A9-84AF-6EA7A16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simulation setup</a:t>
            </a:r>
          </a:p>
        </p:txBody>
      </p:sp>
      <p:pic>
        <p:nvPicPr>
          <p:cNvPr id="1026" name="Picture 2 1" descr="Orange fruit icon 11286224 PNG">
            <a:extLst>
              <a:ext uri="{FF2B5EF4-FFF2-40B4-BE49-F238E27FC236}">
                <a16:creationId xmlns:a16="http://schemas.microsoft.com/office/drawing/2014/main" id="{725FDB06-08A4-F924-DD4D-07B0395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30" y="3382684"/>
            <a:ext cx="159271" cy="1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 1">
            <a:extLst>
              <a:ext uri="{FF2B5EF4-FFF2-40B4-BE49-F238E27FC236}">
                <a16:creationId xmlns:a16="http://schemas.microsoft.com/office/drawing/2014/main" id="{F78CD8D2-F3A8-9B16-237B-A66F9F2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00" y="3165528"/>
            <a:ext cx="146330" cy="1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 1" descr="banana fruit&quot; Icon - Download for free – Iconduck">
            <a:extLst>
              <a:ext uri="{FF2B5EF4-FFF2-40B4-BE49-F238E27FC236}">
                <a16:creationId xmlns:a16="http://schemas.microsoft.com/office/drawing/2014/main" id="{5DE7DF57-5D34-94E7-F738-AEFF43A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09" y="2996321"/>
            <a:ext cx="106513" cy="1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64BD0-7811-E608-A87D-1DE16525905E}"/>
              </a:ext>
            </a:extLst>
          </p:cNvPr>
          <p:cNvCxnSpPr>
            <a:cxnSpLocks/>
          </p:cNvCxnSpPr>
          <p:nvPr/>
        </p:nvCxnSpPr>
        <p:spPr>
          <a:xfrm flipV="1">
            <a:off x="2383785" y="2947020"/>
            <a:ext cx="0" cy="768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F11B7-439E-6581-5A39-B53278386F54}"/>
              </a:ext>
            </a:extLst>
          </p:cNvPr>
          <p:cNvCxnSpPr>
            <a:cxnSpLocks/>
          </p:cNvCxnSpPr>
          <p:nvPr/>
        </p:nvCxnSpPr>
        <p:spPr>
          <a:xfrm>
            <a:off x="2185576" y="3152690"/>
            <a:ext cx="859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185A5-974E-5FA2-4133-14ED79229747}"/>
              </a:ext>
            </a:extLst>
          </p:cNvPr>
          <p:cNvCxnSpPr>
            <a:cxnSpLocks/>
          </p:cNvCxnSpPr>
          <p:nvPr/>
        </p:nvCxnSpPr>
        <p:spPr>
          <a:xfrm flipV="1">
            <a:off x="2835704" y="2947020"/>
            <a:ext cx="0" cy="773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B74219-B53C-1CD1-0054-45DCABBD4356}"/>
              </a:ext>
            </a:extLst>
          </p:cNvPr>
          <p:cNvCxnSpPr>
            <a:cxnSpLocks/>
          </p:cNvCxnSpPr>
          <p:nvPr/>
        </p:nvCxnSpPr>
        <p:spPr>
          <a:xfrm>
            <a:off x="2185700" y="3361032"/>
            <a:ext cx="859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236C8-DCF7-2D49-AAAC-A1F0A8B5CFDA}"/>
              </a:ext>
            </a:extLst>
          </p:cNvPr>
          <p:cNvCxnSpPr>
            <a:cxnSpLocks/>
          </p:cNvCxnSpPr>
          <p:nvPr/>
        </p:nvCxnSpPr>
        <p:spPr>
          <a:xfrm flipV="1">
            <a:off x="2618463" y="2947020"/>
            <a:ext cx="0" cy="773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 2" descr="Emoticon Images - Free Download on Freepik">
            <a:extLst>
              <a:ext uri="{FF2B5EF4-FFF2-40B4-BE49-F238E27FC236}">
                <a16:creationId xmlns:a16="http://schemas.microsoft.com/office/drawing/2014/main" id="{65D4E205-17D4-FB12-2C73-56846ABE6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440790" y="2984674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 3" descr="Emoticon Images - Free Download on Freepik">
            <a:extLst>
              <a:ext uri="{FF2B5EF4-FFF2-40B4-BE49-F238E27FC236}">
                <a16:creationId xmlns:a16="http://schemas.microsoft.com/office/drawing/2014/main" id="{68F69328-F2DC-19B7-B8B0-2F39509FD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440790" y="3198530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 4" descr="Emoticon Images - Free Download on Freepik">
            <a:extLst>
              <a:ext uri="{FF2B5EF4-FFF2-40B4-BE49-F238E27FC236}">
                <a16:creationId xmlns:a16="http://schemas.microsoft.com/office/drawing/2014/main" id="{3A2D667E-0179-9625-6142-16E517D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440790" y="3411267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 5" descr="Emoticon Images - Free Download on Freepik">
            <a:extLst>
              <a:ext uri="{FF2B5EF4-FFF2-40B4-BE49-F238E27FC236}">
                <a16:creationId xmlns:a16="http://schemas.microsoft.com/office/drawing/2014/main" id="{E34EC5D5-3BF4-2A6F-66C6-567E970DB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679076" y="3200470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 6" descr="Emoticon Images - Free Download on Freepik">
            <a:extLst>
              <a:ext uri="{FF2B5EF4-FFF2-40B4-BE49-F238E27FC236}">
                <a16:creationId xmlns:a16="http://schemas.microsoft.com/office/drawing/2014/main" id="{7F4E0250-73E3-E16F-55CE-08490144D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677346" y="2982161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 7" descr="Emoticon Images - Free Download on Freepik">
            <a:extLst>
              <a:ext uri="{FF2B5EF4-FFF2-40B4-BE49-F238E27FC236}">
                <a16:creationId xmlns:a16="http://schemas.microsoft.com/office/drawing/2014/main" id="{E7BA3B0F-A579-832D-0207-C0C65E60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730035" y="3416088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 8" descr="Emoticon Images - Free Download on Freepik">
            <a:extLst>
              <a:ext uri="{FF2B5EF4-FFF2-40B4-BE49-F238E27FC236}">
                <a16:creationId xmlns:a16="http://schemas.microsoft.com/office/drawing/2014/main" id="{26F3375C-EBF2-56CB-18A3-B6CE5D6DC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678643" y="3411901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 9" descr="Emoticon Images - Free Download on Freepik">
            <a:extLst>
              <a:ext uri="{FF2B5EF4-FFF2-40B4-BE49-F238E27FC236}">
                <a16:creationId xmlns:a16="http://schemas.microsoft.com/office/drawing/2014/main" id="{82B7A7C2-900B-982F-9EDF-9F06A2ED2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730035" y="3194897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 10" descr="Emoticon Images - Free Download on Freepik">
            <a:extLst>
              <a:ext uri="{FF2B5EF4-FFF2-40B4-BE49-F238E27FC236}">
                <a16:creationId xmlns:a16="http://schemas.microsoft.com/office/drawing/2014/main" id="{E5E07CCB-7A46-2411-BF2E-9FF8A5AB1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730035" y="2984674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 1">
            <a:extLst>
              <a:ext uri="{FF2B5EF4-FFF2-40B4-BE49-F238E27FC236}">
                <a16:creationId xmlns:a16="http://schemas.microsoft.com/office/drawing/2014/main" id="{DFA5174A-54E1-E0A3-3861-0492C6AB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28" y="2942132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 2">
            <a:extLst>
              <a:ext uri="{FF2B5EF4-FFF2-40B4-BE49-F238E27FC236}">
                <a16:creationId xmlns:a16="http://schemas.microsoft.com/office/drawing/2014/main" id="{7F3AF4DC-2D07-223E-A6E6-A0C8BBA0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42" y="3148981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 3">
            <a:extLst>
              <a:ext uri="{FF2B5EF4-FFF2-40B4-BE49-F238E27FC236}">
                <a16:creationId xmlns:a16="http://schemas.microsoft.com/office/drawing/2014/main" id="{ED565380-6637-7D51-23CD-111559C7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356" y="3064006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 11" descr="Orange fruit icon 11286224 PNG">
            <a:extLst>
              <a:ext uri="{FF2B5EF4-FFF2-40B4-BE49-F238E27FC236}">
                <a16:creationId xmlns:a16="http://schemas.microsoft.com/office/drawing/2014/main" id="{077D7AB2-72DB-D754-FDB0-16D406B0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41" y="4498403"/>
            <a:ext cx="159271" cy="1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 2">
            <a:extLst>
              <a:ext uri="{FF2B5EF4-FFF2-40B4-BE49-F238E27FC236}">
                <a16:creationId xmlns:a16="http://schemas.microsoft.com/office/drawing/2014/main" id="{DED2A368-38C5-E4A8-BC9F-317BFE0C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12" y="4281247"/>
            <a:ext cx="146330" cy="1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 2" descr="banana fruit&quot; Icon - Download for free – Iconduck">
            <a:extLst>
              <a:ext uri="{FF2B5EF4-FFF2-40B4-BE49-F238E27FC236}">
                <a16:creationId xmlns:a16="http://schemas.microsoft.com/office/drawing/2014/main" id="{8559C610-1ABB-8C1C-FB36-FFD66C81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21" y="4112041"/>
            <a:ext cx="106513" cy="1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332BD7-8C26-664E-FC1F-F6EEF98474A2}"/>
              </a:ext>
            </a:extLst>
          </p:cNvPr>
          <p:cNvCxnSpPr>
            <a:cxnSpLocks/>
          </p:cNvCxnSpPr>
          <p:nvPr/>
        </p:nvCxnSpPr>
        <p:spPr>
          <a:xfrm flipV="1">
            <a:off x="2311796" y="4062740"/>
            <a:ext cx="0" cy="768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4E5C9-675E-6E1D-74DF-FF91DACA2089}"/>
              </a:ext>
            </a:extLst>
          </p:cNvPr>
          <p:cNvCxnSpPr>
            <a:cxnSpLocks/>
          </p:cNvCxnSpPr>
          <p:nvPr/>
        </p:nvCxnSpPr>
        <p:spPr>
          <a:xfrm>
            <a:off x="2113587" y="4268410"/>
            <a:ext cx="859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983590-9BB5-90E3-558C-669DC5D766BA}"/>
              </a:ext>
            </a:extLst>
          </p:cNvPr>
          <p:cNvCxnSpPr>
            <a:cxnSpLocks/>
          </p:cNvCxnSpPr>
          <p:nvPr/>
        </p:nvCxnSpPr>
        <p:spPr>
          <a:xfrm flipV="1">
            <a:off x="2763716" y="4062740"/>
            <a:ext cx="0" cy="773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E1328-B26D-5B4A-D2A9-9643ABDBE84B}"/>
              </a:ext>
            </a:extLst>
          </p:cNvPr>
          <p:cNvCxnSpPr>
            <a:cxnSpLocks/>
          </p:cNvCxnSpPr>
          <p:nvPr/>
        </p:nvCxnSpPr>
        <p:spPr>
          <a:xfrm>
            <a:off x="2113712" y="4476751"/>
            <a:ext cx="859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1C932D-82D8-C091-C670-513E62A193A7}"/>
              </a:ext>
            </a:extLst>
          </p:cNvPr>
          <p:cNvCxnSpPr>
            <a:cxnSpLocks/>
          </p:cNvCxnSpPr>
          <p:nvPr/>
        </p:nvCxnSpPr>
        <p:spPr>
          <a:xfrm flipV="1">
            <a:off x="2546474" y="4062740"/>
            <a:ext cx="0" cy="773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 12" descr="Emoticon Images - Free Download on Freepik">
            <a:extLst>
              <a:ext uri="{FF2B5EF4-FFF2-40B4-BE49-F238E27FC236}">
                <a16:creationId xmlns:a16="http://schemas.microsoft.com/office/drawing/2014/main" id="{3B1A347F-1D40-9714-77F8-062B7D2FE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368802" y="4100393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 13" descr="Emoticon Images - Free Download on Freepik">
            <a:extLst>
              <a:ext uri="{FF2B5EF4-FFF2-40B4-BE49-F238E27FC236}">
                <a16:creationId xmlns:a16="http://schemas.microsoft.com/office/drawing/2014/main" id="{9AE6CC59-FEB4-00A8-E2AA-5DB93B387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368802" y="4314250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 14" descr="Emoticon Images - Free Download on Freepik">
            <a:extLst>
              <a:ext uri="{FF2B5EF4-FFF2-40B4-BE49-F238E27FC236}">
                <a16:creationId xmlns:a16="http://schemas.microsoft.com/office/drawing/2014/main" id="{3C12BE50-72A1-CB95-F08B-1254F14A9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368802" y="4526986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 15" descr="Emoticon Images - Free Download on Freepik">
            <a:extLst>
              <a:ext uri="{FF2B5EF4-FFF2-40B4-BE49-F238E27FC236}">
                <a16:creationId xmlns:a16="http://schemas.microsoft.com/office/drawing/2014/main" id="{D51BF5E8-540B-5CFA-B846-27D63269E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607088" y="4316189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 16" descr="Emoticon Images - Free Download on Freepik">
            <a:extLst>
              <a:ext uri="{FF2B5EF4-FFF2-40B4-BE49-F238E27FC236}">
                <a16:creationId xmlns:a16="http://schemas.microsoft.com/office/drawing/2014/main" id="{77C27B87-9FC0-D0DA-EC70-DBDFBD2A1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605358" y="4097880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 17" descr="Emoticon Images - Free Download on Freepik">
            <a:extLst>
              <a:ext uri="{FF2B5EF4-FFF2-40B4-BE49-F238E27FC236}">
                <a16:creationId xmlns:a16="http://schemas.microsoft.com/office/drawing/2014/main" id="{A9979322-CA77-AC7C-C1F3-F771F98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3" t="35234" r="40912" b="35847"/>
          <a:stretch/>
        </p:blipFill>
        <p:spPr bwMode="auto">
          <a:xfrm>
            <a:off x="2831359" y="4531808"/>
            <a:ext cx="99069" cy="1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 18" descr="Emoticon Images - Free Download on Freepik">
            <a:extLst>
              <a:ext uri="{FF2B5EF4-FFF2-40B4-BE49-F238E27FC236}">
                <a16:creationId xmlns:a16="http://schemas.microsoft.com/office/drawing/2014/main" id="{2106B86E-51BE-6A65-0E24-03AF89258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606655" y="4527621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 19" descr="Emoticon Images - Free Download on Freepik">
            <a:extLst>
              <a:ext uri="{FF2B5EF4-FFF2-40B4-BE49-F238E27FC236}">
                <a16:creationId xmlns:a16="http://schemas.microsoft.com/office/drawing/2014/main" id="{B1F3F941-6BBE-804D-7959-96307009C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1" t="34657" r="58986" b="35176"/>
          <a:stretch/>
        </p:blipFill>
        <p:spPr bwMode="auto">
          <a:xfrm>
            <a:off x="2831359" y="4310617"/>
            <a:ext cx="98684" cy="1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 20" descr="Emoticon Images - Free Download on Freepik">
            <a:extLst>
              <a:ext uri="{FF2B5EF4-FFF2-40B4-BE49-F238E27FC236}">
                <a16:creationId xmlns:a16="http://schemas.microsoft.com/office/drawing/2014/main" id="{48AD71DA-B783-50BF-9A0E-76AEA7AA1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2" t="35754" r="22473" b="35979"/>
          <a:stretch/>
        </p:blipFill>
        <p:spPr bwMode="auto">
          <a:xfrm>
            <a:off x="2831359" y="4100393"/>
            <a:ext cx="99068" cy="1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 4">
            <a:extLst>
              <a:ext uri="{FF2B5EF4-FFF2-40B4-BE49-F238E27FC236}">
                <a16:creationId xmlns:a16="http://schemas.microsoft.com/office/drawing/2014/main" id="{C308DEA5-94E8-04F1-4329-D85EA46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40" y="4059482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 5">
            <a:extLst>
              <a:ext uri="{FF2B5EF4-FFF2-40B4-BE49-F238E27FC236}">
                <a16:creationId xmlns:a16="http://schemas.microsoft.com/office/drawing/2014/main" id="{23DA0F56-D15F-E06A-FC7E-5CAE2B2D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54" y="4268826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 6">
            <a:extLst>
              <a:ext uri="{FF2B5EF4-FFF2-40B4-BE49-F238E27FC236}">
                <a16:creationId xmlns:a16="http://schemas.microsoft.com/office/drawing/2014/main" id="{8F28B5CC-569E-B325-4538-015DFF3B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67" y="4484591"/>
            <a:ext cx="185053" cy="21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1F3665-ED52-D5AD-7426-1A9B2C6F1A38}"/>
              </a:ext>
            </a:extLst>
          </p:cNvPr>
          <p:cNvSpPr/>
          <p:nvPr/>
        </p:nvSpPr>
        <p:spPr>
          <a:xfrm>
            <a:off x="2109026" y="2845831"/>
            <a:ext cx="1024874" cy="966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1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EF8AEDA0-8029-BD1F-45F4-3390AF932DFD}"/>
              </a:ext>
            </a:extLst>
          </p:cNvPr>
          <p:cNvSpPr/>
          <p:nvPr/>
        </p:nvSpPr>
        <p:spPr>
          <a:xfrm>
            <a:off x="2092921" y="3963273"/>
            <a:ext cx="1024874" cy="966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2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7A27086-4A8E-D9D7-2691-850F78B1E4D1}"/>
              </a:ext>
            </a:extLst>
          </p:cNvPr>
          <p:cNvSpPr/>
          <p:nvPr/>
        </p:nvSpPr>
        <p:spPr>
          <a:xfrm>
            <a:off x="2092921" y="5084833"/>
            <a:ext cx="1024874" cy="966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3F827B-B324-FE6D-2DE6-2DA53A93CC6A}"/>
              </a:ext>
            </a:extLst>
          </p:cNvPr>
          <p:cNvGrpSpPr/>
          <p:nvPr/>
        </p:nvGrpSpPr>
        <p:grpSpPr>
          <a:xfrm>
            <a:off x="2853141" y="2313506"/>
            <a:ext cx="3582794" cy="3738279"/>
            <a:chOff x="2853141" y="2313506"/>
            <a:chExt cx="3582794" cy="373827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1E47D3-64D6-D594-8CF6-21D13CE294F3}"/>
                </a:ext>
              </a:extLst>
            </p:cNvPr>
            <p:cNvGrpSpPr/>
            <p:nvPr/>
          </p:nvGrpSpPr>
          <p:grpSpPr>
            <a:xfrm>
              <a:off x="2853141" y="2313506"/>
              <a:ext cx="3582794" cy="3738279"/>
              <a:chOff x="2853141" y="2313506"/>
              <a:chExt cx="3582794" cy="3738279"/>
            </a:xfrm>
          </p:grpSpPr>
          <p:sp>
            <p:nvSpPr>
              <p:cNvPr id="1047" name="Arc 1046">
                <a:extLst>
                  <a:ext uri="{FF2B5EF4-FFF2-40B4-BE49-F238E27FC236}">
                    <a16:creationId xmlns:a16="http://schemas.microsoft.com/office/drawing/2014/main" id="{5F3CFAD7-F74A-1130-50BC-8142B0C0B1F1}"/>
                  </a:ext>
                </a:extLst>
              </p:cNvPr>
              <p:cNvSpPr/>
              <p:nvPr/>
            </p:nvSpPr>
            <p:spPr>
              <a:xfrm>
                <a:off x="2853141" y="2313506"/>
                <a:ext cx="2938567" cy="966952"/>
              </a:xfrm>
              <a:prstGeom prst="arc">
                <a:avLst>
                  <a:gd name="adj1" fmla="val 11281732"/>
                  <a:gd name="adj2" fmla="val 20976237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41C6AFC7-F095-19E6-E5DC-766DC8AF5A73}"/>
                  </a:ext>
                </a:extLst>
              </p:cNvPr>
              <p:cNvGrpSpPr/>
              <p:nvPr/>
            </p:nvGrpSpPr>
            <p:grpSpPr>
              <a:xfrm>
                <a:off x="5394956" y="2845831"/>
                <a:ext cx="1040979" cy="3205954"/>
                <a:chOff x="5424836" y="2845831"/>
                <a:chExt cx="1040979" cy="3205954"/>
              </a:xfrm>
            </p:grpSpPr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871F459C-6F3D-A191-36DE-3336127B02B7}"/>
                    </a:ext>
                  </a:extLst>
                </p:cNvPr>
                <p:cNvSpPr/>
                <p:nvPr/>
              </p:nvSpPr>
              <p:spPr>
                <a:xfrm>
                  <a:off x="5440941" y="2845831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1</a:t>
                  </a: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65CA553A-5910-45D0-0705-03EEAE57CC72}"/>
                    </a:ext>
                  </a:extLst>
                </p:cNvPr>
                <p:cNvSpPr/>
                <p:nvPr/>
              </p:nvSpPr>
              <p:spPr>
                <a:xfrm>
                  <a:off x="5424836" y="3963273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2</a:t>
                  </a: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F352A56A-606C-A824-1C51-79C664F8791A}"/>
                    </a:ext>
                  </a:extLst>
                </p:cNvPr>
                <p:cNvSpPr/>
                <p:nvPr/>
              </p:nvSpPr>
              <p:spPr>
                <a:xfrm>
                  <a:off x="5424836" y="5084833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3</a:t>
                  </a: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09350E-C6EF-7E9A-7788-DFB1190F65C9}"/>
                </a:ext>
              </a:extLst>
            </p:cNvPr>
            <p:cNvSpPr txBox="1"/>
            <p:nvPr/>
          </p:nvSpPr>
          <p:spPr>
            <a:xfrm>
              <a:off x="3247374" y="2523115"/>
              <a:ext cx="20607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Library learning: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“</a:t>
              </a:r>
              <a:r>
                <a:rPr lang="en-GB" dirty="0" err="1"/>
                <a:t>goes_to</a:t>
              </a:r>
              <a:r>
                <a:rPr lang="en-GB" dirty="0"/>
                <a:t>”</a:t>
              </a:r>
            </a:p>
            <a:p>
              <a:pPr algn="ctr"/>
              <a:r>
                <a:rPr lang="en-GB"/>
                <a:t>“prefers”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E72F5A-D2C8-239C-F930-5CD79B54F6DC}"/>
              </a:ext>
            </a:extLst>
          </p:cNvPr>
          <p:cNvGrpSpPr/>
          <p:nvPr/>
        </p:nvGrpSpPr>
        <p:grpSpPr>
          <a:xfrm>
            <a:off x="6032894" y="2313506"/>
            <a:ext cx="3959654" cy="3730230"/>
            <a:chOff x="6032894" y="2313506"/>
            <a:chExt cx="3959654" cy="37302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264757-275E-4865-3801-D8DA2BA8769B}"/>
                </a:ext>
              </a:extLst>
            </p:cNvPr>
            <p:cNvGrpSpPr/>
            <p:nvPr/>
          </p:nvGrpSpPr>
          <p:grpSpPr>
            <a:xfrm>
              <a:off x="6032894" y="2313506"/>
              <a:ext cx="3959654" cy="3730230"/>
              <a:chOff x="6032894" y="2313506"/>
              <a:chExt cx="3959654" cy="3730230"/>
            </a:xfrm>
          </p:grpSpPr>
          <p:sp>
            <p:nvSpPr>
              <p:cNvPr id="1044" name="Arc 1043">
                <a:extLst>
                  <a:ext uri="{FF2B5EF4-FFF2-40B4-BE49-F238E27FC236}">
                    <a16:creationId xmlns:a16="http://schemas.microsoft.com/office/drawing/2014/main" id="{04DFFBFE-80AA-71DD-920C-E8264D2A8B41}"/>
                  </a:ext>
                </a:extLst>
              </p:cNvPr>
              <p:cNvSpPr/>
              <p:nvPr/>
            </p:nvSpPr>
            <p:spPr>
              <a:xfrm>
                <a:off x="6032894" y="2313506"/>
                <a:ext cx="3480030" cy="966952"/>
              </a:xfrm>
              <a:prstGeom prst="arc">
                <a:avLst>
                  <a:gd name="adj1" fmla="val 11281732"/>
                  <a:gd name="adj2" fmla="val 20976237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FF400913-0079-C50D-706E-3B7B7B355D66}"/>
                  </a:ext>
                </a:extLst>
              </p:cNvPr>
              <p:cNvGrpSpPr/>
              <p:nvPr/>
            </p:nvGrpSpPr>
            <p:grpSpPr>
              <a:xfrm>
                <a:off x="8951569" y="2837782"/>
                <a:ext cx="1040979" cy="3205954"/>
                <a:chOff x="7824354" y="2845831"/>
                <a:chExt cx="1040979" cy="3205954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99EFD048-DA46-AD23-940F-D2DCD4051AD1}"/>
                    </a:ext>
                  </a:extLst>
                </p:cNvPr>
                <p:cNvSpPr/>
                <p:nvPr/>
              </p:nvSpPr>
              <p:spPr>
                <a:xfrm>
                  <a:off x="7840459" y="2845831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1</a:t>
                  </a:r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A871435C-9AF6-8EDE-E8A5-AC15D00019FF}"/>
                    </a:ext>
                  </a:extLst>
                </p:cNvPr>
                <p:cNvSpPr/>
                <p:nvPr/>
              </p:nvSpPr>
              <p:spPr>
                <a:xfrm>
                  <a:off x="7824354" y="3963273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2</a:t>
                  </a:r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B40D63CF-069E-1E39-EFF2-44867322E4E8}"/>
                    </a:ext>
                  </a:extLst>
                </p:cNvPr>
                <p:cNvSpPr/>
                <p:nvPr/>
              </p:nvSpPr>
              <p:spPr>
                <a:xfrm>
                  <a:off x="7824354" y="5084833"/>
                  <a:ext cx="1024874" cy="966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GAME 3</a:t>
                  </a: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98E623-1B79-D327-7E02-FAE2365B0630}"/>
                </a:ext>
              </a:extLst>
            </p:cNvPr>
            <p:cNvSpPr txBox="1"/>
            <p:nvPr/>
          </p:nvSpPr>
          <p:spPr>
            <a:xfrm>
              <a:off x="6686022" y="2572800"/>
              <a:ext cx="21737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Library learning: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/>
                <a:t>“wants”?</a:t>
              </a:r>
            </a:p>
            <a:p>
              <a:pPr algn="ctr"/>
              <a:r>
                <a:rPr lang="en-GB" dirty="0"/>
                <a:t>“believes”?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94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4" grpId="0" animBg="1"/>
      <p:bldP spid="10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BFCB-9A7B-7F78-90CA-E70DD7D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the agents do, primitively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1919-DF9A-B6AF-0AAF-BFDB72B4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6" y="1825624"/>
            <a:ext cx="771267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Recognize individual agents and objects</a:t>
            </a:r>
          </a:p>
          <a:p>
            <a:r>
              <a:rPr lang="en-GB" dirty="0"/>
              <a:t>Make predictions about the </a:t>
            </a:r>
            <a:r>
              <a:rPr lang="en-GB" dirty="0" err="1"/>
              <a:t>behavior</a:t>
            </a:r>
            <a:r>
              <a:rPr lang="en-GB" dirty="0"/>
              <a:t> of the other agents</a:t>
            </a:r>
          </a:p>
          <a:p>
            <a:r>
              <a:rPr lang="en-GB" dirty="0"/>
              <a:t>Understand how good different outcomes are for themselves</a:t>
            </a:r>
          </a:p>
          <a:p>
            <a:r>
              <a:rPr lang="en-GB" dirty="0"/>
              <a:t>Assign hidden variables to objects and agents, initially uninterpreted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What do we have?</a:t>
            </a:r>
          </a:p>
          <a:p>
            <a:r>
              <a:rPr lang="en-GB" dirty="0"/>
              <a:t>We have working code (but not time to run it)!</a:t>
            </a:r>
          </a:p>
        </p:txBody>
      </p:sp>
      <p:pic>
        <p:nvPicPr>
          <p:cNvPr id="5" name="Picture 4" descr="\documentclass{article}&#10;\usepackage{amsmath}&#10;\pagestyle{empty}&#10;&#10;\usepackage{amsmath}&#10;&#10;\begin{document}&#10;&#10;\subsection*{Program Structure}&#10;&#10;\[&#10;\begin{aligned}&#10;\text{INF} &amp; \to \left[ \left( \lambda \, \text{game, own\_index, mem, acts, preds} : P\_EXPR \right), \left( \lambda \, \text{game, own\_index, mem, acts} : M\_EXPR \right) \right]&#10;\end{aligned}&#10;\]&#10;&#10;\subsection*{Data Strings}&#10;&#10;\[&#10;\begin{aligned}&#10;\text{STR} &amp; \to \text{STR} + \text{STR} \quad (0.5) \\&#10;\text{STR} &amp; \to \text{OBJ} \quad (1.0) \\&#10;\text{STR} &amp; \to \text{AG} \quad (1.0) \\&#10;\text{STR} &amp; \to z \quad (1.0)&#10;\end{aligned}&#10;\]&#10;&#10;\subsection*{Objects}&#10;&#10;\[&#10;\text{OBJ} \to o_i \quad \left( \frac{3}{\text{n\_objects}} \right) \quad \text{for} \; i = 0, 1, \ldots, \text{n\_objects} - 1&#10;\]&#10;&#10;\subsection*{Agents}&#10;&#10;\[&#10;\text{AG} \to a_i \quad \left( \frac{3}{\text{n\_agents}} \right) \quad \text{for} \; i = 0, 1, \ldots, \text{n\_agents} - 1&#10;\]&#10;\[&#10;\text{AG} \to \text{f\_self} \quad \text{with} \; \text{SELF} \quad (1.0)&#10;\]&#10;&#10;\subsection*{Boolean Expressions}&#10;&#10;\[&#10;\begin{aligned}&#10;\text{BOOL} &amp; \to \text{f\_and} \left( \text{BOOL}, \text{BOOL} \right) \quad (0.5) \\&#10;\text{BOOL} &amp; \to \text{f\_not} \left( \text{BOOL} \right) \quad (0.5) \\&#10;\text{BOOL} &amp; \to \text{f\_equals} \left( \text{AG}, \text{AG} \right) \quad (0.5) \\&#10;\text{BOOL} &amp; \to \text{f\_equals} \left( \text{OBJ}, \text{OBJ} \right) \quad (0.5) \\&#10;\text{BOOL} &amp; \to \text{f\_equals} \left( \text{STR}, \text{STR} \right) \quad (0.5)&#10;\end{aligned}&#10;\]&#10;&#10;\subsection*{Top-Level Variables}&#10;&#10;\[&#10;\begin{aligned}&#10;\text{GAME} &amp; \to \text{game} \quad (1.0) \\&#10;\text{SELF} &amp; \to \text{own\_index} \quad (1.0) \\&#10;\text{MEM} &amp; \to \text{mem} \quad (1.0) \\&#10;\text{ACTS} &amp; \to \text{acts} \quad (1.0) \\&#10;\text{PREDS} &amp; \to \text{preds} \quad (1.0)&#10;\end{aligned}&#10;\]&#10;&#10;\subsection*{Game and Memory Access}&#10;&#10;\[&#10;\begin{aligned}&#10;\text{BOOL} &amp; \to \text{f\_closerthan} \left( \text{AG}, \text{AG}, \text{OBJ}, \text{GAME} \right) \quad (1.0) \\&#10;\text{BOOL} &amp; \to \text{f\_chose} \left( \text{AG}, \text{OBJ}, \text{ACTS} \right) \quad (1.0) \\&#10;\text{BOOL} &amp; \to \text{f\_in} \left( \text{STR}, \text{MEM}, \text{AG} \right) \quad (1.0)&#10;\end{aligned}&#10;\]&#10;&#10;\subsection*{Prediction Program Logic}&#10;&#10;\[&#10;\begin{aligned}&#10;\text{P\_EXPR} &amp; \to \text{f\_if} \left( \text{BOOL}, \text{P\_THUNK}, \text{P\_THUNK} \right) \quad (\text{expr\_nest\_prob}) \\&#10;\text{P\_THUNK} &amp; \to \lambda \left( \text{P\_EXPR} \right) \quad (1.0) \\&#10;\text{P\_EXPR} &amp; \to \text{f\_predict} \left( \text{AG}, \text{OBJ}, \text{PREDS} \right) \quad (1.0)&#10;\end{aligned}&#10;\]&#10;&#10;\subsubsection*{Iteration}&#10;&#10;\[&#10;\begin{aligned}&#10;\text{P\_EXPR} &amp; \to \text{forallagents} \left( \text{PA\_FUNC}, \text{GAME} \right) \quad (\text{expr\_nest\_prob}) \\&#10;\text{PA\_FUNC} &amp; \to \lambda \left( \text{P\_EXPR} \right) \quad (1.0) \quad \text{bv\_type=AG, bv\_prefix=var\_a}&#10;\end{aligned}&#10;\]&#10;&#10;\[&#10;\begin{aligned}&#10;\text{P\_EXPR} &amp; \to \text{forallobjects} \left( \text{PO\_FUNC}, \text{GAME} \right) \quad (\text{expr\_nest\_prob}) \\&#10;\text{PO\_FUNC} &amp; \to \lambda \left( \text{P\_EXPR} \right) \quad (1.0) \quad \text{bv\_type=OBJ, bv\_prefix=var\_o}&#10;\end{aligned}&#10;\]&#10;&#10;\[&#10;\begin{aligned}&#10;\text{P\_EXPR} &amp; \to \text{forallstrings} \left( \text{PS\_FUNC}, \text{AG}, \text{MEM} \right) \quad (\text{expr\_nest\_prob}) \\&#10;\text{PS\_FUNC} &amp; \to \lambda \left( \text{P\_EXPR} \right) \quad (1.0) \quad \text{bv\_type=STR, bv\_prefix=var\_s}&#10;\end{aligned}&#10;\]&#10;&#10;\subsection*{Memory Program Logic}&#10;&#10;\[&#10;\begin{aligned}&#10;\text{M\_EXPR} &amp; \to \text{f\_if} \left( \text{BOOL}, \text{M\_THUNK}, \text{M\_THUNK} \right) \quad (\text{expr\_nest\_prob}) \\&#10;\text{M\_THUNK} &amp; \to \lambda \left( \text{M\_EXPR} \right) \quad (1.0) \\&#10;\text{M\_EXPR} &amp; \to \text{f\_write} \left( \text{AG}, \text{STR}, \text{MEM} \right) \quad (1.0) \\&#10;\text{M\_EXPR} &amp; \to \text{f\_remove} \left( \text{AG}, \text{STR}, \text{MEM} \right) \quad (1.0)&#10;\end{aligned}&#10;\]&#10;&#10;\subsubsection*{Iteration}&#10;&#10;\[&#10;\begin{aligned}&#10;\text{M\_EXPR} &amp; \to \text{forallagents} \left( \text{MA\_FUNC}, \text{GAME} \right) \quad (\text{expr\_nest\_prob}) \\&#10;\text{MA\_FUNC} &amp; \to \lambda \left( \text{M\_EXPR} \right) \quad (1.0) \quad \text{bv\_type=AG, bv\_prefix=var\_a}&#10;\end{aligned}&#10;\]&#10;&#10;\[&#10;\begin{aligned}&#10;\text{M\_EXPR} &amp; \to \text{forallobjects} \left( \text{MO\_FUNC}, \text{GAME} \right) \quad (\text{expr\_nest\_prob}) \\&#10;\text{MO\_FUNC} &amp; \to \lambda \left( \text{M\_EXPR} \right) \quad (1.0) \quad \text{bv\_type=OBJ, bv\_prefix=var\_o}&#10;\end{aligned}&#10;\]&#10;&#10;\[&#10;\begin{aligned}&#10;\text{M\_EXPR} &amp; \to \text{forallstrings} \left( \text{MS\_FUNC}, \text{AG}, \text{MEM} \right) \quad (\text{expr\_nest\_prob}) \\&#10;\text{MS\_FUNC} &amp; \to \lambda \left( \text{M\_EXPR} \right) \quad (1.0) \quad \text{bv\_type=STR, bv\_prefix=var\_s}&#10;\end{aligned}&#10;\]&#10;&#10;\end{document}" title="IguanaTex Bitmap Display">
            <a:extLst>
              <a:ext uri="{FF2B5EF4-FFF2-40B4-BE49-F238E27FC236}">
                <a16:creationId xmlns:a16="http://schemas.microsoft.com/office/drawing/2014/main" id="{B4B92128-3E13-4179-0522-A5824A3A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18" y="1464575"/>
            <a:ext cx="3676866" cy="50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0CF-1931-80EC-7A26-D4402E9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that we have this simulation…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9A2D-64D4-CB50-75CE-38E58176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906"/>
            <a:ext cx="10746259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g sans"/>
              </a:rPr>
              <a:t>Is there a plausible trajectory to complex </a:t>
            </a:r>
            <a:r>
              <a:rPr lang="en-US" b="0" i="0" dirty="0" err="1">
                <a:effectLst/>
                <a:latin typeface="gg sans"/>
              </a:rPr>
              <a:t>mentalising</a:t>
            </a:r>
            <a:r>
              <a:rPr lang="en-US" b="0" i="0" dirty="0">
                <a:effectLst/>
                <a:latin typeface="gg sans"/>
              </a:rPr>
              <a:t>? If not with these games, then with others? </a:t>
            </a:r>
          </a:p>
          <a:p>
            <a:r>
              <a:rPr lang="en-US" b="0" i="0" dirty="0">
                <a:effectLst/>
                <a:latin typeface="gg sans"/>
              </a:rPr>
              <a:t>Are there clear, qualitative stages? How robust are they? </a:t>
            </a:r>
          </a:p>
          <a:p>
            <a:r>
              <a:rPr lang="en-US" b="0" i="0" dirty="0">
                <a:effectLst/>
                <a:latin typeface="gg sans"/>
              </a:rPr>
              <a:t>Are there interesting evolutionary dynamics? For example, does increasingly sophisticated gameplay generate pressure to develop to further stages? </a:t>
            </a:r>
          </a:p>
          <a:p>
            <a:r>
              <a:rPr lang="en-US" b="0" i="0" dirty="0">
                <a:effectLst/>
                <a:latin typeface="gg sans"/>
              </a:rPr>
              <a:t>What primitives are needed to get things off the ground? How domain-specific must they be?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99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5C24-8951-49D4-75E9-6E8C5D9A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Mindreading</a:t>
            </a:r>
            <a:r>
              <a:rPr lang="sl-SI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F350-45F3-B167-C2A9-C42C4677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8884" cy="4351338"/>
          </a:xfrm>
        </p:spPr>
        <p:txBody>
          <a:bodyPr/>
          <a:lstStyle/>
          <a:p>
            <a:r>
              <a:rPr lang="sl-SI" dirty="0"/>
              <a:t>T</a:t>
            </a:r>
            <a:r>
              <a:rPr lang="en-GB" dirty="0"/>
              <a:t>he ability to predict, explain and regulate the behaviour of others </a:t>
            </a:r>
            <a:r>
              <a:rPr lang="sl-SI" dirty="0"/>
              <a:t>(</a:t>
            </a:r>
            <a:r>
              <a:rPr lang="sl-SI" dirty="0" err="1"/>
              <a:t>Heyes</a:t>
            </a:r>
            <a:r>
              <a:rPr lang="sl-SI" dirty="0"/>
              <a:t>, 2018)</a:t>
            </a:r>
          </a:p>
          <a:p>
            <a:r>
              <a:rPr lang="en-US" dirty="0"/>
              <a:t>Related to a richer cognitive ability, theory of mind (e.g., Baron-Cohen et al., 1985)</a:t>
            </a:r>
          </a:p>
          <a:p>
            <a:endParaRPr lang="en-US" dirty="0"/>
          </a:p>
        </p:txBody>
      </p:sp>
      <p:pic>
        <p:nvPicPr>
          <p:cNvPr id="1026" name="Picture 2" descr="sally-anne false-belief task">
            <a:extLst>
              <a:ext uri="{FF2B5EF4-FFF2-40B4-BE49-F238E27FC236}">
                <a16:creationId xmlns:a16="http://schemas.microsoft.com/office/drawing/2014/main" id="{B8997AB4-80CD-FDAB-02E7-234A26CC3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29" y="247440"/>
            <a:ext cx="3395805" cy="63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3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90C-9C47-1C27-4404-32357442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origins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mindreading</a:t>
            </a:r>
            <a:r>
              <a:rPr lang="sl-SI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39B-332C-CD51-A415-BC4A1678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does the mindreading capability emerge</a:t>
            </a:r>
            <a:r>
              <a:rPr lang="sl-SI" dirty="0"/>
              <a:t>? </a:t>
            </a:r>
          </a:p>
          <a:p>
            <a:pPr lvl="1"/>
            <a:r>
              <a:rPr lang="sl-SI" dirty="0" err="1"/>
              <a:t>Mindreading</a:t>
            </a:r>
            <a:r>
              <a:rPr lang="sl-SI" dirty="0"/>
              <a:t> as a </a:t>
            </a:r>
            <a:r>
              <a:rPr lang="sl-SI" b="1" dirty="0" err="1"/>
              <a:t>cognitive</a:t>
            </a:r>
            <a:r>
              <a:rPr lang="sl-SI" b="1" dirty="0"/>
              <a:t> </a:t>
            </a:r>
            <a:r>
              <a:rPr lang="sl-SI" b="1" dirty="0" err="1"/>
              <a:t>instinct</a:t>
            </a:r>
            <a:r>
              <a:rPr lang="sl-SI" b="1" dirty="0"/>
              <a:t> </a:t>
            </a:r>
            <a:r>
              <a:rPr lang="sl-SI" dirty="0"/>
              <a:t>(Baron-Cohen, 1997)</a:t>
            </a:r>
          </a:p>
          <a:p>
            <a:pPr lvl="1"/>
            <a:r>
              <a:rPr lang="sl-SI" b="1" dirty="0" err="1"/>
              <a:t>Simulation</a:t>
            </a:r>
            <a:r>
              <a:rPr lang="sl-SI" b="1" dirty="0"/>
              <a:t> </a:t>
            </a:r>
            <a:r>
              <a:rPr lang="sl-SI" b="1" dirty="0" err="1"/>
              <a:t>theory</a:t>
            </a:r>
            <a:r>
              <a:rPr lang="sl-SI" b="1" dirty="0"/>
              <a:t> </a:t>
            </a:r>
            <a:r>
              <a:rPr lang="sl-SI" dirty="0"/>
              <a:t>(Goldman, 2006)</a:t>
            </a:r>
          </a:p>
          <a:p>
            <a:pPr lvl="1"/>
            <a:r>
              <a:rPr lang="sl-SI" b="1" dirty="0" err="1"/>
              <a:t>Theory-theory</a:t>
            </a:r>
            <a:r>
              <a:rPr lang="sl-SI" dirty="0"/>
              <a:t> (</a:t>
            </a:r>
            <a:r>
              <a:rPr lang="sl-SI" dirty="0" err="1"/>
              <a:t>Gopnik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Wellman, 2012)</a:t>
            </a:r>
          </a:p>
          <a:p>
            <a:pPr lvl="1"/>
            <a:r>
              <a:rPr lang="sl-SI" dirty="0" err="1"/>
              <a:t>Mindreading</a:t>
            </a:r>
            <a:r>
              <a:rPr lang="sl-SI" dirty="0"/>
              <a:t> as a </a:t>
            </a:r>
            <a:r>
              <a:rPr lang="sl-SI" b="1" dirty="0" err="1">
                <a:solidFill>
                  <a:srgbClr val="C00000"/>
                </a:solidFill>
              </a:rPr>
              <a:t>cognitive</a:t>
            </a:r>
            <a:r>
              <a:rPr lang="sl-SI" b="1" dirty="0">
                <a:solidFill>
                  <a:srgbClr val="C00000"/>
                </a:solidFill>
              </a:rPr>
              <a:t> </a:t>
            </a:r>
            <a:r>
              <a:rPr lang="sl-SI" b="1" dirty="0" err="1">
                <a:solidFill>
                  <a:srgbClr val="C00000"/>
                </a:solidFill>
              </a:rPr>
              <a:t>gadget</a:t>
            </a:r>
            <a:r>
              <a:rPr lang="sl-SI" b="1" dirty="0">
                <a:solidFill>
                  <a:srgbClr val="C00000"/>
                </a:solidFill>
              </a:rPr>
              <a:t> </a:t>
            </a:r>
            <a:r>
              <a:rPr lang="sl-SI" dirty="0"/>
              <a:t>(</a:t>
            </a:r>
            <a:r>
              <a:rPr lang="sl-SI" dirty="0" err="1"/>
              <a:t>Heyes</a:t>
            </a:r>
            <a:r>
              <a:rPr lang="sl-SI" dirty="0"/>
              <a:t>, 2019)</a:t>
            </a:r>
          </a:p>
          <a:p>
            <a:pPr lvl="2"/>
            <a:r>
              <a:rPr lang="sl-SI" dirty="0"/>
              <a:t>CG is a</a:t>
            </a:r>
            <a:r>
              <a:rPr lang="en-GB" dirty="0"/>
              <a:t> distinctively human cognitive mechanism</a:t>
            </a:r>
            <a:r>
              <a:rPr lang="sl-SI" dirty="0"/>
              <a:t> </a:t>
            </a:r>
            <a:r>
              <a:rPr lang="en-GB" dirty="0"/>
              <a:t>that acquire</a:t>
            </a:r>
            <a:r>
              <a:rPr lang="sl-SI" dirty="0"/>
              <a:t>s</a:t>
            </a:r>
            <a:r>
              <a:rPr lang="en-GB" dirty="0"/>
              <a:t> </a:t>
            </a:r>
            <a:r>
              <a:rPr lang="sl-SI" dirty="0" err="1"/>
              <a:t>its</a:t>
            </a:r>
            <a:r>
              <a:rPr lang="en-GB" dirty="0"/>
              <a:t> characteristic features through </a:t>
            </a:r>
            <a:r>
              <a:rPr lang="en-GB" b="1" dirty="0"/>
              <a:t>social interaction </a:t>
            </a:r>
            <a:r>
              <a:rPr lang="en-GB" dirty="0"/>
              <a:t>in the course of </a:t>
            </a:r>
            <a:r>
              <a:rPr lang="en-GB" b="1" dirty="0"/>
              <a:t>development.</a:t>
            </a:r>
            <a:r>
              <a:rPr lang="en-GB" dirty="0"/>
              <a:t> </a:t>
            </a:r>
          </a:p>
          <a:p>
            <a:pPr lvl="2"/>
            <a:endParaRPr lang="sl-SI" dirty="0"/>
          </a:p>
          <a:p>
            <a:pPr lvl="1"/>
            <a:endParaRPr lang="sl-SI" dirty="0"/>
          </a:p>
          <a:p>
            <a:endParaRPr lang="sl-SI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18B0C-01D0-F45D-5B28-AD28C59F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37" y="3347643"/>
            <a:ext cx="7840169" cy="28293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3B68D9-5CDF-D369-4578-1ECECA8A6478}"/>
              </a:ext>
            </a:extLst>
          </p:cNvPr>
          <p:cNvCxnSpPr/>
          <p:nvPr/>
        </p:nvCxnSpPr>
        <p:spPr>
          <a:xfrm>
            <a:off x="7870784" y="4085529"/>
            <a:ext cx="35534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28B2AA-645F-315D-2E38-F77C49AA3898}"/>
              </a:ext>
            </a:extLst>
          </p:cNvPr>
          <p:cNvCxnSpPr>
            <a:cxnSpLocks/>
          </p:cNvCxnSpPr>
          <p:nvPr/>
        </p:nvCxnSpPr>
        <p:spPr>
          <a:xfrm>
            <a:off x="4811209" y="4897686"/>
            <a:ext cx="26081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B0405E-F09F-2386-AD41-DF2CB96BF74F}"/>
              </a:ext>
            </a:extLst>
          </p:cNvPr>
          <p:cNvCxnSpPr>
            <a:cxnSpLocks/>
          </p:cNvCxnSpPr>
          <p:nvPr/>
        </p:nvCxnSpPr>
        <p:spPr>
          <a:xfrm>
            <a:off x="8005821" y="5686694"/>
            <a:ext cx="20525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8735-C816-1FF6-C2F4-CC9AF8B8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39"/>
            <a:ext cx="10515600" cy="1325563"/>
          </a:xfrm>
        </p:spPr>
        <p:txBody>
          <a:bodyPr/>
          <a:lstStyle/>
          <a:p>
            <a:r>
              <a:rPr lang="en-GB" dirty="0"/>
              <a:t>M</a:t>
            </a:r>
            <a:r>
              <a:rPr lang="sl-SI" dirty="0" err="1"/>
              <a:t>indreading</a:t>
            </a:r>
            <a:r>
              <a:rPr lang="en-GB" dirty="0"/>
              <a:t> as a cognitive gad</a:t>
            </a:r>
            <a:r>
              <a:rPr lang="sl-SI" dirty="0"/>
              <a:t>g</a:t>
            </a:r>
            <a:r>
              <a:rPr lang="en-GB" dirty="0"/>
              <a:t>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4B4F3-6D8E-0708-596F-0D9ED4591727}"/>
              </a:ext>
            </a:extLst>
          </p:cNvPr>
          <p:cNvSpPr txBox="1"/>
          <p:nvPr/>
        </p:nvSpPr>
        <p:spPr>
          <a:xfrm>
            <a:off x="3565006" y="5741043"/>
            <a:ext cx="6369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sz="2400" b="1" dirty="0"/>
          </a:p>
          <a:p>
            <a:r>
              <a:rPr lang="sl-SI" sz="2400" b="1" dirty="0" err="1"/>
              <a:t>Domain</a:t>
            </a:r>
            <a:r>
              <a:rPr lang="sl-SI" sz="2400" b="1" dirty="0"/>
              <a:t> general </a:t>
            </a:r>
            <a:r>
              <a:rPr lang="sl-SI" sz="2400" b="1" dirty="0" err="1"/>
              <a:t>cognitive</a:t>
            </a:r>
            <a:r>
              <a:rPr lang="sl-SI" sz="2400" b="1" dirty="0"/>
              <a:t> </a:t>
            </a:r>
            <a:r>
              <a:rPr lang="sl-SI" sz="2400" b="1" dirty="0" err="1"/>
              <a:t>mechanisms</a:t>
            </a:r>
            <a:r>
              <a:rPr lang="sl-SI" sz="2400" b="1" dirty="0"/>
              <a:t> </a:t>
            </a:r>
            <a:r>
              <a:rPr lang="sl-SI" sz="1600" dirty="0"/>
              <a:t>(</a:t>
            </a:r>
            <a:r>
              <a:rPr lang="sl-SI" sz="1600" dirty="0" err="1"/>
              <a:t>genetically</a:t>
            </a:r>
            <a:r>
              <a:rPr lang="sl-SI" sz="1600" dirty="0"/>
              <a:t> </a:t>
            </a:r>
            <a:r>
              <a:rPr lang="sl-SI" sz="1600" dirty="0" err="1"/>
              <a:t>inherited</a:t>
            </a:r>
            <a:r>
              <a:rPr lang="sl-SI" sz="1600" dirty="0"/>
              <a:t> </a:t>
            </a:r>
            <a:r>
              <a:rPr lang="sl-SI" sz="1600" dirty="0" err="1"/>
              <a:t>mechanisms</a:t>
            </a:r>
            <a:r>
              <a:rPr lang="sl-SI" sz="1600" dirty="0"/>
              <a:t> </a:t>
            </a:r>
            <a:r>
              <a:rPr lang="sl-SI" sz="1600" dirty="0" err="1"/>
              <a:t>that</a:t>
            </a:r>
            <a:r>
              <a:rPr lang="sl-SI" sz="1600" dirty="0"/>
              <a:t> </a:t>
            </a:r>
            <a:r>
              <a:rPr lang="sl-SI" sz="1600" dirty="0" err="1"/>
              <a:t>did</a:t>
            </a:r>
            <a:r>
              <a:rPr lang="sl-SI" sz="1600" dirty="0"/>
              <a:t> not </a:t>
            </a:r>
            <a:r>
              <a:rPr lang="sl-SI" sz="1600" dirty="0" err="1"/>
              <a:t>evolve</a:t>
            </a:r>
            <a:r>
              <a:rPr lang="sl-SI" sz="1600" dirty="0"/>
              <a:t> </a:t>
            </a:r>
            <a:r>
              <a:rPr lang="sl-SI" sz="1600" dirty="0" err="1"/>
              <a:t>for</a:t>
            </a:r>
            <a:r>
              <a:rPr lang="sl-SI" sz="1600" dirty="0"/>
              <a:t> mentalising)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25E0-25B4-C13B-A01A-0F830B6C1854}"/>
              </a:ext>
            </a:extLst>
          </p:cNvPr>
          <p:cNvSpPr txBox="1"/>
          <p:nvPr/>
        </p:nvSpPr>
        <p:spPr>
          <a:xfrm>
            <a:off x="1317927" y="2818942"/>
            <a:ext cx="214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Social </a:t>
            </a:r>
            <a:r>
              <a:rPr lang="sl-SI" sz="2400" b="1" dirty="0" err="1"/>
              <a:t>learning</a:t>
            </a:r>
            <a:endParaRPr lang="sl-SI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6EC8C-8486-D543-52C5-19BD526811AC}"/>
              </a:ext>
            </a:extLst>
          </p:cNvPr>
          <p:cNvSpPr txBox="1"/>
          <p:nvPr/>
        </p:nvSpPr>
        <p:spPr>
          <a:xfrm>
            <a:off x="3827920" y="1302046"/>
            <a:ext cx="874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>
                <a:solidFill>
                  <a:srgbClr val="C00000"/>
                </a:solidFill>
              </a:rPr>
              <a:t>Explicit</a:t>
            </a:r>
            <a:r>
              <a:rPr lang="sl-SI" sz="2400" b="1" dirty="0">
                <a:solidFill>
                  <a:srgbClr val="C00000"/>
                </a:solidFill>
              </a:rPr>
              <a:t> </a:t>
            </a:r>
            <a:r>
              <a:rPr lang="sl-SI" sz="2400" b="1" dirty="0" err="1">
                <a:solidFill>
                  <a:srgbClr val="C00000"/>
                </a:solidFill>
              </a:rPr>
              <a:t>mindreading</a:t>
            </a:r>
            <a:endParaRPr lang="sl-SI" sz="2400" b="1" dirty="0">
              <a:solidFill>
                <a:srgbClr val="C00000"/>
              </a:solidFill>
            </a:endParaRPr>
          </a:p>
          <a:p>
            <a:r>
              <a:rPr lang="sl-SI" sz="1600" dirty="0"/>
              <a:t>(</a:t>
            </a:r>
            <a:r>
              <a:rPr lang="sl-SI" sz="1600" dirty="0" err="1"/>
              <a:t>allows</a:t>
            </a:r>
            <a:r>
              <a:rPr lang="sl-SI" sz="1600" dirty="0"/>
              <a:t> </a:t>
            </a:r>
            <a:r>
              <a:rPr lang="en-GB" sz="1600" dirty="0"/>
              <a:t>us deliberate and </a:t>
            </a:r>
            <a:r>
              <a:rPr lang="en-GB" sz="1600" dirty="0" err="1"/>
              <a:t>verbali</a:t>
            </a:r>
            <a:r>
              <a:rPr lang="sl-SI" sz="1600" dirty="0"/>
              <a:t>s</a:t>
            </a:r>
            <a:r>
              <a:rPr lang="en-GB" sz="1600" dirty="0"/>
              <a:t>e mental states</a:t>
            </a:r>
            <a:r>
              <a:rPr lang="sl-SI" sz="1600" dirty="0"/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FC3CD-DDB9-5FE8-E55C-3B8B19F1B9E7}"/>
              </a:ext>
            </a:extLst>
          </p:cNvPr>
          <p:cNvSpPr txBox="1"/>
          <p:nvPr/>
        </p:nvSpPr>
        <p:spPr>
          <a:xfrm>
            <a:off x="3777446" y="4575904"/>
            <a:ext cx="442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>
                <a:solidFill>
                  <a:srgbClr val="C00000"/>
                </a:solidFill>
              </a:rPr>
              <a:t>Implicit</a:t>
            </a:r>
            <a:r>
              <a:rPr lang="sl-SI" sz="2400" b="1" dirty="0">
                <a:solidFill>
                  <a:srgbClr val="C00000"/>
                </a:solidFill>
              </a:rPr>
              <a:t> </a:t>
            </a:r>
            <a:r>
              <a:rPr lang="sl-SI" sz="2400" b="1" dirty="0" err="1">
                <a:solidFill>
                  <a:srgbClr val="C00000"/>
                </a:solidFill>
              </a:rPr>
              <a:t>mindreading</a:t>
            </a:r>
            <a:endParaRPr lang="sl-SI" sz="2400" b="1" dirty="0">
              <a:solidFill>
                <a:srgbClr val="C00000"/>
              </a:solidFill>
            </a:endParaRPr>
          </a:p>
          <a:p>
            <a:r>
              <a:rPr lang="sl-SI" sz="1600" dirty="0"/>
              <a:t>(</a:t>
            </a:r>
            <a:r>
              <a:rPr lang="sl-SI" sz="1600" dirty="0" err="1"/>
              <a:t>tracking</a:t>
            </a:r>
            <a:r>
              <a:rPr lang="sl-SI" sz="1600" dirty="0"/>
              <a:t> </a:t>
            </a:r>
            <a:r>
              <a:rPr lang="sl-SI" sz="1600" dirty="0" err="1"/>
              <a:t>the</a:t>
            </a:r>
            <a:r>
              <a:rPr lang="sl-SI" sz="1600" dirty="0"/>
              <a:t> </a:t>
            </a:r>
            <a:r>
              <a:rPr lang="sl-SI" sz="1600" dirty="0" err="1"/>
              <a:t>behaviour</a:t>
            </a:r>
            <a:r>
              <a:rPr lang="sl-SI" sz="1600" dirty="0"/>
              <a:t> </a:t>
            </a:r>
            <a:r>
              <a:rPr lang="sl-SI" sz="1600" dirty="0" err="1"/>
              <a:t>of</a:t>
            </a:r>
            <a:r>
              <a:rPr lang="sl-SI" sz="1600" dirty="0"/>
              <a:t> </a:t>
            </a:r>
            <a:r>
              <a:rPr lang="sl-SI" sz="1600" dirty="0" err="1"/>
              <a:t>other</a:t>
            </a:r>
            <a:r>
              <a:rPr lang="sl-SI" sz="1600" dirty="0"/>
              <a:t> </a:t>
            </a:r>
            <a:r>
              <a:rPr lang="sl-SI" sz="1600" dirty="0" err="1"/>
              <a:t>agents</a:t>
            </a:r>
            <a:r>
              <a:rPr lang="sl-SI" sz="1600" dirty="0"/>
              <a:t>)  </a:t>
            </a:r>
            <a:endParaRPr lang="en-US" sz="2400" dirty="0"/>
          </a:p>
        </p:txBody>
      </p:sp>
      <p:pic>
        <p:nvPicPr>
          <p:cNvPr id="2052" name="Picture 4" descr="1,100 Cartoon Scaffolding Royalty-Free Photos and Stock Images |  Shutterstock">
            <a:extLst>
              <a:ext uri="{FF2B5EF4-FFF2-40B4-BE49-F238E27FC236}">
                <a16:creationId xmlns:a16="http://schemas.microsoft.com/office/drawing/2014/main" id="{BFA2490C-2BB0-4F63-7DC7-6DB6B38B2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2"/>
          <a:stretch/>
        </p:blipFill>
        <p:spPr bwMode="auto">
          <a:xfrm>
            <a:off x="3981704" y="2020313"/>
            <a:ext cx="2057400" cy="20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D4DEE-EA00-5431-F438-7FC6969F4A72}"/>
              </a:ext>
            </a:extLst>
          </p:cNvPr>
          <p:cNvCxnSpPr>
            <a:cxnSpLocks/>
          </p:cNvCxnSpPr>
          <p:nvPr/>
        </p:nvCxnSpPr>
        <p:spPr>
          <a:xfrm flipH="1" flipV="1">
            <a:off x="3779426" y="1969959"/>
            <a:ext cx="31352" cy="2710404"/>
          </a:xfrm>
          <a:prstGeom prst="straightConnector1">
            <a:avLst/>
          </a:prstGeom>
          <a:ln w="127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DB356E-35AC-5459-268B-B70F0DB5DC5C}"/>
              </a:ext>
            </a:extLst>
          </p:cNvPr>
          <p:cNvSpPr txBox="1"/>
          <p:nvPr/>
        </p:nvSpPr>
        <p:spPr>
          <a:xfrm>
            <a:off x="1317927" y="5246843"/>
            <a:ext cx="273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/>
              <a:t>Submentalising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6E462-46E8-2187-9E81-1E65EEAE1011}"/>
              </a:ext>
            </a:extLst>
          </p:cNvPr>
          <p:cNvSpPr txBox="1"/>
          <p:nvPr/>
        </p:nvSpPr>
        <p:spPr>
          <a:xfrm>
            <a:off x="7737772" y="2627614"/>
            <a:ext cx="2954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E</a:t>
            </a:r>
            <a:r>
              <a:rPr lang="en-GB" sz="1800" dirty="0" err="1"/>
              <a:t>pistemic</a:t>
            </a:r>
            <a:r>
              <a:rPr lang="en-GB" sz="1800" dirty="0"/>
              <a:t> engineering</a:t>
            </a:r>
          </a:p>
          <a:p>
            <a:r>
              <a:rPr lang="sl-SI" dirty="0"/>
              <a:t>S</a:t>
            </a:r>
            <a:r>
              <a:rPr lang="en-GB" sz="1800" dirty="0" err="1"/>
              <a:t>ocial</a:t>
            </a:r>
            <a:r>
              <a:rPr lang="en-GB" sz="1800" dirty="0"/>
              <a:t> scaffolding</a:t>
            </a:r>
            <a:endParaRPr lang="en-GB" dirty="0"/>
          </a:p>
          <a:p>
            <a:r>
              <a:rPr lang="sl-SI" dirty="0"/>
              <a:t>L</a:t>
            </a:r>
            <a:r>
              <a:rPr lang="en-GB" sz="1800" dirty="0" err="1"/>
              <a:t>anguage</a:t>
            </a:r>
            <a:r>
              <a:rPr lang="en-GB" sz="1800" dirty="0"/>
              <a:t> based teaching</a:t>
            </a:r>
            <a:endParaRPr lang="sl-SI" sz="1800" dirty="0"/>
          </a:p>
          <a:p>
            <a:r>
              <a:rPr lang="sl-SI" dirty="0" err="1"/>
              <a:t>Explicit</a:t>
            </a:r>
            <a:r>
              <a:rPr lang="sl-SI" dirty="0"/>
              <a:t> </a:t>
            </a:r>
            <a:r>
              <a:rPr lang="sl-SI" dirty="0" err="1"/>
              <a:t>instruction</a:t>
            </a:r>
            <a:r>
              <a:rPr lang="en-GB" sz="1800" dirty="0"/>
              <a:t>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C1C87B-CE53-BE67-62EF-30A273E025D2}"/>
              </a:ext>
            </a:extLst>
          </p:cNvPr>
          <p:cNvCxnSpPr>
            <a:cxnSpLocks/>
          </p:cNvCxnSpPr>
          <p:nvPr/>
        </p:nvCxnSpPr>
        <p:spPr>
          <a:xfrm>
            <a:off x="0" y="5914663"/>
            <a:ext cx="1236176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85B5DD-4477-5F28-AA37-072511A0962C}"/>
              </a:ext>
            </a:extLst>
          </p:cNvPr>
          <p:cNvSpPr txBox="1"/>
          <p:nvPr/>
        </p:nvSpPr>
        <p:spPr>
          <a:xfrm rot="16200000">
            <a:off x="-727612" y="2230986"/>
            <a:ext cx="297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CULTURAL</a:t>
            </a:r>
            <a:r>
              <a:rPr lang="en-US" sz="2000" dirty="0"/>
              <a:t> </a:t>
            </a:r>
            <a:r>
              <a:rPr lang="sl-SI" sz="2000" dirty="0"/>
              <a:t>EVOLUTION 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71C0D-64A3-73EA-8C8D-7B17403F6D77}"/>
              </a:ext>
            </a:extLst>
          </p:cNvPr>
          <p:cNvSpPr txBox="1"/>
          <p:nvPr/>
        </p:nvSpPr>
        <p:spPr>
          <a:xfrm rot="16200000">
            <a:off x="-1061981" y="4893031"/>
            <a:ext cx="366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BIOLOGICAL  EVOLUTION 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F31F89-978A-FDCE-04F7-A91476E206EF}"/>
              </a:ext>
            </a:extLst>
          </p:cNvPr>
          <p:cNvSpPr/>
          <p:nvPr/>
        </p:nvSpPr>
        <p:spPr>
          <a:xfrm>
            <a:off x="162046" y="1227154"/>
            <a:ext cx="11921920" cy="2800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5EC4F-270D-28BD-FA32-850CD5D54A5F}"/>
              </a:ext>
            </a:extLst>
          </p:cNvPr>
          <p:cNvSpPr txBox="1"/>
          <p:nvPr/>
        </p:nvSpPr>
        <p:spPr>
          <a:xfrm>
            <a:off x="9052469" y="797274"/>
            <a:ext cx="156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b="1" dirty="0"/>
              <a:t>BUT!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4AED1-4B19-A9CA-9C89-6B9B38BFFBB2}"/>
              </a:ext>
            </a:extLst>
          </p:cNvPr>
          <p:cNvSpPr txBox="1"/>
          <p:nvPr/>
        </p:nvSpPr>
        <p:spPr>
          <a:xfrm>
            <a:off x="7461313" y="4646678"/>
            <a:ext cx="475334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Involuntary attentional orienting</a:t>
            </a:r>
          </a:p>
          <a:p>
            <a:r>
              <a:rPr lang="en-GB" dirty="0"/>
              <a:t>Cue retrieval </a:t>
            </a:r>
          </a:p>
          <a:p>
            <a:r>
              <a:rPr lang="en-GB" dirty="0"/>
              <a:t>Object-</a:t>
            </a:r>
            <a:r>
              <a:rPr lang="en-GB" dirty="0" err="1"/>
              <a:t>centered</a:t>
            </a:r>
            <a:r>
              <a:rPr lang="en-GB" dirty="0"/>
              <a:t> coding of stimulus locations</a:t>
            </a:r>
          </a:p>
          <a:p>
            <a:r>
              <a:rPr lang="en-GB" dirty="0"/>
              <a:t>Spatial coding of response locations</a:t>
            </a:r>
          </a:p>
        </p:txBody>
      </p:sp>
    </p:spTree>
    <p:extLst>
      <p:ext uri="{BB962C8B-B14F-4D97-AF65-F5344CB8AC3E}">
        <p14:creationId xmlns:p14="http://schemas.microsoft.com/office/powerpoint/2010/main" val="39972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9CEF-8A44-E4D1-5083-E44677D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Domain</a:t>
            </a:r>
            <a:r>
              <a:rPr lang="sl-SI" dirty="0"/>
              <a:t> general </a:t>
            </a:r>
            <a:r>
              <a:rPr lang="en-US" dirty="0"/>
              <a:t>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64B8-5E12-ECB1-E479-E32F3284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8633"/>
          </a:xfrm>
        </p:spPr>
        <p:txBody>
          <a:bodyPr>
            <a:normAutofit/>
          </a:bodyPr>
          <a:lstStyle/>
          <a:p>
            <a:r>
              <a:rPr lang="en-GB" sz="3200" dirty="0"/>
              <a:t>Cognitive processes that are genetically inherited but did not evolve to track and predict others' </a:t>
            </a:r>
            <a:r>
              <a:rPr lang="en-GB" sz="3200" dirty="0" err="1"/>
              <a:t>behavio</a:t>
            </a:r>
            <a:r>
              <a:rPr lang="sl-SI" sz="3200" dirty="0"/>
              <a:t>u</a:t>
            </a:r>
            <a:r>
              <a:rPr lang="en-GB" sz="3200" dirty="0"/>
              <a:t>r or represent their mental states (</a:t>
            </a:r>
            <a:r>
              <a:rPr lang="en-GB" sz="3200" dirty="0" err="1"/>
              <a:t>Heyes</a:t>
            </a:r>
            <a:r>
              <a:rPr lang="en-GB" sz="3200" dirty="0"/>
              <a:t>, 2019, 2014)</a:t>
            </a:r>
            <a:r>
              <a:rPr lang="sl-SI" sz="3200" dirty="0"/>
              <a:t>: </a:t>
            </a:r>
          </a:p>
          <a:p>
            <a:pPr lvl="1"/>
            <a:r>
              <a:rPr lang="sl-SI" sz="2800" dirty="0" err="1"/>
              <a:t>Attention</a:t>
            </a:r>
            <a:r>
              <a:rPr lang="sl-SI" sz="2800" dirty="0"/>
              <a:t> </a:t>
            </a:r>
          </a:p>
          <a:p>
            <a:pPr lvl="1"/>
            <a:r>
              <a:rPr lang="sl-SI" sz="2800" dirty="0" err="1"/>
              <a:t>Memory</a:t>
            </a:r>
            <a:endParaRPr lang="sl-SI" sz="2800" dirty="0"/>
          </a:p>
          <a:p>
            <a:pPr lvl="1"/>
            <a:r>
              <a:rPr lang="sl-SI" sz="2800" dirty="0"/>
              <a:t>(</a:t>
            </a:r>
            <a:r>
              <a:rPr lang="sl-SI" sz="2800" dirty="0" err="1"/>
              <a:t>Reinforcement</a:t>
            </a:r>
            <a:r>
              <a:rPr lang="sl-SI" sz="2800" dirty="0"/>
              <a:t>) </a:t>
            </a:r>
            <a:r>
              <a:rPr lang="sl-SI" sz="2800" dirty="0" err="1"/>
              <a:t>learning</a:t>
            </a:r>
            <a:endParaRPr lang="sl-SI" sz="2800" dirty="0"/>
          </a:p>
          <a:p>
            <a:pPr lvl="1"/>
            <a:r>
              <a:rPr lang="sl-SI" sz="2800" dirty="0" err="1"/>
              <a:t>Bayesian</a:t>
            </a:r>
            <a:r>
              <a:rPr lang="sl-SI" sz="2800" dirty="0"/>
              <a:t> </a:t>
            </a:r>
            <a:r>
              <a:rPr lang="sl-SI" sz="2800" dirty="0" err="1"/>
              <a:t>inference</a:t>
            </a:r>
            <a:r>
              <a:rPr lang="sl-SI" sz="2800" dirty="0"/>
              <a:t>  </a:t>
            </a:r>
          </a:p>
          <a:p>
            <a:pPr lvl="1"/>
            <a:r>
              <a:rPr lang="sl-SI" sz="2800" dirty="0"/>
              <a:t>R</a:t>
            </a:r>
            <a:r>
              <a:rPr lang="en-GB" sz="2800" dirty="0" err="1"/>
              <a:t>etroactive</a:t>
            </a:r>
            <a:r>
              <a:rPr lang="en-GB" sz="2800" dirty="0"/>
              <a:t> interference </a:t>
            </a:r>
            <a:endParaRPr lang="sl-SI" sz="2800" dirty="0"/>
          </a:p>
          <a:p>
            <a:pPr lvl="1"/>
            <a:endParaRPr lang="sl-SI" sz="2800" dirty="0"/>
          </a:p>
          <a:p>
            <a:pPr lvl="1"/>
            <a:endParaRPr lang="sl-SI" sz="2800" dirty="0"/>
          </a:p>
        </p:txBody>
      </p:sp>
      <p:pic>
        <p:nvPicPr>
          <p:cNvPr id="2050" name="Picture 2" descr="Thomas the Tank Engine | Heroes Wiki | Fandom">
            <a:extLst>
              <a:ext uri="{FF2B5EF4-FFF2-40B4-BE49-F238E27FC236}">
                <a16:creationId xmlns:a16="http://schemas.microsoft.com/office/drawing/2014/main" id="{33400247-63D4-B517-5D94-79FB386D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02941" y="4003590"/>
            <a:ext cx="3591070" cy="32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4D2E-9421-055A-42D3-E60207A8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9" y="172012"/>
            <a:ext cx="1282837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Empirical support for the domain generality hypothesis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F7994-0177-9744-397C-AB68DCB3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" y="1586517"/>
            <a:ext cx="7361499" cy="5042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A6AF9-D334-7F40-56B9-800CCBF93966}"/>
              </a:ext>
            </a:extLst>
          </p:cNvPr>
          <p:cNvSpPr txBox="1"/>
          <p:nvPr/>
        </p:nvSpPr>
        <p:spPr>
          <a:xfrm>
            <a:off x="7859210" y="6039657"/>
            <a:ext cx="4020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(</a:t>
            </a:r>
            <a:r>
              <a:rPr lang="en-GB" dirty="0"/>
              <a:t>Samson, </a:t>
            </a:r>
            <a:r>
              <a:rPr lang="en-GB" dirty="0" err="1"/>
              <a:t>Apperly</a:t>
            </a:r>
            <a:r>
              <a:rPr lang="en-GB" dirty="0"/>
              <a:t>, Braithwaite, Andrews, and Bodley Scott,</a:t>
            </a:r>
            <a:r>
              <a:rPr lang="sl-SI" dirty="0"/>
              <a:t> </a:t>
            </a:r>
            <a:r>
              <a:rPr lang="en-GB" dirty="0"/>
              <a:t>2010</a:t>
            </a:r>
            <a:r>
              <a:rPr lang="sl-SI" dirty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73282-2F0E-8CAB-8BCF-539707A95EA0}"/>
              </a:ext>
            </a:extLst>
          </p:cNvPr>
          <p:cNvSpPr txBox="1"/>
          <p:nvPr/>
        </p:nvSpPr>
        <p:spPr>
          <a:xfrm>
            <a:off x="8255645" y="2322696"/>
            <a:ext cx="3635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b="1" dirty="0">
                <a:solidFill>
                  <a:srgbClr val="C00000"/>
                </a:solidFill>
                <a:latin typeface="ChronicleTextG1-Roman"/>
              </a:rPr>
              <a:t>FASTER JUDGMENTS</a:t>
            </a:r>
            <a:r>
              <a:rPr lang="sl-SI" dirty="0">
                <a:latin typeface="ChronicleTextG1-Roman"/>
              </a:rPr>
              <a:t>: </a:t>
            </a:r>
            <a:r>
              <a:rPr lang="en-GB" sz="1800" i="0" strike="noStrike" baseline="0" dirty="0">
                <a:latin typeface="ChronicleTextG1-Roman"/>
              </a:rPr>
              <a:t>effect is due to the</a:t>
            </a:r>
            <a:r>
              <a:rPr lang="sl-SI" sz="1800" i="0" strike="noStrike" baseline="0" dirty="0">
                <a:latin typeface="ChronicleTextG1-Roman"/>
              </a:rPr>
              <a:t> </a:t>
            </a:r>
            <a:r>
              <a:rPr lang="en-US" sz="1800" i="0" strike="noStrike" baseline="0" dirty="0">
                <a:latin typeface="ChronicleTextG1-Roman"/>
              </a:rPr>
              <a:t>domain-general</a:t>
            </a:r>
            <a:r>
              <a:rPr lang="sl-SI" sz="1800" i="0" strike="noStrike" baseline="0" dirty="0">
                <a:latin typeface="ChronicleTextG1-Roman"/>
              </a:rPr>
              <a:t> </a:t>
            </a:r>
            <a:r>
              <a:rPr lang="en-GB" sz="1800" i="0" strike="noStrike" baseline="0" dirty="0">
                <a:latin typeface="ChronicleTextG1-Roman"/>
              </a:rPr>
              <a:t>mechanisms that mediate </a:t>
            </a:r>
            <a:r>
              <a:rPr lang="en-GB" sz="1800" b="1" i="0" strike="noStrike" baseline="0" dirty="0">
                <a:latin typeface="ChronicleTextG1-Roman"/>
              </a:rPr>
              <a:t>automatic attentional</a:t>
            </a:r>
            <a:r>
              <a:rPr lang="sl-SI" sz="1800" b="1" i="0" strike="noStrike" baseline="0" dirty="0">
                <a:latin typeface="ChronicleTextG1-Roman"/>
              </a:rPr>
              <a:t> </a:t>
            </a:r>
            <a:r>
              <a:rPr lang="en-US" sz="1800" b="1" i="0" strike="noStrike" baseline="0" dirty="0">
                <a:latin typeface="ChronicleTextG1-Roman"/>
              </a:rPr>
              <a:t>orienting 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A71B4-B92F-A0A2-D649-C147F76FCAA2}"/>
              </a:ext>
            </a:extLst>
          </p:cNvPr>
          <p:cNvSpPr/>
          <p:nvPr/>
        </p:nvSpPr>
        <p:spPr>
          <a:xfrm>
            <a:off x="300942" y="1586517"/>
            <a:ext cx="7824486" cy="26961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41FB-9CA0-3890-EE60-872F4943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statistical regularities to 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099-3C2A-2E4A-BA44-70EF54EE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" y="2233397"/>
            <a:ext cx="5736221" cy="3721735"/>
          </a:xfrm>
        </p:spPr>
        <p:txBody>
          <a:bodyPr>
            <a:normAutofit fontScale="92500"/>
          </a:bodyPr>
          <a:lstStyle/>
          <a:p>
            <a:r>
              <a:rPr lang="en-GB" b="1" u="sng" dirty="0"/>
              <a:t>Parsing</a:t>
            </a:r>
            <a:r>
              <a:rPr lang="en-GB" dirty="0"/>
              <a:t> based on low level features (colour, shape, movement)</a:t>
            </a:r>
          </a:p>
          <a:p>
            <a:r>
              <a:rPr lang="en-GB" dirty="0"/>
              <a:t>Detection of </a:t>
            </a:r>
            <a:r>
              <a:rPr lang="en-GB" b="1" u="sng" dirty="0"/>
              <a:t>statistical regularities</a:t>
            </a:r>
            <a:r>
              <a:rPr lang="en-GB" u="sng" dirty="0"/>
              <a:t> </a:t>
            </a:r>
            <a:r>
              <a:rPr lang="en-GB" dirty="0"/>
              <a:t>intrinsic </a:t>
            </a:r>
            <a:r>
              <a:rPr lang="sl-SI" dirty="0"/>
              <a:t>in</a:t>
            </a:r>
            <a:r>
              <a:rPr lang="en-GB" dirty="0"/>
              <a:t> body movement </a:t>
            </a:r>
          </a:p>
          <a:p>
            <a:r>
              <a:rPr lang="en-GB" dirty="0"/>
              <a:t>Building of </a:t>
            </a:r>
            <a:r>
              <a:rPr lang="en-GB" b="1" u="sng" dirty="0"/>
              <a:t>higher-order categories</a:t>
            </a:r>
            <a:r>
              <a:rPr lang="en-GB" u="sng" dirty="0"/>
              <a:t> </a:t>
            </a:r>
            <a:r>
              <a:rPr lang="en-GB" dirty="0"/>
              <a:t>and </a:t>
            </a:r>
            <a:r>
              <a:rPr lang="en-GB" b="1" u="sng" dirty="0"/>
              <a:t>sequences</a:t>
            </a:r>
            <a:r>
              <a:rPr lang="en-GB" b="1" dirty="0"/>
              <a:t> </a:t>
            </a:r>
            <a:r>
              <a:rPr lang="en-GB" dirty="0"/>
              <a:t>to predict where a </a:t>
            </a:r>
            <a:r>
              <a:rPr lang="en-GB" b="1" u="sng" dirty="0"/>
              <a:t>movement</a:t>
            </a:r>
            <a:r>
              <a:rPr lang="en-GB" dirty="0"/>
              <a:t> will end and how movements follow each other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47868-9B13-5078-09B6-896986C0D1CE}"/>
              </a:ext>
            </a:extLst>
          </p:cNvPr>
          <p:cNvSpPr txBox="1"/>
          <p:nvPr/>
        </p:nvSpPr>
        <p:spPr>
          <a:xfrm>
            <a:off x="7188348" y="2497944"/>
            <a:ext cx="4761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b="1" dirty="0">
                <a:solidFill>
                  <a:srgbClr val="C00000"/>
                </a:solidFill>
              </a:rPr>
              <a:t>ACTION VOCABULARY</a:t>
            </a:r>
            <a:r>
              <a:rPr lang="sl-SI" sz="2800" dirty="0"/>
              <a:t>:</a:t>
            </a:r>
            <a:r>
              <a:rPr lang="sl-SI" sz="2800" b="1" dirty="0">
                <a:solidFill>
                  <a:srgbClr val="C00000"/>
                </a:solidFill>
              </a:rPr>
              <a:t> </a:t>
            </a:r>
            <a:r>
              <a:rPr lang="en-GB" sz="2800" dirty="0"/>
              <a:t>provides an initial set of </a:t>
            </a:r>
            <a:r>
              <a:rPr lang="en-GB" sz="2800" b="1" u="sng" dirty="0"/>
              <a:t>referents for mental</a:t>
            </a:r>
            <a:r>
              <a:rPr lang="sl-SI" sz="2800" b="1" u="sng" dirty="0"/>
              <a:t> </a:t>
            </a:r>
            <a:r>
              <a:rPr lang="en-GB" sz="2800" b="1" u="sng" dirty="0"/>
              <a:t>state</a:t>
            </a:r>
            <a:r>
              <a:rPr lang="sl-SI" sz="2800" b="1" u="sng" dirty="0"/>
              <a:t> </a:t>
            </a:r>
            <a:r>
              <a:rPr lang="en-GB" sz="2800" b="1" u="sng" dirty="0"/>
              <a:t>terms </a:t>
            </a:r>
            <a:r>
              <a:rPr lang="en-GB" sz="2800" dirty="0"/>
              <a:t>and for instructions about how</a:t>
            </a:r>
            <a:r>
              <a:rPr lang="sl-SI" sz="2800" dirty="0"/>
              <a:t> </a:t>
            </a:r>
            <a:r>
              <a:rPr lang="en-GB" sz="2800" dirty="0"/>
              <a:t>mental</a:t>
            </a:r>
            <a:r>
              <a:rPr lang="sl-SI" sz="2800" dirty="0"/>
              <a:t> </a:t>
            </a:r>
            <a:r>
              <a:rPr lang="en-GB" sz="2800" dirty="0"/>
              <a:t>states relate to </a:t>
            </a:r>
            <a:r>
              <a:rPr lang="en-GB" sz="2800" dirty="0" err="1"/>
              <a:t>behavio</a:t>
            </a:r>
            <a:r>
              <a:rPr lang="sl-SI" sz="2800" dirty="0"/>
              <a:t>ur (</a:t>
            </a:r>
            <a:r>
              <a:rPr lang="en-GB" sz="2800" b="0" i="0" u="none" strike="noStrike" baseline="0" dirty="0"/>
              <a:t>Skerry</a:t>
            </a:r>
            <a:r>
              <a:rPr lang="sl-SI" sz="2800" b="0" i="0" u="none" strike="noStrike" baseline="0" dirty="0"/>
              <a:t> et </a:t>
            </a:r>
            <a:r>
              <a:rPr lang="sl-SI" sz="2800" b="0" i="0" u="none" strike="noStrike" baseline="0" dirty="0" err="1"/>
              <a:t>al</a:t>
            </a:r>
            <a:r>
              <a:rPr lang="sl-SI" sz="2800" b="0" i="0" u="none" strike="noStrike" baseline="0" dirty="0"/>
              <a:t>.</a:t>
            </a:r>
            <a:r>
              <a:rPr lang="en-GB" sz="2800" b="0" i="0" u="none" strike="noStrike" baseline="0" dirty="0"/>
              <a:t>, 2013)</a:t>
            </a:r>
            <a:r>
              <a:rPr lang="sl-SI" sz="2800" dirty="0"/>
              <a:t>. </a:t>
            </a:r>
            <a:endParaRPr lang="en-US" sz="2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A0A7BC-7B35-0969-7531-D770B14480A2}"/>
              </a:ext>
            </a:extLst>
          </p:cNvPr>
          <p:cNvSpPr/>
          <p:nvPr/>
        </p:nvSpPr>
        <p:spPr>
          <a:xfrm>
            <a:off x="5949857" y="2329169"/>
            <a:ext cx="659756" cy="322933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8735-C816-1FF6-C2F4-CC9AF8B8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39"/>
            <a:ext cx="10515600" cy="1325563"/>
          </a:xfrm>
        </p:spPr>
        <p:txBody>
          <a:bodyPr/>
          <a:lstStyle/>
          <a:p>
            <a:r>
              <a:rPr lang="en-GB" dirty="0"/>
              <a:t>Mindreading as a cognitive gad</a:t>
            </a:r>
            <a:r>
              <a:rPr lang="sl-SI" dirty="0"/>
              <a:t>g</a:t>
            </a:r>
            <a:r>
              <a:rPr lang="en-GB" dirty="0"/>
              <a:t>et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25E0-25B4-C13B-A01A-0F830B6C1854}"/>
              </a:ext>
            </a:extLst>
          </p:cNvPr>
          <p:cNvSpPr txBox="1"/>
          <p:nvPr/>
        </p:nvSpPr>
        <p:spPr>
          <a:xfrm>
            <a:off x="1945684" y="2264737"/>
            <a:ext cx="291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/>
              <a:t>Social </a:t>
            </a:r>
            <a:r>
              <a:rPr lang="sl-SI" sz="2400" b="1" dirty="0" err="1"/>
              <a:t>learning</a:t>
            </a:r>
            <a:endParaRPr lang="sl-SI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DB356E-35AC-5459-268B-B70F0DB5DC5C}"/>
              </a:ext>
            </a:extLst>
          </p:cNvPr>
          <p:cNvSpPr txBox="1"/>
          <p:nvPr/>
        </p:nvSpPr>
        <p:spPr>
          <a:xfrm>
            <a:off x="1813680" y="4660022"/>
            <a:ext cx="273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/>
              <a:t>Submentalising</a:t>
            </a:r>
            <a:r>
              <a:rPr lang="sl-SI" sz="2400" b="1" dirty="0"/>
              <a:t>  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C1C87B-CE53-BE67-62EF-30A273E025D2}"/>
              </a:ext>
            </a:extLst>
          </p:cNvPr>
          <p:cNvCxnSpPr>
            <a:cxnSpLocks/>
          </p:cNvCxnSpPr>
          <p:nvPr/>
        </p:nvCxnSpPr>
        <p:spPr>
          <a:xfrm>
            <a:off x="0" y="5914663"/>
            <a:ext cx="1236176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85B5DD-4477-5F28-AA37-072511A0962C}"/>
              </a:ext>
            </a:extLst>
          </p:cNvPr>
          <p:cNvSpPr txBox="1"/>
          <p:nvPr/>
        </p:nvSpPr>
        <p:spPr>
          <a:xfrm rot="16200000">
            <a:off x="-701921" y="2256677"/>
            <a:ext cx="292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CULTURAL EVOLUTION 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71C0D-64A3-73EA-8C8D-7B17403F6D77}"/>
              </a:ext>
            </a:extLst>
          </p:cNvPr>
          <p:cNvSpPr txBox="1"/>
          <p:nvPr/>
        </p:nvSpPr>
        <p:spPr>
          <a:xfrm rot="16200000">
            <a:off x="-1061981" y="4893031"/>
            <a:ext cx="366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BIOLOGICAL  EVOLUTION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A9D5E-BA89-D0F0-70BC-55D604515DF0}"/>
              </a:ext>
            </a:extLst>
          </p:cNvPr>
          <p:cNvSpPr txBox="1"/>
          <p:nvPr/>
        </p:nvSpPr>
        <p:spPr>
          <a:xfrm>
            <a:off x="1170918" y="5318120"/>
            <a:ext cx="223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err="1"/>
              <a:t>Action</a:t>
            </a:r>
            <a:r>
              <a:rPr lang="sl-SI" sz="2000" dirty="0"/>
              <a:t> </a:t>
            </a:r>
            <a:r>
              <a:rPr lang="sl-SI" sz="2000" dirty="0" err="1"/>
              <a:t>vocabulary</a:t>
            </a:r>
            <a:r>
              <a:rPr lang="sl-SI" sz="2000" dirty="0"/>
              <a:t> 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3C531-CFAA-CCED-DD61-D9F98B570293}"/>
              </a:ext>
            </a:extLst>
          </p:cNvPr>
          <p:cNvSpPr txBox="1"/>
          <p:nvPr/>
        </p:nvSpPr>
        <p:spPr>
          <a:xfrm>
            <a:off x="1170917" y="2880940"/>
            <a:ext cx="5570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err="1"/>
              <a:t>Labels</a:t>
            </a:r>
            <a:r>
              <a:rPr lang="sl-SI" sz="2000" dirty="0"/>
              <a:t> </a:t>
            </a:r>
            <a:r>
              <a:rPr lang="sl-SI" sz="2000" dirty="0" err="1"/>
              <a:t>for</a:t>
            </a:r>
            <a:r>
              <a:rPr lang="sl-SI" sz="2000" dirty="0"/>
              <a:t> </a:t>
            </a:r>
            <a:r>
              <a:rPr lang="sl-SI" sz="2000" dirty="0" err="1"/>
              <a:t>higher-level</a:t>
            </a:r>
            <a:r>
              <a:rPr lang="sl-SI" sz="2000" dirty="0"/>
              <a:t> </a:t>
            </a:r>
            <a:r>
              <a:rPr lang="sl-SI" sz="2000" dirty="0" err="1"/>
              <a:t>features</a:t>
            </a:r>
            <a:r>
              <a:rPr lang="sl-SI" sz="2000" dirty="0"/>
              <a:t> </a:t>
            </a:r>
            <a:r>
              <a:rPr lang="sl-SI" sz="2000" dirty="0" err="1"/>
              <a:t>regarding</a:t>
            </a:r>
            <a:r>
              <a:rPr lang="sl-SI" sz="2000" dirty="0"/>
              <a:t> </a:t>
            </a:r>
            <a:r>
              <a:rPr lang="sl-SI" sz="2000" dirty="0" err="1"/>
              <a:t>action</a:t>
            </a:r>
            <a:r>
              <a:rPr lang="sl-SI" sz="2000" dirty="0"/>
              <a:t> </a:t>
            </a:r>
            <a:r>
              <a:rPr lang="sl-SI" sz="2000" dirty="0" err="1"/>
              <a:t>vocabulary</a:t>
            </a:r>
            <a:r>
              <a:rPr lang="sl-SI" sz="2000" dirty="0"/>
              <a:t> </a:t>
            </a:r>
          </a:p>
          <a:p>
            <a:r>
              <a:rPr lang="sl-SI" sz="2000" dirty="0"/>
              <a:t>New </a:t>
            </a:r>
            <a:r>
              <a:rPr lang="sl-SI" sz="2000" dirty="0" err="1"/>
              <a:t>way</a:t>
            </a:r>
            <a:r>
              <a:rPr lang="sl-SI" sz="2000" dirty="0"/>
              <a:t> </a:t>
            </a:r>
            <a:r>
              <a:rPr lang="sl-SI" sz="2000" dirty="0" err="1"/>
              <a:t>of</a:t>
            </a:r>
            <a:r>
              <a:rPr lang="sl-SI" sz="2000" dirty="0"/>
              <a:t> </a:t>
            </a:r>
            <a:r>
              <a:rPr lang="sl-SI" sz="2000" dirty="0" err="1"/>
              <a:t>thinking</a:t>
            </a:r>
            <a:r>
              <a:rPr lang="sl-SI" sz="2000" dirty="0"/>
              <a:t> </a:t>
            </a:r>
            <a:r>
              <a:rPr lang="sl-SI" sz="2000" dirty="0" err="1"/>
              <a:t>about</a:t>
            </a:r>
            <a:r>
              <a:rPr lang="sl-SI" sz="2000" dirty="0"/>
              <a:t> </a:t>
            </a:r>
            <a:r>
              <a:rPr lang="sl-SI" sz="2000" dirty="0" err="1"/>
              <a:t>action</a:t>
            </a:r>
            <a:r>
              <a:rPr lang="sl-SI" sz="2000" dirty="0"/>
              <a:t>: as a </a:t>
            </a:r>
            <a:r>
              <a:rPr lang="en-GB" sz="2000" i="0" u="none" strike="noStrike" baseline="0" dirty="0"/>
              <a:t>product of internal states</a:t>
            </a:r>
            <a:r>
              <a:rPr lang="sl-SI" sz="2000" i="0" u="none" strike="noStrike" baseline="0" dirty="0"/>
              <a:t> </a:t>
            </a:r>
            <a:r>
              <a:rPr lang="en-GB" sz="2000" i="0" u="none" strike="noStrike" baseline="0" dirty="0"/>
              <a:t>that represent the world and each other</a:t>
            </a:r>
            <a:endParaRPr lang="sl-SI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4B4F3-6D8E-0708-596F-0D9ED4591727}"/>
              </a:ext>
            </a:extLst>
          </p:cNvPr>
          <p:cNvSpPr txBox="1"/>
          <p:nvPr/>
        </p:nvSpPr>
        <p:spPr>
          <a:xfrm>
            <a:off x="5425526" y="5857164"/>
            <a:ext cx="6041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sz="2400" b="1" dirty="0"/>
          </a:p>
          <a:p>
            <a:r>
              <a:rPr lang="sl-SI" sz="2400" b="1" dirty="0" err="1"/>
              <a:t>Domain</a:t>
            </a:r>
            <a:r>
              <a:rPr lang="sl-SI" sz="2400" b="1" dirty="0"/>
              <a:t> general </a:t>
            </a:r>
            <a:r>
              <a:rPr lang="sl-SI" sz="2400" b="1" dirty="0" err="1"/>
              <a:t>cognitive</a:t>
            </a:r>
            <a:r>
              <a:rPr lang="sl-SI" sz="2400" b="1" dirty="0"/>
              <a:t> </a:t>
            </a:r>
            <a:r>
              <a:rPr lang="sl-SI" sz="2400" b="1" dirty="0" err="1"/>
              <a:t>mechanisms</a:t>
            </a:r>
            <a:r>
              <a:rPr lang="sl-SI" sz="2400" b="1" dirty="0"/>
              <a:t>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6EC8C-8486-D543-52C5-19BD526811AC}"/>
              </a:ext>
            </a:extLst>
          </p:cNvPr>
          <p:cNvSpPr txBox="1"/>
          <p:nvPr/>
        </p:nvSpPr>
        <p:spPr>
          <a:xfrm>
            <a:off x="7034546" y="1667537"/>
            <a:ext cx="305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>
                <a:solidFill>
                  <a:srgbClr val="C00000"/>
                </a:solidFill>
              </a:rPr>
              <a:t>Explicit</a:t>
            </a:r>
            <a:r>
              <a:rPr lang="sl-SI" sz="2400" b="1" dirty="0">
                <a:solidFill>
                  <a:srgbClr val="C00000"/>
                </a:solidFill>
              </a:rPr>
              <a:t> </a:t>
            </a:r>
            <a:r>
              <a:rPr lang="sl-SI" sz="2400" b="1" dirty="0" err="1">
                <a:solidFill>
                  <a:srgbClr val="C00000"/>
                </a:solidFill>
              </a:rPr>
              <a:t>mindreading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FC3CD-DDB9-5FE8-E55C-3B8B19F1B9E7}"/>
              </a:ext>
            </a:extLst>
          </p:cNvPr>
          <p:cNvSpPr txBox="1"/>
          <p:nvPr/>
        </p:nvSpPr>
        <p:spPr>
          <a:xfrm>
            <a:off x="7084942" y="4709894"/>
            <a:ext cx="442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b="1" dirty="0" err="1">
                <a:solidFill>
                  <a:srgbClr val="C00000"/>
                </a:solidFill>
              </a:rPr>
              <a:t>Implicit</a:t>
            </a:r>
            <a:r>
              <a:rPr lang="sl-SI" sz="2400" b="1" dirty="0">
                <a:solidFill>
                  <a:srgbClr val="C00000"/>
                </a:solidFill>
              </a:rPr>
              <a:t> </a:t>
            </a:r>
            <a:r>
              <a:rPr lang="sl-SI" sz="2400" b="1" dirty="0" err="1">
                <a:solidFill>
                  <a:srgbClr val="C00000"/>
                </a:solidFill>
              </a:rPr>
              <a:t>mindreading</a:t>
            </a:r>
            <a:endParaRPr lang="sl-SI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4" descr="1,100 Cartoon Scaffolding Royalty-Free Photos and Stock Images |  Shutterstock">
            <a:extLst>
              <a:ext uri="{FF2B5EF4-FFF2-40B4-BE49-F238E27FC236}">
                <a16:creationId xmlns:a16="http://schemas.microsoft.com/office/drawing/2014/main" id="{BFA2490C-2BB0-4F63-7DC7-6DB6B38B2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2"/>
          <a:stretch/>
        </p:blipFill>
        <p:spPr bwMode="auto">
          <a:xfrm>
            <a:off x="7417530" y="2406535"/>
            <a:ext cx="2057400" cy="20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D4DEE-EA00-5431-F438-7FC6969F4A72}"/>
              </a:ext>
            </a:extLst>
          </p:cNvPr>
          <p:cNvCxnSpPr>
            <a:cxnSpLocks/>
          </p:cNvCxnSpPr>
          <p:nvPr/>
        </p:nvCxnSpPr>
        <p:spPr>
          <a:xfrm flipV="1">
            <a:off x="7086922" y="2103949"/>
            <a:ext cx="0" cy="2556073"/>
          </a:xfrm>
          <a:prstGeom prst="straightConnector1">
            <a:avLst/>
          </a:prstGeom>
          <a:ln w="127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0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DF44-C8C9-C485-97CD-A76F75FB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Research</a:t>
            </a:r>
            <a:r>
              <a:rPr lang="sl-SI" dirty="0"/>
              <a:t> </a:t>
            </a:r>
            <a:r>
              <a:rPr lang="sl-SI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E2DB-4C71-CE10-6724-7C8D0601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6897" cy="4667251"/>
          </a:xfrm>
        </p:spPr>
        <p:txBody>
          <a:bodyPr>
            <a:normAutofit/>
          </a:bodyPr>
          <a:lstStyle/>
          <a:p>
            <a:r>
              <a:rPr lang="en-US" dirty="0" err="1"/>
              <a:t>Heyes</a:t>
            </a:r>
            <a:r>
              <a:rPr lang="en-US" dirty="0"/>
              <a:t>’ theory of cognitive gadgets is based on wide ranging empirical evidence </a:t>
            </a:r>
          </a:p>
          <a:p>
            <a:r>
              <a:rPr lang="en-US" dirty="0"/>
              <a:t>However, not clear:  </a:t>
            </a:r>
          </a:p>
          <a:p>
            <a:pPr marL="0" indent="0">
              <a:buNone/>
            </a:pPr>
            <a:r>
              <a:rPr lang="en-US" dirty="0"/>
              <a:t>	1) if the domain general principles are actually enough, </a:t>
            </a:r>
          </a:p>
          <a:p>
            <a:pPr marL="0" indent="0">
              <a:buNone/>
            </a:pPr>
            <a:r>
              <a:rPr lang="en-US" dirty="0"/>
              <a:t>	2) which domain general mechanisms would be needed for the 	emergence of </a:t>
            </a:r>
            <a:r>
              <a:rPr lang="sl-SI" dirty="0" err="1"/>
              <a:t>the</a:t>
            </a:r>
            <a:r>
              <a:rPr lang="en-US" dirty="0"/>
              <a:t> </a:t>
            </a:r>
            <a:r>
              <a:rPr lang="sl-SI" dirty="0" err="1"/>
              <a:t>mindreading</a:t>
            </a:r>
            <a:r>
              <a:rPr lang="en-US" dirty="0"/>
              <a:t> capability</a:t>
            </a:r>
            <a:r>
              <a:rPr lang="sl-SI" dirty="0"/>
              <a:t>,</a:t>
            </a:r>
          </a:p>
          <a:p>
            <a:pPr marL="914400" lvl="2" indent="0">
              <a:buNone/>
            </a:pPr>
            <a:r>
              <a:rPr lang="sl-SI" sz="2800" dirty="0"/>
              <a:t>3) and </a:t>
            </a:r>
            <a:r>
              <a:rPr lang="en-GB" sz="2800" dirty="0"/>
              <a:t>under</a:t>
            </a:r>
            <a:r>
              <a:rPr lang="sl-SI" sz="2800" dirty="0"/>
              <a:t> which cultural pressures.</a:t>
            </a:r>
            <a:endParaRPr lang="en-US" sz="2800" dirty="0"/>
          </a:p>
          <a:p>
            <a:r>
              <a:rPr lang="en-GB" b="1" dirty="0">
                <a:solidFill>
                  <a:srgbClr val="C00000"/>
                </a:solidFill>
              </a:rPr>
              <a:t>Research goal</a:t>
            </a:r>
            <a:r>
              <a:rPr lang="en-GB" dirty="0"/>
              <a:t>: to model trajectories by which </a:t>
            </a:r>
            <a:r>
              <a:rPr lang="sl-SI" dirty="0" err="1"/>
              <a:t>mindreading</a:t>
            </a:r>
            <a:r>
              <a:rPr lang="en-GB" dirty="0"/>
              <a:t> cognition could have culturally evolved, assuming domain-general cognitive primitives.</a:t>
            </a:r>
            <a:endParaRPr lang="sl-SI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9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03,712"/>
  <p:tag name="OUTPUTTYPE" val="PNG"/>
  <p:tag name="IGUANATEXVERSION" val="160"/>
  <p:tag name="LATEXADDIN" val="\documentclass{article}&#10;\usepackage{amsmath}&#10;\pagestyle{empty}&#10;\begin{document}&#10;$$&#10;A1 \rightarrow &#10;$$&#10;\end{document}"/>
  <p:tag name="IGUANATEXSIZE" val="20"/>
  <p:tag name="IGUANATEXCURSOR" val="98"/>
  <p:tag name="TRANSPARENCY" val="True"/>
  <p:tag name="LATEXENGINEID" val="0"/>
  <p:tag name="TEMPFOLDER" val="C:\temp\"/>
  <p:tag name="LATEXFORMHEIGHT" val="320"/>
  <p:tag name="LATEXFORMWIDTH" val="468,9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03,712"/>
  <p:tag name="OUTPUTTYPE" val="PNG"/>
  <p:tag name="IGUANATEXVERSION" val="160"/>
  <p:tag name="LATEXADDIN" val="\documentclass{article}&#10;\usepackage{amsmath}&#10;\pagestyle{empty}&#10;\begin{document}&#10;$$&#10;A1 \rightarrow &#10;$$&#10;\end{document}"/>
  <p:tag name="IGUANATEXSIZE" val="20"/>
  <p:tag name="IGUANATEXCURSOR" val="98"/>
  <p:tag name="TRANSPARENCY" val="True"/>
  <p:tag name="LATEXENGINEID" val="0"/>
  <p:tag name="TEMPFOLDER" val="C:\temp\"/>
  <p:tag name="LATEXFORMHEIGHT" val="320"/>
  <p:tag name="LATEXFORMWIDTH" val="468,9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1,05"/>
  <p:tag name="ORIGINALWIDTH" val="4059,242"/>
  <p:tag name="OUTPUTTYPE" val="PNG"/>
  <p:tag name="IGUANATEXVERSION" val="160"/>
  <p:tag name="LATEXADDIN" val="\documentclass{article}&#10;\usepackage{amsmath}&#10;\pagestyle{empty}&#10;&#10;\usepackage{amsmath}&#10;&#10;\begin{document}&#10;&#10;\subsection*{Program Structure}&#10;&#10;\[&#10;\begin{aligned}&#10;\text{INF} &amp; \to \left[ \left( \lambda \, \text{game, own\_index, mem, acts, preds} : P\_EXPR \right), \left( \lambda \, \text{game, own\_index, mem, acts} : M\_EXPR \right) \right]&#10;\end{aligned}&#10;\]&#10;&#10;\subsection*{Data Strings}&#10;&#10;\[&#10;\begin{aligned}&#10;\text{STR} &amp; \to \text{STR} + \text{STR} \quad (0.5) \\&#10;\text{STR} &amp; \to \text{OBJ} \quad (1.0) \\&#10;\text{STR} &amp; \to \text{AG} \quad (1.0) \\&#10;\text{STR} &amp; \to z \quad (1.0)&#10;\end{aligned}&#10;\]&#10;&#10;\subsection*{Objects}&#10;&#10;\[&#10;\text{OBJ} \to o_i \quad \left( \frac{3}{\text{n\_objects}} \right) \quad \text{for} \; i = 0, 1, \ldots, \text{n\_objects} - 1&#10;\]&#10;&#10;\subsection*{Agents}&#10;&#10;\[&#10;\text{AG} \to a_i \quad \left( \frac{3}{\text{n\_agents}} \right) \quad \text{for} \; i = 0, 1, \ldots, \text{n\_agents} - 1&#10;\]&#10;\[&#10;\text{AG} \to \text{f\_self} \quad \text{with} \; \text{SELF} \quad (1.0)&#10;\]&#10;&#10;\subsection*{Boolean Expressions}&#10;&#10;\[&#10;\begin{aligned}&#10;\text{BOOL} &amp; \to \text{f\_and} \left( \text{BOOL}, \text{BOOL} \right) \quad (0.5) \\&#10;\text{BOOL} &amp; \to \text{f\_not} \left( \text{BOOL} \right) \quad (0.5) \\&#10;\text{BOOL} &amp; \to \text{f\_equals} \left( \text{AG}, \text{AG} \right) \quad (0.5) \\&#10;\text{BOOL} &amp; \to \text{f\_equals} \left( \text{OBJ}, \text{OBJ} \right) \quad (0.5) \\&#10;\text{BOOL} &amp; \to \text{f\_equals} \left( \text{STR}, \text{STR} \right) \quad (0.5)&#10;\end{aligned}&#10;\]&#10;&#10;\subsection*{Top-Level Variables}&#10;&#10;\[&#10;\begin{aligned}&#10;\text{GAME} &amp; \to \text{game} \quad (1.0) \\&#10;\text{SELF} &amp; \to \text{own\_index} \quad (1.0) \\&#10;\text{MEM} &amp; \to \text{mem} \quad (1.0) \\&#10;\text{ACTS} &amp; \to \text{acts} \quad (1.0) \\&#10;\text{PREDS} &amp; \to \text{preds} \quad (1.0)&#10;\end{aligned}&#10;\]&#10;&#10;\subsection*{Game and Memory Access}&#10;&#10;\[&#10;\begin{aligned}&#10;\text{BOOL} &amp; \to \text{f\_closerthan} \left( \text{AG}, \text{AG}, \text{OBJ}, \text{GAME} \right) \quad (1.0) \\&#10;\text{BOOL} &amp; \to \text{f\_chose} \left( \text{AG}, \text{OBJ}, \text{ACTS} \right) \quad (1.0) \\&#10;\text{BOOL} &amp; \to \text{f\_in} \left( \text{STR}, \text{MEM}, \text{AG} \right) \quad (1.0)&#10;\end{aligned}&#10;\]&#10;&#10;\subsection*{Prediction Program Logic}&#10;&#10;\[&#10;\begin{aligned}&#10;\text{P\_EXPR} &amp; \to \text{f\_if} \left( \text{BOOL}, \text{P\_THUNK}, \text{P\_THUNK} \right) \quad (\text{expr\_nest\_prob}) \\&#10;\text{P\_THUNK} &amp; \to \lambda \left( \text{P\_EXPR} \right) \quad (1.0) \\&#10;\text{P\_EXPR} &amp; \to \text{f\_predict} \left( \text{AG}, \text{OBJ}, \text{PREDS} \right) \quad (1.0)&#10;\end{aligned}&#10;\]&#10;&#10;\subsubsection*{Iteration}&#10;&#10;\[&#10;\begin{aligned}&#10;\text{P\_EXPR} &amp; \to \text{forallagents} \left( \text{PA\_FUNC}, \text{GAME} \right) \quad (\text{expr\_nest\_prob}) \\&#10;\text{PA\_FUNC} &amp; \to \lambda \left( \text{P\_EXPR} \right) \quad (1.0) \quad \text{bv\_type=AG, bv\_prefix=var\_a}&#10;\end{aligned}&#10;\]&#10;&#10;\[&#10;\begin{aligned}&#10;\text{P\_EXPR} &amp; \to \text{forallobjects} \left( \text{PO\_FUNC}, \text{GAME} \right) \quad (\text{expr\_nest\_prob}) \\&#10;\text{PO\_FUNC} &amp; \to \lambda \left( \text{P\_EXPR} \right) \quad (1.0) \quad \text{bv\_type=OBJ, bv\_prefix=var\_o}&#10;\end{aligned}&#10;\]&#10;&#10;\[&#10;\begin{aligned}&#10;\text{P\_EXPR} &amp; \to \text{forallstrings} \left( \text{PS\_FUNC}, \text{AG}, \text{MEM} \right) \quad (\text{expr\_nest\_prob}) \\&#10;\text{PS\_FUNC} &amp; \to \lambda \left( \text{P\_EXPR} \right) \quad (1.0) \quad \text{bv\_type=STR, bv\_prefix=var\_s}&#10;\end{aligned}&#10;\]&#10;&#10;\subsection*{Memory Program Logic}&#10;&#10;\[&#10;\begin{aligned}&#10;\text{M\_EXPR} &amp; \to \text{f\_if} \left( \text{BOOL}, \text{M\_THUNK}, \text{M\_THUNK} \right) \quad (\text{expr\_nest\_prob}) \\&#10;\text{M\_THUNK} &amp; \to \lambda \left( \text{M\_EXPR} \right) \quad (1.0) \\&#10;\text{M\_EXPR} &amp; \to \text{f\_write} \left( \text{AG}, \text{STR}, \text{MEM} \right) \quad (1.0) \\&#10;\text{M\_EXPR} &amp; \to \text{f\_remove} \left( \text{AG}, \text{STR}, \text{MEM} \right) \quad (1.0)&#10;\end{aligned}&#10;\]&#10;&#10;\subsubsection*{Iteration}&#10;&#10;\[&#10;\begin{aligned}&#10;\text{M\_EXPR} &amp; \to \text{forallagents} \left( \text{MA\_FUNC}, \text{GAME} \right) \quad (\text{expr\_nest\_prob}) \\&#10;\text{MA\_FUNC} &amp; \to \lambda \left( \text{M\_EXPR} \right) \quad (1.0) \quad \text{bv\_type=AG, bv\_prefix=var\_a}&#10;\end{aligned}&#10;\]&#10;&#10;\[&#10;\begin{aligned}&#10;\text{M\_EXPR} &amp; \to \text{forallobjects} \left( \text{MO\_FUNC}, \text{GAME} \right) \quad (\text{expr\_nest\_prob}) \\&#10;\text{MO\_FUNC} &amp; \to \lambda \left( \text{M\_EXPR} \right) \quad (1.0) \quad \text{bv\_type=OBJ, bv\_prefix=var\_o}&#10;\end{aligned}&#10;\]&#10;&#10;\[&#10;\begin{aligned}&#10;\text{M\_EXPR} &amp; \to \text{forallstrings} \left( \text{MS\_FUNC}, \text{AG}, \text{MEM} \right) \quad (\text{expr\_nest\_prob}) \\&#10;\text{MS\_FUNC} &amp; \to \lambda \left( \text{M\_EXPR} \right) \quad (1.0) \quad \text{bv\_type=STR, bv\_prefix=var\_s}&#10;\end{aligned}&#10;\]&#10;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Microsoft Office PowerPoint</Application>
  <PresentationFormat>Widescreen</PresentationFormat>
  <Paragraphs>135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ChronicleTextG1-Roman</vt:lpstr>
      <vt:lpstr>gg sans</vt:lpstr>
      <vt:lpstr>Office Theme</vt:lpstr>
      <vt:lpstr>Thomas Representation  aka the cultural evolution  of the mindreading capability  given domain-general cognitive primitives</vt:lpstr>
      <vt:lpstr>Mindreading </vt:lpstr>
      <vt:lpstr>The origins of mindreading </vt:lpstr>
      <vt:lpstr>Mindreading as a cognitive gadget </vt:lpstr>
      <vt:lpstr>Domain general mechanisms</vt:lpstr>
      <vt:lpstr>Empirical support for the domain generality hypothesis </vt:lpstr>
      <vt:lpstr>From statistical regularities to categories </vt:lpstr>
      <vt:lpstr>Mindreading as a cognitive gadget </vt:lpstr>
      <vt:lpstr>Research goals</vt:lpstr>
      <vt:lpstr>The simulation setup</vt:lpstr>
      <vt:lpstr>The simulation setup</vt:lpstr>
      <vt:lpstr>The simulation setup</vt:lpstr>
      <vt:lpstr>The simulation setup</vt:lpstr>
      <vt:lpstr>The simulation setup</vt:lpstr>
      <vt:lpstr>What can the agents do, primitively </vt:lpstr>
      <vt:lpstr>Now that we have this simulation…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Fausto Carcassi</dc:creator>
  <cp:lastModifiedBy>Fausto Carcassi</cp:lastModifiedBy>
  <cp:revision>1</cp:revision>
  <dcterms:created xsi:type="dcterms:W3CDTF">2024-07-18T19:01:26Z</dcterms:created>
  <dcterms:modified xsi:type="dcterms:W3CDTF">2024-07-19T08:40:19Z</dcterms:modified>
</cp:coreProperties>
</file>