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1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693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53CCA-C154-4C2A-AEFE-CC2D929D183B}" type="datetimeFigureOut">
              <a:rPr lang="en-DE" smtClean="0"/>
              <a:t>16/05/2023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5CAF2-866C-4B9D-AF04-DA0C179C13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133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6260-0FB1-4E48-A417-C9D5A35EC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B3B01-5E98-47AA-90A0-F242C8391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EDA13-2853-4607-80AC-F095D4AB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16/05/2023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30EB4-C0E7-4A92-BF02-30866F86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probabilistic Language of Thought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AE0D-0677-427E-A19E-FFEE3AE3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 dirty="0"/>
          </a:p>
        </p:txBody>
      </p:sp>
      <p:pic>
        <p:nvPicPr>
          <p:cNvPr id="7" name="Picture 2" descr="PhD Position Available at Tubingen University (Germany) - Nanocohybri">
            <a:extLst>
              <a:ext uri="{FF2B5EF4-FFF2-40B4-BE49-F238E27FC236}">
                <a16:creationId xmlns:a16="http://schemas.microsoft.com/office/drawing/2014/main" id="{93D5427F-0550-4164-884A-A48F9085D3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623" y="202185"/>
            <a:ext cx="950910" cy="67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90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9BAC-EDC2-40DF-9C70-C2C3D09B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64143-6516-4F7F-B914-3CA8CBDA8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38B5C-215A-4AFB-BCFA-01D7DB76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16/05/2023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3D5C8-2B11-4BF7-B994-9AFBCC01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FCA5F-1FBF-4977-9B85-AD512976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249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D12D6-A001-47B0-B5C0-E4F868DBD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FBB47-9E18-43FB-A5ED-A89D117F5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D97C6-0BFC-4466-89ED-B90F5822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16/05/2023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70218-24B3-4EF0-887D-75081725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BE0F-D314-4C66-8A1A-45AB799E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909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9BDA-2223-4072-A33C-2932510D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FBCC7-35B6-4B87-B3D6-849E5B249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400">
                <a:latin typeface="Georgia" panose="02040502050405020303" pitchFamily="18" charset="0"/>
              </a:defRPr>
            </a:lvl2pPr>
            <a:lvl3pPr>
              <a:defRPr sz="2400">
                <a:latin typeface="Georgia" panose="02040502050405020303" pitchFamily="18" charset="0"/>
              </a:defRPr>
            </a:lvl3pPr>
            <a:lvl4pPr>
              <a:defRPr sz="2400">
                <a:latin typeface="Georgia" panose="02040502050405020303" pitchFamily="18" charset="0"/>
              </a:defRPr>
            </a:lvl4pPr>
            <a:lvl5pPr>
              <a:defRPr sz="24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962A4-C028-490C-9BBA-CDA64761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16/05/2023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1D682-3089-465F-AFEC-9ABC580A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41AA8-6793-4D9D-BE87-9893D71B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  <p:pic>
        <p:nvPicPr>
          <p:cNvPr id="7" name="Picture 2" descr="PhD Position Available at Tubingen University (Germany) - Nanocohybri">
            <a:extLst>
              <a:ext uri="{FF2B5EF4-FFF2-40B4-BE49-F238E27FC236}">
                <a16:creationId xmlns:a16="http://schemas.microsoft.com/office/drawing/2014/main" id="{B37013AC-F436-4C7D-A80E-CB059D1654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623" y="202185"/>
            <a:ext cx="950910" cy="67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05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6DF8-E1E3-4AA8-9041-C2EC2DFE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71762-686F-4858-9CDB-93883B824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066B6-1E3E-46F4-A85B-52EF6E5F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16/05/2023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BDFA4-DD4D-4E4E-B505-FF129A18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24F72-B4DB-4508-9A02-0FE823AA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454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7367-3847-4F9B-97BE-F1FA19F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7E194-ED46-407F-BA51-4E8F7C65C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35BD3-2612-410E-91AD-1BF187B47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1BE8A-A150-456E-AE42-54D977D5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16/05/2023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84C7-1E6D-44DE-B0C9-B3345E7F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E0AC8-F74A-4AE8-8FE7-F14AB39E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67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894D-DCF1-4F33-9310-E6A26C1F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5F88-42E0-4D3C-BBE7-F1723D3B0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52408-2148-4EE5-B320-00D3E51F0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CE8F7-A745-4333-B8CA-03D854F91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6E82E-36E1-4722-A251-45F60B71F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0EDEC-F5AE-4DB0-9A2B-908CFCC3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16/05/2023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C726A-3271-45D2-A025-8E516786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42EDC-B302-4851-A2E4-A4DB78F7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286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B041-E555-481A-8EAE-7A11486A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CFAA3-FAB8-4D70-8330-4AAEB57A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16/05/2023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12BF0-8812-4FD1-AD8C-1587BFAB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BA54B-8E5F-49AA-8D5E-9119A963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565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F10AB-5E38-4768-BE1A-E1589068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16/05/2023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94C2A-0E37-479D-8FF3-FCFC8494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2A046-ECDA-43B8-ADAA-2EFDEC35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291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16CC-D4AC-41D8-B53C-2D799B75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53B6-DBF0-4798-B8C1-A54D0E473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37FA6-0256-429A-BFE1-9C7763428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B8A1A-4C5A-4EFD-880D-17DF0E82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16/05/2023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BCB47-A734-4834-992B-2BBB15D9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9D9AE-3D36-4CA5-A241-33B974B0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661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ADB5-2B31-4B90-898F-EF6342A7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E8274-2057-4A1F-ADC6-7F4B98234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3BA8A-0A21-49AE-B1D5-B1FBD296B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7C027-CFD3-49E2-8087-346F432E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16/05/2023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B0F18-65ED-45AF-92B0-C8ADD335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7D0BB-4E30-4D4B-98C0-4D2172E3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693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A8D32-E9AF-40D5-9668-F89D585D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8EEBE-5E3F-4C38-8B78-A54DE516D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E458C-8E35-4C74-9580-99D5C34BE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4CEEB-4757-4CEF-A2B8-DD5B351715CD}" type="datetimeFigureOut">
              <a:rPr lang="en-DE" smtClean="0"/>
              <a:t>16/05/2023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C748-B882-4EC3-90FE-18B8FCC12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1FC77-59D9-428F-8080-F5DEF429E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973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40A97-26E4-9C22-9BD6-81A525EF96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 </a:t>
            </a:r>
            <a:r>
              <a:rPr lang="en-US"/>
              <a:t>In Progress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D8689-F67B-A624-CC5D-04727C31A1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807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Work In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Fausto Carcassi</dc:creator>
  <cp:lastModifiedBy>carcassi fausto</cp:lastModifiedBy>
  <cp:revision>272</cp:revision>
  <dcterms:created xsi:type="dcterms:W3CDTF">2022-03-28T11:58:41Z</dcterms:created>
  <dcterms:modified xsi:type="dcterms:W3CDTF">2023-05-16T12:35:27Z</dcterms:modified>
</cp:coreProperties>
</file>