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FAT BY OUTLET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ITEM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OUTLET ESTABLISHMENT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FAT CONTENT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OUTLET SIZE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OUTLET LOCATION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OOTLET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08acdf6b-39ec-4175-8731-09b2ab658d3a?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544dd2527c9e4d07" /><Relationship Type="http://schemas.openxmlformats.org/officeDocument/2006/relationships/slideLayout" Target="/ppt/slideLayouts/slideLayout8.xml" Id="Re4d3074b783f4167" /><Relationship Type="http://schemas.openxmlformats.org/officeDocument/2006/relationships/hyperlink" Target="https://app.powerbi.com/groups/me/reports/08acdf6b-39ec-4175-8731-09b2ab658d3a/?pbi_source=PowerPoint" TargetMode="External" Id="RelId0" /><Relationship Type="http://schemas.openxmlformats.org/officeDocument/2006/relationships/image" Target="/ppt/media/image4.png" Id="imgId82300103"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Blinkit 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14/03/2025 14:40:48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14/03/2025 10:21:48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hape ,textbox ,textbox ,cardVisual ,shape ,slicer ,cardVisual ,FAT BY OUTLET ,shape ,shape ,ITEM TYPE ,shape ,OUTLET ESTABLISHMENT ,shape ,FAT CONTENT ,OUTLET SIZE ,shape ,OUTLET LOCATION ,shape ,OOTLET TYPE ,slicer ,slicer ,slicer.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82300103"/>
          <a:stretch xmlns:a="http://schemas.openxmlformats.org/drawingml/2006/main">
            <a:fillRect/>
          </a:stretch>
        </p:blipFill>
        <p:spPr>
          <a:xfrm xmlns:a="http://schemas.openxmlformats.org/drawingml/2006/main">
            <a:off x="161925" y="0"/>
            <a:ext cx="1184910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