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Daily Trend For Total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Trend By Total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Sales by Pizza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% of Sales by Pizza Size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 Quantity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pizza by Total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Bottom 5 pizza by Total Order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3682d5f-eb91-4d91-a395-7182c4df3b05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1130da255c3e4738" /><Relationship Type="http://schemas.openxmlformats.org/officeDocument/2006/relationships/slideLayout" Target="/ppt/slideLayouts/slideLayout8.xml" Id="R836951ee2fd64e3d" /><Relationship Type="http://schemas.openxmlformats.org/officeDocument/2006/relationships/hyperlink" Target="https://app.powerbi.com/groups/me/reports/f3682d5f-eb91-4d91-a395-7182c4df3b05/?pbi_source=PowerPoint" TargetMode="External" Id="RelId0" /><Relationship Type="http://schemas.openxmlformats.org/officeDocument/2006/relationships/image" Target="/ppt/media/image4.png" Id="imgId8241768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d49d3344d9ec4d0b" /><Relationship Type="http://schemas.openxmlformats.org/officeDocument/2006/relationships/slideLayout" Target="/ppt/slideLayouts/slideLayout8.xml" Id="R3f550f4ef0374f87" /><Relationship Type="http://schemas.openxmlformats.org/officeDocument/2006/relationships/hyperlink" Target="https://app.powerbi.com/groups/me/reports/f3682d5f-eb91-4d91-a395-7182c4df3b05/?pbi_source=PowerPoint" TargetMode="External" Id="RelId1" /><Relationship Type="http://schemas.openxmlformats.org/officeDocument/2006/relationships/image" Target="/ppt/media/image5.png" Id="imgId8241768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Pizza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17/03/2025 07:19:45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16/03/2025 11:32:50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hape ,textbox ,textbox ,image ,shape ,Daily Trend For Total Order ,shape ,Monthly Trend By Total Order ,shape ,shape ,shape ,% of Sales by Pizza Category ,% of Sales by Pizza Size ,funnel ,shape ,textbox ,textbox ,textbox ,textbox ,slicer ,slicer ,pageNavigator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24176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43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Home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Visual ,shape ,textbox ,textbox ,image ,shape ,shape ,textbox ,textbox ,textbox ,textbox ,slicer ,slicer ,shape ,shape ,shape ,shape ,shape ,Top 5 pizza ,Bottom 5 pizza ,Top 5 pizza Quantity ,Bottom 5 pizza Quantity ,Top 5 pizza by Total Order ,Bottom 5 pizza by Total Order ,pageNavigato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8241768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47625"/>
            <a:ext cx="12192000" cy="67437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Best/Worst Seller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