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 Customer Rating status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0ec39b55-2ad3-4f3b-a4ea-4f63bfc1e0d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c7ca36b15fac4fe8" /><Relationship Type="http://schemas.openxmlformats.org/officeDocument/2006/relationships/slideLayout" Target="/ppt/slideLayouts/slideLayout8.xml" Id="R7820a89f8c8b4a2a" /><Relationship Type="http://schemas.openxmlformats.org/officeDocument/2006/relationships/hyperlink" Target="https://app.powerbi.com/groups/me/reports/0ec39b55-2ad3-4f3b-a4ea-4f63bfc1e0d6/?pbi_source=PowerPoint" TargetMode="External" Id="RelId0" /><Relationship Type="http://schemas.openxmlformats.org/officeDocument/2006/relationships/image" Target="/ppt/media/image4.png" Id="imgId80370149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18eefe0eabd46fc" /><Relationship Type="http://schemas.openxmlformats.org/officeDocument/2006/relationships/slideLayout" Target="/ppt/slideLayouts/slideLayout8.xml" Id="Rcfec6f279a8c4c56" /><Relationship Type="http://schemas.openxmlformats.org/officeDocument/2006/relationships/hyperlink" Target="https://app.powerbi.com/groups/me/reports/0ec39b55-2ad3-4f3b-a4ea-4f63bfc1e0d6/?pbi_source=PowerPoint" TargetMode="External" Id="RelId1" /><Relationship Type="http://schemas.openxmlformats.org/officeDocument/2006/relationships/image" Target="/ppt/media/image5.png" Id="imgId80370150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2965a9193f3d4691" /><Relationship Type="http://schemas.openxmlformats.org/officeDocument/2006/relationships/slideLayout" Target="/ppt/slideLayouts/slideLayout8.xml" Id="Rc3e685b57a2a4861" /><Relationship Type="http://schemas.openxmlformats.org/officeDocument/2006/relationships/hyperlink" Target="https://app.powerbi.com/groups/me/reports/0ec39b55-2ad3-4f3b-a4ea-4f63bfc1e0d6/?pbi_source=PowerPoint" TargetMode="External" Id="RelId2" /><Relationship Type="http://schemas.openxmlformats.org/officeDocument/2006/relationships/image" Target="/ppt/media/image6.png" Id="imgId80370151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PowerBI_End_Project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03/03/2025 11:59:10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03/03/2025 11:50:03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shape ,shape ,shape ,advancedSlicerVisual ,cardVisual ,slicer ,slicer ,slicer ,shape ,image ,shape ,textbox ,map ,lineChart , Customer Rating status ,pieChart ,clusteredBarChart ,areaChart ,tableEx ,pageNavigato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37014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Dash Board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shape ,shape ,cardVisual ,slicer ,slicer ,slicer ,shape ,image ,shape ,textbox ,lineChart ,actionButton ,shape ,advancedSlicerVisual ,pageNavigato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37015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MTD report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image ,shape ,shape ,cardVisual ,slicer ,slicer ,slicer ,shape ,image ,shape ,textbox ,actionButton ,shape ,advancedSlicerVisual ,tableEx ,clusteredColumnChart ,clusteredColumnChart ,clusteredColumnChart ,pageNavigato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0370151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Same Period last year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