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276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D0FD-7A8B-469D-AC54-77A08DA50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4BA9D-730A-454D-A8F6-AD65B12C5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1D8CC-98A5-4C80-8C48-E84FD12F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3AF-E979-4500-B002-BDDF5208813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FDC1-AFBF-4A29-B8B1-D3B92834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BC57-CC34-44B4-ADF4-9BE71A7D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BCA-EF19-449E-BCD4-DC2CD447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5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EA16-84E5-4456-9F36-E7E292D7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6A29B-2236-4260-931A-2A8774340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633FE-9908-415E-8D0A-2B571E5F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3AF-E979-4500-B002-BDDF5208813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B4CE-F327-4C84-B817-785F0052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DCFF-E965-4FBC-A105-9806BFC9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BCA-EF19-449E-BCD4-DC2CD447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3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BAD29-D9A3-48D5-BECF-52BC24C7A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99232-2768-42FA-A1A4-B65BABE04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34BDE-4856-475E-A2A2-DD3166BA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3AF-E979-4500-B002-BDDF5208813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A1C78-B2D4-4987-8E0E-2335EFD5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0C60D-D266-4AD1-8E9D-D1C45E17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BCA-EF19-449E-BCD4-DC2CD447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82D9-DF53-43F7-833D-1F924675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CA650-BC02-4C42-B9D4-8576F968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0FFD-3F95-48E6-8D3F-AAB1DB93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3AF-E979-4500-B002-BDDF5208813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8B873-DEF7-4225-81F4-1F00DB7D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FD79-859F-42D5-9137-2067E14B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BCA-EF19-449E-BCD4-DC2CD447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716C-84F2-4D0B-8CFE-2F9B9E25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EE35C-F453-4A58-9758-8714EEF29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B43F-6A6F-43CF-90A9-50E96F38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3AF-E979-4500-B002-BDDF5208813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FA47-964C-44EE-809D-73980DCE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3DD7C-8B6E-44F8-98EB-F52B7DCA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BCA-EF19-449E-BCD4-DC2CD447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3045-2191-4945-9A75-40DD70ED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774C-9203-481E-B1DF-0841966D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86F02-ED1F-4758-8FAB-A4AB12C9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78E36-9980-48EF-8BD3-E0A8BEF8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3AF-E979-4500-B002-BDDF5208813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78923-3796-4D54-B611-47ECBE48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6B6B5-EE10-4B65-8CC3-1D14F2F9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BCA-EF19-449E-BCD4-DC2CD447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F0D0-4776-42AB-AED8-D2E063CA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A1C5-10DF-4B38-8C03-032EF398D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847CD-4CB2-4A86-81F6-985C9775A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7C149-1631-4911-AFA1-A7155467A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689AB-65DC-4471-B6CF-A11C6D78A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470FF-32BD-40EB-8C12-BF586737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3AF-E979-4500-B002-BDDF5208813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97008-F65A-419C-99EA-F6085CBB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2568B-02E3-4A7C-8357-79B288B8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BCA-EF19-449E-BCD4-DC2CD447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7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B71F-8BFC-46E3-99BA-2999EFD6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27B6F-2006-4B04-B6CA-4D2F51EF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3AF-E979-4500-B002-BDDF5208813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F2ADF-EA51-4A25-ACCF-9B727FFA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FA879-3D18-4F91-8FE9-98CF23F6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BCA-EF19-449E-BCD4-DC2CD447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1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FD58D-DD1F-458F-97F8-CEC19E88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3AF-E979-4500-B002-BDDF5208813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5454F-A7BC-4B57-9E5A-197B16A6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BC52C-84ED-4403-8976-F2451B77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BCA-EF19-449E-BCD4-DC2CD447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8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D792-A0F7-4A32-85AE-376C5068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67B3-7A5F-4691-8FF9-9A25B44B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04DED-4425-457D-8A58-0BD30673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26B9F-C9C5-4556-9CFF-EC83DB0B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3AF-E979-4500-B002-BDDF5208813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B5B8E-8B5C-41E5-B8F8-BC86FF27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8D5CA-E347-4192-810A-D58838AA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BCA-EF19-449E-BCD4-DC2CD447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614B-E1E5-4D42-85F1-FB62EDE2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1DD1B-EEE8-4936-B5C8-571ED48E2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AA6C2-7B93-461B-BE22-E6A784055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953ED-3F47-49A5-BC1B-8F64AF1E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23AF-E979-4500-B002-BDDF5208813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31EA7-6E1B-4E6C-8FB9-192BF5B9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08C91-974F-422C-83E9-93402B34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BCA-EF19-449E-BCD4-DC2CD447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0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55D7D-2FE5-40B1-A2D6-9B679B0A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2E72-0B11-4104-93B9-77B59932A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6774D-D93D-4FB7-80EF-17A16DFEE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923AF-E979-4500-B002-BDDF5208813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1B930-6A7C-48D2-ADA1-03C5EC804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C7383-DD58-405F-BAA0-B46D36252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ABCA-EF19-449E-BCD4-DC2CD4473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1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5900" y="1706559"/>
            <a:ext cx="1269980" cy="5652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5900" y="2676397"/>
            <a:ext cx="126998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Product service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0264" y="3928867"/>
            <a:ext cx="1269980" cy="5652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service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00288" y="2301014"/>
            <a:ext cx="1271847" cy="67887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</a:t>
            </a:r>
          </a:p>
          <a:p>
            <a:pPr algn="ctr"/>
            <a:r>
              <a:rPr lang="en-US" sz="1200" dirty="0"/>
              <a:t>Gateway</a:t>
            </a:r>
          </a:p>
        </p:txBody>
      </p:sp>
      <p:cxnSp>
        <p:nvCxnSpPr>
          <p:cNvPr id="8" name="Elbow Connector 7"/>
          <p:cNvCxnSpPr>
            <a:stCxn id="7" idx="3"/>
            <a:endCxn id="4" idx="1"/>
          </p:cNvCxnSpPr>
          <p:nvPr/>
        </p:nvCxnSpPr>
        <p:spPr>
          <a:xfrm flipV="1">
            <a:off x="2772135" y="1989192"/>
            <a:ext cx="1913765" cy="651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3310" y="1711969"/>
            <a:ext cx="972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/users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23902" y="3035200"/>
            <a:ext cx="972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/products</a:t>
            </a:r>
          </a:p>
        </p:txBody>
      </p:sp>
      <p:cxnSp>
        <p:nvCxnSpPr>
          <p:cNvPr id="15" name="Elbow Connector 14"/>
          <p:cNvCxnSpPr>
            <a:endCxn id="5" idx="2"/>
          </p:cNvCxnSpPr>
          <p:nvPr/>
        </p:nvCxnSpPr>
        <p:spPr>
          <a:xfrm>
            <a:off x="2845564" y="2883390"/>
            <a:ext cx="2475326" cy="358272"/>
          </a:xfrm>
          <a:prstGeom prst="bentConnector4">
            <a:avLst>
              <a:gd name="adj1" fmla="val 37174"/>
              <a:gd name="adj2" fmla="val 135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04982" y="3990970"/>
            <a:ext cx="1919791" cy="6327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OrderserviceLoadbalancer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939910" y="3897361"/>
            <a:ext cx="1359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Port:7200</a:t>
            </a:r>
          </a:p>
        </p:txBody>
      </p:sp>
      <p:cxnSp>
        <p:nvCxnSpPr>
          <p:cNvPr id="70" name="Elbow Connector 69"/>
          <p:cNvCxnSpPr>
            <a:stCxn id="7" idx="2"/>
          </p:cNvCxnSpPr>
          <p:nvPr/>
        </p:nvCxnSpPr>
        <p:spPr>
          <a:xfrm rot="16200000" flipH="1">
            <a:off x="1805545" y="3310552"/>
            <a:ext cx="1027997" cy="3666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93499" y="3192471"/>
            <a:ext cx="870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/orders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14303" y="484857"/>
            <a:ext cx="9380305" cy="5941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319542" y="556746"/>
            <a:ext cx="3197679" cy="400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Registration service(Eureka)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136210" y="60686"/>
            <a:ext cx="905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Order management micro services – Event driven based architecture- Enhanced version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1316" y="2342911"/>
            <a:ext cx="648393" cy="63697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99011" y="2819099"/>
            <a:ext cx="49876" cy="106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5433" y="3838659"/>
            <a:ext cx="93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 service</a:t>
            </a:r>
          </a:p>
        </p:txBody>
      </p:sp>
      <p:cxnSp>
        <p:nvCxnSpPr>
          <p:cNvPr id="49" name="Straight Arrow Connector 48"/>
          <p:cNvCxnSpPr>
            <a:endCxn id="7" idx="1"/>
          </p:cNvCxnSpPr>
          <p:nvPr/>
        </p:nvCxnSpPr>
        <p:spPr>
          <a:xfrm>
            <a:off x="673331" y="2640450"/>
            <a:ext cx="826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55103" y="2317949"/>
            <a:ext cx="16729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/orders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136210" y="4357942"/>
            <a:ext cx="8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Port:</a:t>
            </a:r>
            <a:r>
              <a:rPr lang="en-US" sz="1100" dirty="0">
                <a:solidFill>
                  <a:srgbClr val="D33682"/>
                </a:solidFill>
                <a:latin typeface="Consolas" panose="020B0609020204030204" pitchFamily="49" charset="0"/>
              </a:rPr>
              <a:t>6200</a:t>
            </a:r>
            <a:endParaRPr 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024500-0B1F-44CA-8DC9-B31E7CE3617F}"/>
              </a:ext>
            </a:extLst>
          </p:cNvPr>
          <p:cNvSpPr txBox="1"/>
          <p:nvPr/>
        </p:nvSpPr>
        <p:spPr>
          <a:xfrm>
            <a:off x="1540367" y="2265087"/>
            <a:ext cx="880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Port:</a:t>
            </a:r>
            <a:r>
              <a:rPr lang="en-US" sz="1000">
                <a:solidFill>
                  <a:schemeClr val="bg1"/>
                </a:solidFill>
                <a:latin typeface="Consolas" panose="020B0609020204030204" pitchFamily="49" charset="0"/>
              </a:rPr>
              <a:t>5300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0D06F8-7F76-4633-9208-F51331AC7CC9}"/>
              </a:ext>
            </a:extLst>
          </p:cNvPr>
          <p:cNvSpPr txBox="1"/>
          <p:nvPr/>
        </p:nvSpPr>
        <p:spPr>
          <a:xfrm>
            <a:off x="4733614" y="1627285"/>
            <a:ext cx="8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Port: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5500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2FB740-B499-4836-A0DE-30F9049758A2}"/>
              </a:ext>
            </a:extLst>
          </p:cNvPr>
          <p:cNvSpPr txBox="1"/>
          <p:nvPr/>
        </p:nvSpPr>
        <p:spPr>
          <a:xfrm>
            <a:off x="4759329" y="2626882"/>
            <a:ext cx="880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Port: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6500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29F8A3-6504-4186-854D-F53801CD8F23}"/>
              </a:ext>
            </a:extLst>
          </p:cNvPr>
          <p:cNvCxnSpPr>
            <a:stCxn id="51" idx="3"/>
          </p:cNvCxnSpPr>
          <p:nvPr/>
        </p:nvCxnSpPr>
        <p:spPr>
          <a:xfrm flipV="1">
            <a:off x="3824773" y="4069491"/>
            <a:ext cx="934556" cy="23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Magnetic Disk 49">
            <a:extLst>
              <a:ext uri="{FF2B5EF4-FFF2-40B4-BE49-F238E27FC236}">
                <a16:creationId xmlns:a16="http://schemas.microsoft.com/office/drawing/2014/main" id="{DBE0E544-A653-4D9D-8397-F5C5CD2D962E}"/>
              </a:ext>
            </a:extLst>
          </p:cNvPr>
          <p:cNvSpPr/>
          <p:nvPr/>
        </p:nvSpPr>
        <p:spPr>
          <a:xfrm>
            <a:off x="4880846" y="5181337"/>
            <a:ext cx="880088" cy="86792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5F1749-0739-4B31-8372-CB9242DC9381}"/>
              </a:ext>
            </a:extLst>
          </p:cNvPr>
          <p:cNvSpPr txBox="1"/>
          <p:nvPr/>
        </p:nvSpPr>
        <p:spPr>
          <a:xfrm>
            <a:off x="4955210" y="5491451"/>
            <a:ext cx="88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Orders table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1368787-EEA6-47E2-A63B-340C0789F4C1}"/>
              </a:ext>
            </a:extLst>
          </p:cNvPr>
          <p:cNvCxnSpPr>
            <a:stCxn id="6" idx="2"/>
            <a:endCxn id="50" idx="1"/>
          </p:cNvCxnSpPr>
          <p:nvPr/>
        </p:nvCxnSpPr>
        <p:spPr>
          <a:xfrm flipH="1">
            <a:off x="5320890" y="4494132"/>
            <a:ext cx="74364" cy="687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9E1D64D-A928-411B-8434-D07EAF6E5010}"/>
              </a:ext>
            </a:extLst>
          </p:cNvPr>
          <p:cNvSpPr txBox="1"/>
          <p:nvPr/>
        </p:nvSpPr>
        <p:spPr>
          <a:xfrm>
            <a:off x="5334104" y="4720554"/>
            <a:ext cx="11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 Order status: pending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C08F47-16FB-4D7E-8455-615B99753229}"/>
              </a:ext>
            </a:extLst>
          </p:cNvPr>
          <p:cNvSpPr txBox="1"/>
          <p:nvPr/>
        </p:nvSpPr>
        <p:spPr>
          <a:xfrm>
            <a:off x="769493" y="2716997"/>
            <a:ext cx="92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1.Create order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FB251F-E415-4E25-A996-9DB5DB05CC5E}"/>
              </a:ext>
            </a:extLst>
          </p:cNvPr>
          <p:cNvSpPr txBox="1"/>
          <p:nvPr/>
        </p:nvSpPr>
        <p:spPr>
          <a:xfrm rot="20275266">
            <a:off x="3826394" y="4143235"/>
            <a:ext cx="97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3.Create order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ED0921-C173-4054-A753-BE2C52A80735}"/>
              </a:ext>
            </a:extLst>
          </p:cNvPr>
          <p:cNvCxnSpPr/>
          <p:nvPr/>
        </p:nvCxnSpPr>
        <p:spPr>
          <a:xfrm flipV="1">
            <a:off x="5395254" y="3241662"/>
            <a:ext cx="121967" cy="655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6F47524-76DE-4AB4-AF9F-7A341830C5F0}"/>
              </a:ext>
            </a:extLst>
          </p:cNvPr>
          <p:cNvSpPr txBox="1"/>
          <p:nvPr/>
        </p:nvSpPr>
        <p:spPr>
          <a:xfrm>
            <a:off x="5343562" y="3337584"/>
            <a:ext cx="1359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 Get product information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3749AB-CE4E-4651-9FC4-87B2297420B7}"/>
              </a:ext>
            </a:extLst>
          </p:cNvPr>
          <p:cNvSpPr txBox="1"/>
          <p:nvPr/>
        </p:nvSpPr>
        <p:spPr>
          <a:xfrm>
            <a:off x="2576254" y="3517669"/>
            <a:ext cx="92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2.Create order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DB31DE1-AA7C-4A7F-93FE-01826EE91A0D}"/>
              </a:ext>
            </a:extLst>
          </p:cNvPr>
          <p:cNvCxnSpPr/>
          <p:nvPr/>
        </p:nvCxnSpPr>
        <p:spPr>
          <a:xfrm flipH="1">
            <a:off x="5320890" y="3241662"/>
            <a:ext cx="135347" cy="64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F45CCC9-9678-455B-8D08-34D11BF50C8E}"/>
              </a:ext>
            </a:extLst>
          </p:cNvPr>
          <p:cNvSpPr txBox="1"/>
          <p:nvPr/>
        </p:nvSpPr>
        <p:spPr>
          <a:xfrm>
            <a:off x="4538903" y="3568780"/>
            <a:ext cx="1074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4.1.response</a:t>
            </a:r>
          </a:p>
        </p:txBody>
      </p:sp>
      <p:sp>
        <p:nvSpPr>
          <p:cNvPr id="83" name="Flowchart: Direct Access Storage 82">
            <a:extLst>
              <a:ext uri="{FF2B5EF4-FFF2-40B4-BE49-F238E27FC236}">
                <a16:creationId xmlns:a16="http://schemas.microsoft.com/office/drawing/2014/main" id="{CBAF0BD6-45F2-4A0B-AB7F-F000B502A839}"/>
              </a:ext>
            </a:extLst>
          </p:cNvPr>
          <p:cNvSpPr/>
          <p:nvPr/>
        </p:nvSpPr>
        <p:spPr>
          <a:xfrm>
            <a:off x="7027706" y="3928867"/>
            <a:ext cx="1780131" cy="565265"/>
          </a:xfrm>
          <a:prstGeom prst="flowChartMagneticDrum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EDD9F1-6643-4C39-924E-756EE497B83A}"/>
              </a:ext>
            </a:extLst>
          </p:cNvPr>
          <p:cNvSpPr txBox="1"/>
          <p:nvPr/>
        </p:nvSpPr>
        <p:spPr>
          <a:xfrm>
            <a:off x="7007358" y="3950153"/>
            <a:ext cx="162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order_created_event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091AC2-1A63-48FF-97BD-824ED7931E1A}"/>
              </a:ext>
            </a:extLst>
          </p:cNvPr>
          <p:cNvSpPr txBox="1"/>
          <p:nvPr/>
        </p:nvSpPr>
        <p:spPr>
          <a:xfrm>
            <a:off x="6987011" y="4494132"/>
            <a:ext cx="16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 queue(Active MQ)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DA18C7A-E658-48C9-AC95-E76C6DCB9904}"/>
              </a:ext>
            </a:extLst>
          </p:cNvPr>
          <p:cNvCxnSpPr>
            <a:stCxn id="6" idx="3"/>
            <a:endCxn id="84" idx="1"/>
          </p:cNvCxnSpPr>
          <p:nvPr/>
        </p:nvCxnSpPr>
        <p:spPr>
          <a:xfrm flipV="1">
            <a:off x="6030244" y="4088653"/>
            <a:ext cx="977114" cy="12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E7C48C57-DD57-43DC-800C-DBC2C0A5540D}"/>
              </a:ext>
            </a:extLst>
          </p:cNvPr>
          <p:cNvSpPr txBox="1"/>
          <p:nvPr/>
        </p:nvSpPr>
        <p:spPr>
          <a:xfrm>
            <a:off x="6002692" y="4134556"/>
            <a:ext cx="11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6. Send order created event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A0738A9-7015-4A63-A8BE-ACDA879DA7DE}"/>
              </a:ext>
            </a:extLst>
          </p:cNvPr>
          <p:cNvSpPr/>
          <p:nvPr/>
        </p:nvSpPr>
        <p:spPr>
          <a:xfrm>
            <a:off x="7838631" y="2296926"/>
            <a:ext cx="1269980" cy="5652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Service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1B9EF0-6D65-41DA-ADB8-471A160AC901}"/>
              </a:ext>
            </a:extLst>
          </p:cNvPr>
          <p:cNvSpPr txBox="1"/>
          <p:nvPr/>
        </p:nvSpPr>
        <p:spPr>
          <a:xfrm>
            <a:off x="7970000" y="2296926"/>
            <a:ext cx="1359113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Port:8500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6B7430D-6189-4AC3-836F-D2323B2B2669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7917772" y="2819099"/>
            <a:ext cx="436519" cy="110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CFA4FE4-0B23-49FA-93DD-BFD049706206}"/>
              </a:ext>
            </a:extLst>
          </p:cNvPr>
          <p:cNvSpPr txBox="1"/>
          <p:nvPr/>
        </p:nvSpPr>
        <p:spPr>
          <a:xfrm>
            <a:off x="8102361" y="3251758"/>
            <a:ext cx="11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7. Receive order created event</a:t>
            </a:r>
          </a:p>
        </p:txBody>
      </p:sp>
      <p:sp>
        <p:nvSpPr>
          <p:cNvPr id="94" name="Flowchart: Magnetic Disk 93">
            <a:extLst>
              <a:ext uri="{FF2B5EF4-FFF2-40B4-BE49-F238E27FC236}">
                <a16:creationId xmlns:a16="http://schemas.microsoft.com/office/drawing/2014/main" id="{867C998E-4307-4E50-8A64-368814E21580}"/>
              </a:ext>
            </a:extLst>
          </p:cNvPr>
          <p:cNvSpPr/>
          <p:nvPr/>
        </p:nvSpPr>
        <p:spPr>
          <a:xfrm>
            <a:off x="9949590" y="2149369"/>
            <a:ext cx="880088" cy="86792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C6CA32-8EC1-4F48-A32F-261F47DC57CE}"/>
              </a:ext>
            </a:extLst>
          </p:cNvPr>
          <p:cNvSpPr txBox="1"/>
          <p:nvPr/>
        </p:nvSpPr>
        <p:spPr>
          <a:xfrm>
            <a:off x="10083641" y="2511308"/>
            <a:ext cx="88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Payments table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DDE0BBA-ED88-4020-8C73-827C6AE6DED9}"/>
              </a:ext>
            </a:extLst>
          </p:cNvPr>
          <p:cNvCxnSpPr>
            <a:cxnSpLocks/>
          </p:cNvCxnSpPr>
          <p:nvPr/>
        </p:nvCxnSpPr>
        <p:spPr>
          <a:xfrm>
            <a:off x="9108611" y="2611553"/>
            <a:ext cx="67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8D0A844-8C0B-48BF-82F0-A78D9F889E57}"/>
              </a:ext>
            </a:extLst>
          </p:cNvPr>
          <p:cNvSpPr txBox="1"/>
          <p:nvPr/>
        </p:nvSpPr>
        <p:spPr>
          <a:xfrm>
            <a:off x="9052090" y="2172338"/>
            <a:ext cx="11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8. Update payment </a:t>
            </a:r>
            <a:r>
              <a:rPr lang="en-US" sz="1100" dirty="0" err="1"/>
              <a:t>succes</a:t>
            </a:r>
            <a:endParaRPr lang="en-US" sz="1100" dirty="0"/>
          </a:p>
        </p:txBody>
      </p:sp>
      <p:sp>
        <p:nvSpPr>
          <p:cNvPr id="101" name="Flowchart: Direct Access Storage 100">
            <a:extLst>
              <a:ext uri="{FF2B5EF4-FFF2-40B4-BE49-F238E27FC236}">
                <a16:creationId xmlns:a16="http://schemas.microsoft.com/office/drawing/2014/main" id="{9EA49F5A-6C47-4B44-9ED6-981925801E42}"/>
              </a:ext>
            </a:extLst>
          </p:cNvPr>
          <p:cNvSpPr/>
          <p:nvPr/>
        </p:nvSpPr>
        <p:spPr>
          <a:xfrm>
            <a:off x="9249629" y="3891393"/>
            <a:ext cx="1714100" cy="565265"/>
          </a:xfrm>
          <a:prstGeom prst="flowChartMagneticDrum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31BC65E-1781-4366-928E-E6D56306BDC8}"/>
              </a:ext>
            </a:extLst>
          </p:cNvPr>
          <p:cNvSpPr txBox="1"/>
          <p:nvPr/>
        </p:nvSpPr>
        <p:spPr>
          <a:xfrm>
            <a:off x="9249629" y="4044963"/>
            <a:ext cx="162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Payment_created_event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65AF49A-47A4-4685-A398-C7B4A623B73F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108611" y="2894186"/>
            <a:ext cx="998068" cy="99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3E8B652-E780-4479-9EDD-B1F83CCC4116}"/>
              </a:ext>
            </a:extLst>
          </p:cNvPr>
          <p:cNvSpPr txBox="1"/>
          <p:nvPr/>
        </p:nvSpPr>
        <p:spPr>
          <a:xfrm>
            <a:off x="9702341" y="3213556"/>
            <a:ext cx="11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9. Send Payment created event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DB0DE03-F9DC-48AF-BDD1-F93EB9F43382}"/>
              </a:ext>
            </a:extLst>
          </p:cNvPr>
          <p:cNvSpPr/>
          <p:nvPr/>
        </p:nvSpPr>
        <p:spPr>
          <a:xfrm>
            <a:off x="9314600" y="5415660"/>
            <a:ext cx="1269980" cy="5652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Inventory Service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897B5FB-9816-4B2E-9A54-06E09037296B}"/>
              </a:ext>
            </a:extLst>
          </p:cNvPr>
          <p:cNvCxnSpPr>
            <a:cxnSpLocks/>
          </p:cNvCxnSpPr>
          <p:nvPr/>
        </p:nvCxnSpPr>
        <p:spPr>
          <a:xfrm flipH="1">
            <a:off x="9909378" y="4413340"/>
            <a:ext cx="65133" cy="96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E395F52-C51A-4D01-BC5A-467FB4FAFC3C}"/>
              </a:ext>
            </a:extLst>
          </p:cNvPr>
          <p:cNvSpPr txBox="1"/>
          <p:nvPr/>
        </p:nvSpPr>
        <p:spPr>
          <a:xfrm>
            <a:off x="8813446" y="4749466"/>
            <a:ext cx="11745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10. Receive Payment created event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6D9BCEA-849B-41A7-A199-0113FABC0014}"/>
              </a:ext>
            </a:extLst>
          </p:cNvPr>
          <p:cNvSpPr txBox="1"/>
          <p:nvPr/>
        </p:nvSpPr>
        <p:spPr>
          <a:xfrm>
            <a:off x="9470565" y="5410912"/>
            <a:ext cx="1359113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Port:9500</a:t>
            </a:r>
          </a:p>
        </p:txBody>
      </p:sp>
      <p:sp>
        <p:nvSpPr>
          <p:cNvPr id="112" name="Flowchart: Magnetic Disk 111">
            <a:extLst>
              <a:ext uri="{FF2B5EF4-FFF2-40B4-BE49-F238E27FC236}">
                <a16:creationId xmlns:a16="http://schemas.microsoft.com/office/drawing/2014/main" id="{6D3889A5-D40D-4096-9843-A89636DA1DBB}"/>
              </a:ext>
            </a:extLst>
          </p:cNvPr>
          <p:cNvSpPr/>
          <p:nvPr/>
        </p:nvSpPr>
        <p:spPr>
          <a:xfrm>
            <a:off x="11220397" y="5349630"/>
            <a:ext cx="880088" cy="867927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129C909-7BF8-4ADF-924E-0D44384E2B4C}"/>
              </a:ext>
            </a:extLst>
          </p:cNvPr>
          <p:cNvSpPr txBox="1"/>
          <p:nvPr/>
        </p:nvSpPr>
        <p:spPr>
          <a:xfrm>
            <a:off x="11236795" y="5666831"/>
            <a:ext cx="88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Inventory table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119180D-E705-455A-A56B-4F9B717EA5AD}"/>
              </a:ext>
            </a:extLst>
          </p:cNvPr>
          <p:cNvCxnSpPr>
            <a:cxnSpLocks/>
          </p:cNvCxnSpPr>
          <p:nvPr/>
        </p:nvCxnSpPr>
        <p:spPr>
          <a:xfrm>
            <a:off x="10565351" y="5698292"/>
            <a:ext cx="67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789B73C-E548-454A-ADA1-079054A7CEDB}"/>
              </a:ext>
            </a:extLst>
          </p:cNvPr>
          <p:cNvSpPr txBox="1"/>
          <p:nvPr/>
        </p:nvSpPr>
        <p:spPr>
          <a:xfrm>
            <a:off x="10529026" y="5193095"/>
            <a:ext cx="11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11. Update Inventory data</a:t>
            </a:r>
          </a:p>
        </p:txBody>
      </p:sp>
      <p:sp>
        <p:nvSpPr>
          <p:cNvPr id="117" name="Flowchart: Direct Access Storage 116">
            <a:extLst>
              <a:ext uri="{FF2B5EF4-FFF2-40B4-BE49-F238E27FC236}">
                <a16:creationId xmlns:a16="http://schemas.microsoft.com/office/drawing/2014/main" id="{133862DF-BB27-409B-BBDA-B4150F064962}"/>
              </a:ext>
            </a:extLst>
          </p:cNvPr>
          <p:cNvSpPr/>
          <p:nvPr/>
        </p:nvSpPr>
        <p:spPr>
          <a:xfrm>
            <a:off x="7037044" y="6090510"/>
            <a:ext cx="1780131" cy="565265"/>
          </a:xfrm>
          <a:prstGeom prst="flowChartMagneticDrum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3AB2FD-57A5-4239-9B53-129CFDF120EE}"/>
              </a:ext>
            </a:extLst>
          </p:cNvPr>
          <p:cNvSpPr txBox="1"/>
          <p:nvPr/>
        </p:nvSpPr>
        <p:spPr>
          <a:xfrm>
            <a:off x="7116183" y="6198397"/>
            <a:ext cx="162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Inventory_updated_event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7FF293E-3649-4772-B0CD-AC8FEE9D1E9E}"/>
              </a:ext>
            </a:extLst>
          </p:cNvPr>
          <p:cNvCxnSpPr>
            <a:endCxn id="117" idx="4"/>
          </p:cNvCxnSpPr>
          <p:nvPr/>
        </p:nvCxnSpPr>
        <p:spPr>
          <a:xfrm flipH="1">
            <a:off x="8817175" y="6049264"/>
            <a:ext cx="963818" cy="32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C0BF6B4-0170-4B88-82B0-3B828AA24126}"/>
              </a:ext>
            </a:extLst>
          </p:cNvPr>
          <p:cNvSpPr txBox="1"/>
          <p:nvPr/>
        </p:nvSpPr>
        <p:spPr>
          <a:xfrm>
            <a:off x="9249629" y="6211203"/>
            <a:ext cx="11745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12. Send Inventory update event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D92971E-4E1B-4CC6-B803-299DB54676F3}"/>
              </a:ext>
            </a:extLst>
          </p:cNvPr>
          <p:cNvCxnSpPr>
            <a:stCxn id="117" idx="0"/>
          </p:cNvCxnSpPr>
          <p:nvPr/>
        </p:nvCxnSpPr>
        <p:spPr>
          <a:xfrm flipH="1" flipV="1">
            <a:off x="6030244" y="4553475"/>
            <a:ext cx="1896866" cy="153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559B913-E26E-4902-9A52-1F5FB1D9F16D}"/>
              </a:ext>
            </a:extLst>
          </p:cNvPr>
          <p:cNvSpPr txBox="1"/>
          <p:nvPr/>
        </p:nvSpPr>
        <p:spPr>
          <a:xfrm>
            <a:off x="7230304" y="5169641"/>
            <a:ext cx="11745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13. Receive Inventory update event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DB3B8C6-0722-4FC0-AF40-84369890D644}"/>
              </a:ext>
            </a:extLst>
          </p:cNvPr>
          <p:cNvCxnSpPr/>
          <p:nvPr/>
        </p:nvCxnSpPr>
        <p:spPr>
          <a:xfrm flipH="1">
            <a:off x="4864448" y="4515418"/>
            <a:ext cx="90762" cy="70735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BB0B932-230B-4B54-9D1D-C37DB03F88EA}"/>
              </a:ext>
            </a:extLst>
          </p:cNvPr>
          <p:cNvSpPr txBox="1"/>
          <p:nvPr/>
        </p:nvSpPr>
        <p:spPr>
          <a:xfrm>
            <a:off x="3784822" y="4862882"/>
            <a:ext cx="11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14. Order status:</a:t>
            </a:r>
          </a:p>
          <a:p>
            <a:r>
              <a:rPr lang="en-US" sz="1100" dirty="0"/>
              <a:t>confirmation</a:t>
            </a:r>
          </a:p>
        </p:txBody>
      </p:sp>
      <p:sp>
        <p:nvSpPr>
          <p:cNvPr id="132" name="Flowchart: Direct Access Storage 131">
            <a:extLst>
              <a:ext uri="{FF2B5EF4-FFF2-40B4-BE49-F238E27FC236}">
                <a16:creationId xmlns:a16="http://schemas.microsoft.com/office/drawing/2014/main" id="{D87DE61B-AB64-4EAB-AFB9-B1418F987683}"/>
              </a:ext>
            </a:extLst>
          </p:cNvPr>
          <p:cNvSpPr/>
          <p:nvPr/>
        </p:nvSpPr>
        <p:spPr>
          <a:xfrm>
            <a:off x="11236795" y="3990970"/>
            <a:ext cx="766783" cy="316366"/>
          </a:xfrm>
          <a:prstGeom prst="flowChartMagneticDru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1E90CE3-D955-4612-B910-CD135ABCDFD2}"/>
              </a:ext>
            </a:extLst>
          </p:cNvPr>
          <p:cNvCxnSpPr>
            <a:stCxn id="111" idx="0"/>
          </p:cNvCxnSpPr>
          <p:nvPr/>
        </p:nvCxnSpPr>
        <p:spPr>
          <a:xfrm flipV="1">
            <a:off x="10150122" y="4333106"/>
            <a:ext cx="1321430" cy="1077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E827672-2E93-403F-8262-C6BE6B378035}"/>
              </a:ext>
            </a:extLst>
          </p:cNvPr>
          <p:cNvSpPr txBox="1"/>
          <p:nvPr/>
        </p:nvSpPr>
        <p:spPr>
          <a:xfrm rot="19110624">
            <a:off x="10840973" y="4555319"/>
            <a:ext cx="9982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a.Inventoy</a:t>
            </a:r>
            <a:r>
              <a:rPr lang="en-US" sz="1100" dirty="0"/>
              <a:t> failed event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0BE6983D-6F77-4C4A-BE84-D6F3D6A50125}"/>
              </a:ext>
            </a:extLst>
          </p:cNvPr>
          <p:cNvCxnSpPr>
            <a:stCxn id="132" idx="0"/>
            <a:endCxn id="90" idx="0"/>
          </p:cNvCxnSpPr>
          <p:nvPr/>
        </p:nvCxnSpPr>
        <p:spPr>
          <a:xfrm rot="16200000" flipV="1">
            <a:off x="9199882" y="1570665"/>
            <a:ext cx="1694044" cy="3146566"/>
          </a:xfrm>
          <a:prstGeom prst="bentConnector3">
            <a:avLst>
              <a:gd name="adj1" fmla="val 1134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0092514-D8DA-4471-B6ED-DDA0667D796B}"/>
              </a:ext>
            </a:extLst>
          </p:cNvPr>
          <p:cNvSpPr txBox="1"/>
          <p:nvPr/>
        </p:nvSpPr>
        <p:spPr>
          <a:xfrm>
            <a:off x="9006131" y="1657200"/>
            <a:ext cx="2333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b. Receive failed event, issue compensating transaction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EB01DF7-4F0D-49B4-9E37-4FB00575EB92}"/>
              </a:ext>
            </a:extLst>
          </p:cNvPr>
          <p:cNvCxnSpPr>
            <a:cxnSpLocks/>
          </p:cNvCxnSpPr>
          <p:nvPr/>
        </p:nvCxnSpPr>
        <p:spPr>
          <a:xfrm>
            <a:off x="9108611" y="2765381"/>
            <a:ext cx="6723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D22422F-593C-40EC-B893-44790A4C2FF1}"/>
              </a:ext>
            </a:extLst>
          </p:cNvPr>
          <p:cNvSpPr txBox="1"/>
          <p:nvPr/>
        </p:nvSpPr>
        <p:spPr>
          <a:xfrm>
            <a:off x="9017983" y="2779956"/>
            <a:ext cx="2333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c. Update failed</a:t>
            </a:r>
          </a:p>
        </p:txBody>
      </p:sp>
      <p:sp>
        <p:nvSpPr>
          <p:cNvPr id="142" name="Flowchart: Direct Access Storage 141">
            <a:extLst>
              <a:ext uri="{FF2B5EF4-FFF2-40B4-BE49-F238E27FC236}">
                <a16:creationId xmlns:a16="http://schemas.microsoft.com/office/drawing/2014/main" id="{A847097D-21B0-496D-BADE-F45F13C3BB2E}"/>
              </a:ext>
            </a:extLst>
          </p:cNvPr>
          <p:cNvSpPr/>
          <p:nvPr/>
        </p:nvSpPr>
        <p:spPr>
          <a:xfrm>
            <a:off x="6480396" y="2852901"/>
            <a:ext cx="766783" cy="316366"/>
          </a:xfrm>
          <a:prstGeom prst="flowChartMagneticDru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DA7E155-BEA7-41F7-82B9-3861732E8EA8}"/>
              </a:ext>
            </a:extLst>
          </p:cNvPr>
          <p:cNvCxnSpPr>
            <a:stCxn id="89" idx="1"/>
            <a:endCxn id="142" idx="0"/>
          </p:cNvCxnSpPr>
          <p:nvPr/>
        </p:nvCxnSpPr>
        <p:spPr>
          <a:xfrm flipH="1">
            <a:off x="6863788" y="2579559"/>
            <a:ext cx="974843" cy="2733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B3CC195-3BD1-4310-B3B1-B79AFAD1D1F5}"/>
              </a:ext>
            </a:extLst>
          </p:cNvPr>
          <p:cNvSpPr txBox="1"/>
          <p:nvPr/>
        </p:nvSpPr>
        <p:spPr>
          <a:xfrm rot="20352251">
            <a:off x="6604108" y="2307023"/>
            <a:ext cx="2333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d. payment failed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B14C69D-F919-40C2-92F8-18F01E130F70}"/>
              </a:ext>
            </a:extLst>
          </p:cNvPr>
          <p:cNvCxnSpPr>
            <a:stCxn id="142" idx="2"/>
          </p:cNvCxnSpPr>
          <p:nvPr/>
        </p:nvCxnSpPr>
        <p:spPr>
          <a:xfrm flipH="1">
            <a:off x="6096000" y="3169267"/>
            <a:ext cx="767788" cy="900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55F4A0-6699-4175-B81D-D0CD49ABC35D}"/>
              </a:ext>
            </a:extLst>
          </p:cNvPr>
          <p:cNvSpPr txBox="1"/>
          <p:nvPr/>
        </p:nvSpPr>
        <p:spPr>
          <a:xfrm rot="421839">
            <a:off x="6597075" y="3360024"/>
            <a:ext cx="16521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e. Receive </a:t>
            </a:r>
          </a:p>
          <a:p>
            <a:r>
              <a:rPr lang="en-US" sz="1100" dirty="0"/>
              <a:t>payment </a:t>
            </a:r>
          </a:p>
          <a:p>
            <a:r>
              <a:rPr lang="en-US" sz="1100" dirty="0"/>
              <a:t>failed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F0CB900-AAAB-4D45-827D-1D95ED648116}"/>
              </a:ext>
            </a:extLst>
          </p:cNvPr>
          <p:cNvCxnSpPr/>
          <p:nvPr/>
        </p:nvCxnSpPr>
        <p:spPr>
          <a:xfrm flipH="1">
            <a:off x="5091474" y="4502206"/>
            <a:ext cx="90762" cy="707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142A18C-8AEC-44EF-AF42-C4FB9F55724D}"/>
              </a:ext>
            </a:extLst>
          </p:cNvPr>
          <p:cNvSpPr txBox="1"/>
          <p:nvPr/>
        </p:nvSpPr>
        <p:spPr>
          <a:xfrm>
            <a:off x="3963016" y="5506932"/>
            <a:ext cx="11745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f.Order</a:t>
            </a:r>
            <a:endParaRPr lang="en-US" sz="1100" dirty="0"/>
          </a:p>
          <a:p>
            <a:r>
              <a:rPr lang="en-US" sz="1100" dirty="0" err="1"/>
              <a:t>caneclled</a:t>
            </a:r>
            <a:endParaRPr lang="en-US" sz="1100" dirty="0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FE4DE15-564D-4532-9393-B92516CE53D9}"/>
              </a:ext>
            </a:extLst>
          </p:cNvPr>
          <p:cNvCxnSpPr/>
          <p:nvPr/>
        </p:nvCxnSpPr>
        <p:spPr>
          <a:xfrm flipH="1">
            <a:off x="4598171" y="4978544"/>
            <a:ext cx="508389" cy="645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Magnetic Disk 152">
            <a:extLst>
              <a:ext uri="{FF2B5EF4-FFF2-40B4-BE49-F238E27FC236}">
                <a16:creationId xmlns:a16="http://schemas.microsoft.com/office/drawing/2014/main" id="{027AF761-12FF-4854-889D-064046483C95}"/>
              </a:ext>
            </a:extLst>
          </p:cNvPr>
          <p:cNvSpPr/>
          <p:nvPr/>
        </p:nvSpPr>
        <p:spPr>
          <a:xfrm>
            <a:off x="6189041" y="2034952"/>
            <a:ext cx="601963" cy="59193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956B212-CDB0-45A5-BBA3-00936EDA88C7}"/>
              </a:ext>
            </a:extLst>
          </p:cNvPr>
          <p:cNvSpPr txBox="1"/>
          <p:nvPr/>
        </p:nvSpPr>
        <p:spPr>
          <a:xfrm>
            <a:off x="6170528" y="2205733"/>
            <a:ext cx="88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products table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E53C7FE-4E71-4386-AC69-C023FE431358}"/>
              </a:ext>
            </a:extLst>
          </p:cNvPr>
          <p:cNvCxnSpPr>
            <a:stCxn id="154" idx="1"/>
          </p:cNvCxnSpPr>
          <p:nvPr/>
        </p:nvCxnSpPr>
        <p:spPr>
          <a:xfrm flipH="1">
            <a:off x="5535564" y="2436566"/>
            <a:ext cx="634964" cy="20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13AC16-FC70-4B03-A4C3-6459FC8A66C4}"/>
              </a:ext>
            </a:extLst>
          </p:cNvPr>
          <p:cNvSpPr/>
          <p:nvPr/>
        </p:nvSpPr>
        <p:spPr>
          <a:xfrm>
            <a:off x="199505" y="756457"/>
            <a:ext cx="1263449" cy="87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boot authorization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2E3DFF-6211-4516-84F6-E80BD2E2D7AB}"/>
              </a:ext>
            </a:extLst>
          </p:cNvPr>
          <p:cNvCxnSpPr>
            <a:cxnSpLocks/>
          </p:cNvCxnSpPr>
          <p:nvPr/>
        </p:nvCxnSpPr>
        <p:spPr>
          <a:xfrm flipH="1" flipV="1">
            <a:off x="582866" y="1627285"/>
            <a:ext cx="38117" cy="70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71A18C-E13B-4737-94AA-F5516258D040}"/>
              </a:ext>
            </a:extLst>
          </p:cNvPr>
          <p:cNvSpPr txBox="1"/>
          <p:nvPr/>
        </p:nvSpPr>
        <p:spPr>
          <a:xfrm>
            <a:off x="549482" y="1680731"/>
            <a:ext cx="126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1.Pass client id, client secret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D1908DC-4340-4878-A3D4-B779CDACA922}"/>
              </a:ext>
            </a:extLst>
          </p:cNvPr>
          <p:cNvCxnSpPr>
            <a:cxnSpLocks/>
          </p:cNvCxnSpPr>
          <p:nvPr/>
        </p:nvCxnSpPr>
        <p:spPr>
          <a:xfrm flipH="1">
            <a:off x="390558" y="1587023"/>
            <a:ext cx="9256" cy="77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C3B2EC8-F771-4851-A9E9-CE11F69FB333}"/>
              </a:ext>
            </a:extLst>
          </p:cNvPr>
          <p:cNvSpPr txBox="1"/>
          <p:nvPr/>
        </p:nvSpPr>
        <p:spPr>
          <a:xfrm>
            <a:off x="-128668" y="1825616"/>
            <a:ext cx="126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2.Oauth</a:t>
            </a:r>
          </a:p>
          <a:p>
            <a:r>
              <a:rPr lang="en-US" sz="1200" b="1" dirty="0"/>
              <a:t>token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69D97A0-1432-42C7-A47D-286031DA9061}"/>
              </a:ext>
            </a:extLst>
          </p:cNvPr>
          <p:cNvSpPr txBox="1"/>
          <p:nvPr/>
        </p:nvSpPr>
        <p:spPr>
          <a:xfrm>
            <a:off x="598589" y="3089151"/>
            <a:ext cx="126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3.Pass </a:t>
            </a:r>
            <a:r>
              <a:rPr lang="en-US" sz="1200" b="1" dirty="0" err="1"/>
              <a:t>oauth</a:t>
            </a:r>
            <a:endParaRPr lang="en-US" sz="1200" b="1" dirty="0"/>
          </a:p>
          <a:p>
            <a:r>
              <a:rPr lang="en-US" sz="1200" b="1" dirty="0"/>
              <a:t>Token in request</a:t>
            </a:r>
          </a:p>
          <a:p>
            <a:r>
              <a:rPr lang="en-US" sz="1200" b="1" dirty="0"/>
              <a:t>header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D66B68-C6FC-4821-B58A-E9018A90F115}"/>
              </a:ext>
            </a:extLst>
          </p:cNvPr>
          <p:cNvCxnSpPr>
            <a:endCxn id="10" idx="3"/>
          </p:cNvCxnSpPr>
          <p:nvPr/>
        </p:nvCxnSpPr>
        <p:spPr>
          <a:xfrm flipH="1" flipV="1">
            <a:off x="1462954" y="1191871"/>
            <a:ext cx="1039921" cy="107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FC84B3-977B-41FA-A918-187F681A74D6}"/>
              </a:ext>
            </a:extLst>
          </p:cNvPr>
          <p:cNvSpPr txBox="1"/>
          <p:nvPr/>
        </p:nvSpPr>
        <p:spPr>
          <a:xfrm rot="18850420">
            <a:off x="2030453" y="1213138"/>
            <a:ext cx="115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4. Check if token is valid or not</a:t>
            </a:r>
          </a:p>
        </p:txBody>
      </p:sp>
    </p:spTree>
    <p:extLst>
      <p:ext uri="{BB962C8B-B14F-4D97-AF65-F5344CB8AC3E}">
        <p14:creationId xmlns:p14="http://schemas.microsoft.com/office/powerpoint/2010/main" val="218808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231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Kumar</dc:creator>
  <cp:lastModifiedBy>HP</cp:lastModifiedBy>
  <cp:revision>4</cp:revision>
  <dcterms:created xsi:type="dcterms:W3CDTF">2023-02-11T02:26:44Z</dcterms:created>
  <dcterms:modified xsi:type="dcterms:W3CDTF">2023-06-18T02:58:00Z</dcterms:modified>
</cp:coreProperties>
</file>