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00" r:id="rId4"/>
  </p:sldMasterIdLst>
  <p:notesMasterIdLst>
    <p:notesMasterId r:id="rId10"/>
  </p:notesMasterIdLst>
  <p:handoutMasterIdLst>
    <p:handoutMasterId r:id="rId11"/>
  </p:handoutMasterIdLst>
  <p:sldIdLst>
    <p:sldId id="2147472442" r:id="rId5"/>
    <p:sldId id="543" r:id="rId6"/>
    <p:sldId id="2147472535" r:id="rId7"/>
    <p:sldId id="2147472536" r:id="rId8"/>
    <p:sldId id="2147472537" r:id="rId9"/>
  </p:sldIdLst>
  <p:sldSz cx="24387175" cy="13716000"/>
  <p:notesSz cx="6858000" cy="9144000"/>
  <p:defaultTex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79511F89-78D8-FF4E-859B-ADBC669884D3}">
          <p14:sldIdLst>
            <p14:sldId id="2147472442"/>
          </p14:sldIdLst>
        </p14:section>
        <p14:section name="Whiteboard" id="{616138CE-A666-AE47-A91C-B608BE52B99E}">
          <p14:sldIdLst>
            <p14:sldId id="543"/>
          </p14:sldIdLst>
        </p14:section>
        <p14:section name="Closing" id="{91031C6D-B245-7C42-AF35-16E3B656EBFD}">
          <p14:sldIdLst>
            <p14:sldId id="2147472535"/>
            <p14:sldId id="2147472536"/>
            <p14:sldId id="214747253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AEA0710-7276-2129-7947-0476349CAE14}" name="Pat Dunigan" initials="PD" userId="S::pat.dunigan@hogarthww.com::abf8cd77-4fdd-47fd-b0ef-cce5bfa0ccf1" providerId="AD"/>
  <p188:author id="{C55A6E59-D5D0-9B30-EE8F-80606C82CBB9}" name="Veronica Zhu" initials="VZ" userId="S::veronica.zhu@hogarthww.com::9266bb33-edd3-4b4a-a4dd-424fe83ce790" providerId="AD"/>
  <p188:author id="{1A629E5A-E611-93FB-5B84-B676FF9F16A0}" name="Lane Mott" initials="LM" userId="S::lane.mott@hogarth.com::5b12388a-90bb-440b-b426-1bd440bfb318" providerId="AD"/>
  <p188:author id="{A7FF7480-263B-D697-0571-A0CBAEBFD371}" name="Veronica Zhu" initials="VZ" userId="S::Veronica.Zhu@hogarth.com::9266bb33-edd3-4b4a-a4dd-424fe83ce790" providerId="AD"/>
  <p188:author id="{77A44C84-080B-FFA1-3E55-AB6DDDBBF782}" name="Pat Dunigan" initials="PD" userId="S::pat.dunigan@hogarth.com::abf8cd77-4fdd-47fd-b0ef-cce5bfa0ccf1" providerId="AD"/>
  <p188:author id="{CEEE6B9A-BB6F-F326-5B77-A6076886CC7F}" name="Jeri R Taylor" initials="JRT" userId="S::jeri.r.taylor@hogarth.com::0c4fcd25-fd1c-4200-a982-0c298ce299f9" providerId="AD"/>
  <p188:author id="{40BF06C2-8959-EAFE-8096-6F0D4DC79C47}" name="Jeri R Taylor" initials="JT" userId="S::Jeri.R.Taylor@hogarth.com::0c4fcd25-fd1c-4200-a982-0c298ce299f9" providerId="AD"/>
  <p188:author id="{AE53E2E9-5551-85A3-C035-C4962797CE95}" name="Gabriel Barbu1" initials="GB" userId="S::Gabriel.Barbu1@ibm.com::d828e3f9-fd0c-4b9a-bc78-e3c68d7a3f4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Zachary Anderson" initials="ZA" lastIdx="26" clrIdx="0">
    <p:extLst>
      <p:ext uri="{19B8F6BF-5375-455C-9EA6-DF929625EA0E}">
        <p15:presenceInfo xmlns:p15="http://schemas.microsoft.com/office/powerpoint/2012/main" userId="S::zanderson@vsapartners.com::b6da4b55-2f36-4779-ba8b-606d779a32e3" providerId="AD"/>
      </p:ext>
    </p:extLst>
  </p:cmAuthor>
  <p:cmAuthor id="2" name="Liz Sadler" initials="LS" lastIdx="36" clrIdx="1">
    <p:extLst>
      <p:ext uri="{19B8F6BF-5375-455C-9EA6-DF929625EA0E}">
        <p15:presenceInfo xmlns:p15="http://schemas.microsoft.com/office/powerpoint/2012/main" userId="Liz Sadl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22986"/>
    <a:srgbClr val="B1B1B1"/>
    <a:srgbClr val="A56EFF"/>
    <a:srgbClr val="03B050"/>
    <a:srgbClr val="691337"/>
    <a:srgbClr val="3F119B"/>
    <a:srgbClr val="00154D"/>
    <a:srgbClr val="002D9C"/>
    <a:srgbClr val="000000"/>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E1C6E8-9175-9341-BDC8-3FDFBA04D82F}" v="29" dt="2024-11-01T04:01:34.7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422"/>
    <p:restoredTop sz="94758"/>
  </p:normalViewPr>
  <p:slideViewPr>
    <p:cSldViewPr snapToGrid="0">
      <p:cViewPr varScale="1">
        <p:scale>
          <a:sx n="50" d="100"/>
          <a:sy n="50" d="100"/>
        </p:scale>
        <p:origin x="1472" y="19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Light" panose="020B0503050203000203" pitchFamily="34" charset="0"/>
                <a:ea typeface="IBM Plex Sans Light" charset="0"/>
                <a:cs typeface="IBM Plex Sans Light" charset="0"/>
              </a:rPr>
              <a:pPr algn="l"/>
              <a:t>‹#›</a:t>
            </a:fld>
            <a:endParaRPr lang="en-US" sz="600">
              <a:solidFill>
                <a:schemeClr val="bg1"/>
              </a:solidFill>
              <a:latin typeface="IBM Plex Sans Light" panose="020B0503050203000203" pitchFamily="34" charset="0"/>
              <a:ea typeface="IBM Plex Sans Light" charset="0"/>
              <a:cs typeface="IBM Plex Sans Light"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a:solidFill>
                  <a:schemeClr val="bg1"/>
                </a:solidFill>
                <a:latin typeface="IBM Plex Sans Light" panose="020B0503050203000203" pitchFamily="34" charset="0"/>
                <a:ea typeface="IBM Plex Sans Light" charset="0"/>
                <a:cs typeface="IBM Plex Sans Light" charset="0"/>
              </a:rPr>
              <a:t>Group Name / DOC ID / Month XX, 2022 / © 2022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19456" y="228600"/>
            <a:ext cx="6419088" cy="3611880"/>
          </a:xfrm>
          <a:prstGeom prst="rect">
            <a:avLst/>
          </a:prstGeom>
          <a:noFill/>
          <a:ln w="12700">
            <a:solidFill>
              <a:prstClr val="black"/>
            </a:solidFill>
          </a:ln>
        </p:spPr>
        <p:txBody>
          <a:bodyPr vert="horz" lIns="0" tIns="0" rIns="0" bIns="0" rtlCol="0" anchor="ctr"/>
          <a:lstStyle/>
          <a:p>
            <a:r>
              <a:rPr lang="en-US"/>
              <a:t>0	</a:t>
            </a:r>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4078224"/>
            <a:ext cx="6419088" cy="4315968"/>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Slide Number Placeholder 3">
            <a:extLst>
              <a:ext uri="{FF2B5EF4-FFF2-40B4-BE49-F238E27FC236}">
                <a16:creationId xmlns:a16="http://schemas.microsoft.com/office/drawing/2014/main" id="{F1C528F1-C3AF-F342-BA21-7DEBED8D8209}"/>
              </a:ext>
            </a:extLst>
          </p:cNvPr>
          <p:cNvSpPr>
            <a:spLocks noGrp="1"/>
          </p:cNvSpPr>
          <p:nvPr>
            <p:ph type="sldNum" sz="quarter" idx="5"/>
          </p:nvPr>
        </p:nvSpPr>
        <p:spPr>
          <a:xfrm>
            <a:off x="6300216" y="8705088"/>
            <a:ext cx="338328" cy="228600"/>
          </a:xfrm>
          <a:prstGeom prst="rect">
            <a:avLst/>
          </a:prstGeom>
        </p:spPr>
        <p:txBody>
          <a:bodyPr lIns="0" tIns="0" rIns="0" bIns="0" anchor="b" anchorCtr="0"/>
          <a:lstStyle>
            <a:lvl1pPr algn="r">
              <a:defRPr sz="600" b="0" i="0">
                <a:solidFill>
                  <a:schemeClr val="bg2"/>
                </a:solidFill>
                <a:latin typeface="IBM Plex Sans"/>
              </a:defRPr>
            </a:lvl1pPr>
          </a:lstStyle>
          <a:p>
            <a:fld id="{6E2E38B8-B0B4-AD41-AC6E-B781F46A9FD3}" type="slidenum">
              <a:rPr lang="en-US" smtClean="0"/>
              <a:pPr/>
              <a:t>‹#›</a:t>
            </a:fld>
            <a:endParaRPr lang="en-US"/>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ftr="0" dt="0"/>
  <p:notesStyle>
    <a:lvl1pPr marL="0" algn="l" defTabSz="2438522" rtl="0" eaLnBrk="1" latinLnBrk="0" hangingPunct="1">
      <a:lnSpc>
        <a:spcPct val="110000"/>
      </a:lnSpc>
      <a:spcBef>
        <a:spcPts val="0"/>
      </a:spcBef>
      <a:defRPr sz="1000" b="0" i="0" kern="1200">
        <a:solidFill>
          <a:schemeClr val="bg1"/>
        </a:solidFill>
        <a:latin typeface="IBM Plex Sans"/>
        <a:ea typeface="+mn-ea"/>
        <a:cs typeface="+mn-cs"/>
      </a:defRPr>
    </a:lvl1pPr>
    <a:lvl2pPr marL="466344" indent="-457200" algn="l" defTabSz="2438522" rtl="0" eaLnBrk="1" latinLnBrk="0" hangingPunct="1">
      <a:lnSpc>
        <a:spcPct val="110000"/>
      </a:lnSpc>
      <a:spcBef>
        <a:spcPts val="0"/>
      </a:spcBef>
      <a:buFont typeface="IBM Plex Sans"/>
      <a:buChar char="–"/>
      <a:tabLst/>
      <a:defRPr sz="1000" b="0" i="0" kern="1200">
        <a:solidFill>
          <a:schemeClr val="bg1"/>
        </a:solidFill>
        <a:latin typeface="IBM Plex Sans"/>
        <a:ea typeface="+mn-ea"/>
        <a:cs typeface="+mn-cs"/>
      </a:defRPr>
    </a:lvl2pPr>
    <a:lvl3pPr marL="923544" indent="-466344" algn="l" defTabSz="2438522" rtl="0" eaLnBrk="1" latinLnBrk="0" hangingPunct="1">
      <a:lnSpc>
        <a:spcPct val="110000"/>
      </a:lnSpc>
      <a:spcBef>
        <a:spcPts val="0"/>
      </a:spcBef>
      <a:buFont typeface="IBM Plex Sans Light" panose="020B0604020202020204" pitchFamily="34" charset="0"/>
      <a:buChar char="•"/>
      <a:tabLst/>
      <a:defRPr sz="1000" b="0" i="0" kern="1200">
        <a:solidFill>
          <a:schemeClr val="bg1"/>
        </a:solidFill>
        <a:latin typeface="IBM Plex Sans"/>
        <a:ea typeface="+mn-ea"/>
        <a:cs typeface="+mn-cs"/>
      </a:defRPr>
    </a:lvl3pPr>
    <a:lvl4pPr marL="1682496" indent="-466344" algn="l" defTabSz="2438522" rtl="0" eaLnBrk="1" latinLnBrk="0" hangingPunct="1">
      <a:lnSpc>
        <a:spcPct val="110000"/>
      </a:lnSpc>
      <a:spcBef>
        <a:spcPts val="0"/>
      </a:spcBef>
      <a:buFont typeface="IBM Plex Sans Light"/>
      <a:buChar char="–"/>
      <a:tabLst/>
      <a:defRPr sz="1000" b="0" i="0" kern="1200">
        <a:solidFill>
          <a:schemeClr val="bg1"/>
        </a:solidFill>
        <a:latin typeface="IBM Plex Sans"/>
        <a:ea typeface="+mn-ea"/>
        <a:cs typeface="+mn-cs"/>
      </a:defRPr>
    </a:lvl4pPr>
    <a:lvl5pPr marL="465690" marR="0" indent="-452991" algn="l" defTabSz="2438522" rtl="0" eaLnBrk="1" fontAlgn="base" latinLnBrk="0" hangingPunct="1">
      <a:lnSpc>
        <a:spcPct val="100000"/>
      </a:lnSpc>
      <a:spcBef>
        <a:spcPts val="1600"/>
      </a:spcBef>
      <a:spcAft>
        <a:spcPct val="0"/>
      </a:spcAft>
      <a:buClr>
        <a:srgbClr val="000000"/>
      </a:buClr>
      <a:buSzTx/>
      <a:buFont typeface="IBM Plex Sans Light" charset="-120"/>
      <a:buChar char="»"/>
      <a:tabLst/>
      <a:defRPr sz="2000" b="0" i="0" kern="1200">
        <a:solidFill>
          <a:schemeClr val="bg1"/>
        </a:solidFill>
        <a:latin typeface="IBM Plex Sans Light" panose="020B0503050203000203" pitchFamily="34" charset="0"/>
        <a:ea typeface="+mn-ea"/>
        <a:cs typeface="+mn-cs"/>
      </a:defRPr>
    </a:lvl5pPr>
    <a:lvl6pPr marL="6096305" algn="l" defTabSz="2438522" rtl="0" eaLnBrk="1" latinLnBrk="0" hangingPunct="1">
      <a:defRPr sz="3200" kern="1200">
        <a:solidFill>
          <a:schemeClr val="tx1"/>
        </a:solidFill>
        <a:latin typeface="+mn-lt"/>
        <a:ea typeface="+mn-ea"/>
        <a:cs typeface="+mn-cs"/>
      </a:defRPr>
    </a:lvl6pPr>
    <a:lvl7pPr marL="7315566" algn="l" defTabSz="2438522" rtl="0" eaLnBrk="1" latinLnBrk="0" hangingPunct="1">
      <a:defRPr sz="3200" kern="1200">
        <a:solidFill>
          <a:schemeClr val="tx1"/>
        </a:solidFill>
        <a:latin typeface="+mn-lt"/>
        <a:ea typeface="+mn-ea"/>
        <a:cs typeface="+mn-cs"/>
      </a:defRPr>
    </a:lvl7pPr>
    <a:lvl8pPr marL="8534827" algn="l" defTabSz="2438522" rtl="0" eaLnBrk="1" latinLnBrk="0" hangingPunct="1">
      <a:defRPr sz="3200" kern="1200">
        <a:solidFill>
          <a:schemeClr val="tx1"/>
        </a:solidFill>
        <a:latin typeface="+mn-lt"/>
        <a:ea typeface="+mn-ea"/>
        <a:cs typeface="+mn-cs"/>
      </a:defRPr>
    </a:lvl8pPr>
    <a:lvl9pPr marL="9754088" algn="l" defTabSz="2438522"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075" y="228600"/>
            <a:ext cx="6419850" cy="3609975"/>
          </a:xfrm>
        </p:spPr>
      </p:sp>
      <p:sp>
        <p:nvSpPr>
          <p:cNvPr id="3" name="Slide Number Placeholder 3">
            <a:extLst>
              <a:ext uri="{FF2B5EF4-FFF2-40B4-BE49-F238E27FC236}">
                <a16:creationId xmlns:a16="http://schemas.microsoft.com/office/drawing/2014/main" id="{90751CDE-FEC1-C78C-A841-2CB72F70CEEC}"/>
              </a:ext>
            </a:extLst>
          </p:cNvPr>
          <p:cNvSpPr>
            <a:spLocks noGrp="1"/>
          </p:cNvSpPr>
          <p:nvPr>
            <p:ph type="sldNum" sz="quarter" idx="5"/>
          </p:nvPr>
        </p:nvSpPr>
        <p:spPr>
          <a:xfrm>
            <a:off x="6300216" y="8705088"/>
            <a:ext cx="338328" cy="228600"/>
          </a:xfrm>
        </p:spPr>
        <p:txBody>
          <a:bodyPr/>
          <a:lstStyle/>
          <a:p>
            <a:fld id="{6E2E38B8-B0B4-AD41-AC6E-B781F46A9FD3}" type="slidenum">
              <a:rPr lang="en-US" smtClean="0"/>
              <a:pPr/>
              <a:t>1</a:t>
            </a:fld>
            <a:endParaRPr lang="en-US"/>
          </a:p>
        </p:txBody>
      </p:sp>
      <p:sp>
        <p:nvSpPr>
          <p:cNvPr id="6" name="Notes Placeholder 5">
            <a:extLst>
              <a:ext uri="{FF2B5EF4-FFF2-40B4-BE49-F238E27FC236}">
                <a16:creationId xmlns:a16="http://schemas.microsoft.com/office/drawing/2014/main" id="{0B2CCED8-BD40-77F0-ABC4-2C1B60089317}"/>
              </a:ext>
            </a:extLst>
          </p:cNvPr>
          <p:cNvSpPr>
            <a:spLocks noGrp="1"/>
          </p:cNvSpPr>
          <p:nvPr>
            <p:ph type="body" sz="quarter" idx="3"/>
          </p:nvPr>
        </p:nvSpPr>
        <p:spPr>
          <a:xfrm>
            <a:off x="219456" y="4078224"/>
            <a:ext cx="6419088" cy="4315968"/>
          </a:xfrm>
        </p:spPr>
        <p:txBody>
          <a:bodyPr/>
          <a:lstStyle/>
          <a:p>
            <a:endParaRPr lang="en-US" sz="1000" b="0" i="0" dirty="0">
              <a:latin typeface="IBM Plex Sans"/>
            </a:endParaRPr>
          </a:p>
        </p:txBody>
      </p:sp>
    </p:spTree>
    <p:extLst>
      <p:ext uri="{BB962C8B-B14F-4D97-AF65-F5344CB8AC3E}">
        <p14:creationId xmlns:p14="http://schemas.microsoft.com/office/powerpoint/2010/main" val="597157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a:xfrm>
            <a:off x="206710" y="4087368"/>
            <a:ext cx="6419088" cy="4320309"/>
          </a:xfrm>
        </p:spPr>
        <p:txBody>
          <a:bodyPr/>
          <a:lstStyle/>
          <a:p>
            <a:pPr>
              <a:lnSpc>
                <a:spcPct val="110000"/>
              </a:lnSpc>
            </a:pPr>
            <a:endParaRPr lang="en-US" sz="1000" b="0" i="0" dirty="0">
              <a:latin typeface="IBM Plex Sans"/>
            </a:endParaRPr>
          </a:p>
        </p:txBody>
      </p:sp>
      <p:sp>
        <p:nvSpPr>
          <p:cNvPr id="5" name="Slide Number Placeholder 4">
            <a:extLst>
              <a:ext uri="{FF2B5EF4-FFF2-40B4-BE49-F238E27FC236}">
                <a16:creationId xmlns:a16="http://schemas.microsoft.com/office/drawing/2014/main" id="{106735E4-8EFE-E48F-5BD4-D165722BA33A}"/>
              </a:ext>
            </a:extLst>
          </p:cNvPr>
          <p:cNvSpPr>
            <a:spLocks noGrp="1"/>
          </p:cNvSpPr>
          <p:nvPr>
            <p:ph type="sldNum" sz="quarter" idx="5"/>
          </p:nvPr>
        </p:nvSpPr>
        <p:spPr/>
        <p:txBody>
          <a:bodyPr/>
          <a:lstStyle/>
          <a:p>
            <a:fld id="{6E2E38B8-B0B4-AD41-AC6E-B781F46A9FD3}" type="slidenum">
              <a:rPr lang="en-US" smtClean="0"/>
              <a:pPr/>
              <a:t>2</a:t>
            </a:fld>
            <a:endParaRPr lang="en-US"/>
          </a:p>
        </p:txBody>
      </p:sp>
    </p:spTree>
    <p:extLst>
      <p:ext uri="{BB962C8B-B14F-4D97-AF65-F5344CB8AC3E}">
        <p14:creationId xmlns:p14="http://schemas.microsoft.com/office/powerpoint/2010/main" val="626729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075" y="228600"/>
            <a:ext cx="6419850" cy="3609975"/>
          </a:xfrm>
        </p:spPr>
      </p:sp>
      <p:sp>
        <p:nvSpPr>
          <p:cNvPr id="3" name="Notes Placeholder 2"/>
          <p:cNvSpPr>
            <a:spLocks noGrp="1"/>
          </p:cNvSpPr>
          <p:nvPr>
            <p:ph type="body" idx="1"/>
          </p:nvPr>
        </p:nvSpPr>
        <p:spPr>
          <a:xfrm>
            <a:off x="219456" y="4078224"/>
            <a:ext cx="6419088" cy="4315968"/>
          </a:xfrm>
        </p:spPr>
        <p:txBody>
          <a:bodyPr/>
          <a:lstStyle/>
          <a:p>
            <a:pPr marL="0" marR="0" lvl="0" indent="0" algn="l" defTabSz="914400" rtl="0" eaLnBrk="1" fontAlgn="base" latinLnBrk="0" hangingPunct="1">
              <a:lnSpc>
                <a:spcPct val="110000"/>
              </a:lnSpc>
              <a:spcBef>
                <a:spcPts val="1100"/>
              </a:spcBef>
              <a:spcAft>
                <a:spcPct val="0"/>
              </a:spcAft>
              <a:buClr>
                <a:srgbClr val="6D6E70"/>
              </a:buClr>
              <a:buSzPct val="90000"/>
              <a:buFont typeface="IBM Plex Sans" pitchFamily="2" charset="2"/>
              <a:buNone/>
              <a:tabLst/>
              <a:defRPr/>
            </a:pPr>
            <a:endParaRPr kumimoji="0" lang="en-US" sz="1000" u="none" strike="noStrike" kern="0" cap="none" spc="0" normalizeH="0" baseline="0" noProof="0" dirty="0">
              <a:ln>
                <a:noFill/>
              </a:ln>
              <a:effectLst/>
              <a:uLnTx/>
              <a:uFillTx/>
              <a:latin typeface="IBM Plex Sans"/>
              <a:cs typeface="Arial" panose="020B0604020202020204" pitchFamily="34" charset="0"/>
            </a:endParaRPr>
          </a:p>
        </p:txBody>
      </p:sp>
      <p:sp>
        <p:nvSpPr>
          <p:cNvPr id="4" name="Slide Number Placeholder 3">
            <a:extLst>
              <a:ext uri="{FF2B5EF4-FFF2-40B4-BE49-F238E27FC236}">
                <a16:creationId xmlns:a16="http://schemas.microsoft.com/office/drawing/2014/main" id="{C8AAAC1D-FFFF-5B67-0C7A-7ADF46008AE4}"/>
              </a:ext>
            </a:extLst>
          </p:cNvPr>
          <p:cNvSpPr>
            <a:spLocks noGrp="1"/>
          </p:cNvSpPr>
          <p:nvPr>
            <p:ph type="sldNum" sz="quarter" idx="5"/>
          </p:nvPr>
        </p:nvSpPr>
        <p:spPr>
          <a:xfrm>
            <a:off x="6300216" y="8705088"/>
            <a:ext cx="338328" cy="228600"/>
          </a:xfrm>
        </p:spPr>
        <p:txBody>
          <a:bodyPr/>
          <a:lstStyle/>
          <a:p>
            <a:fld id="{6E2E38B8-B0B4-AD41-AC6E-B781F46A9FD3}" type="slidenum">
              <a:rPr lang="en-US" smtClean="0"/>
              <a:pPr/>
              <a:t>3</a:t>
            </a:fld>
            <a:endParaRPr lang="en-US"/>
          </a:p>
        </p:txBody>
      </p:sp>
    </p:spTree>
    <p:extLst>
      <p:ext uri="{BB962C8B-B14F-4D97-AF65-F5344CB8AC3E}">
        <p14:creationId xmlns:p14="http://schemas.microsoft.com/office/powerpoint/2010/main" val="2240248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075" y="228600"/>
            <a:ext cx="6419850" cy="3609975"/>
          </a:xfrm>
        </p:spPr>
      </p:sp>
      <p:sp>
        <p:nvSpPr>
          <p:cNvPr id="3" name="Notes Placeholder 2"/>
          <p:cNvSpPr>
            <a:spLocks noGrp="1"/>
          </p:cNvSpPr>
          <p:nvPr>
            <p:ph type="body" idx="1"/>
          </p:nvPr>
        </p:nvSpPr>
        <p:spPr>
          <a:xfrm>
            <a:off x="219456" y="4078224"/>
            <a:ext cx="6419088" cy="4315968"/>
          </a:xfrm>
        </p:spPr>
        <p:txBody>
          <a:bodyPr/>
          <a:lstStyle/>
          <a:p>
            <a:r>
              <a:rPr lang="en-US"/>
              <a:t>This slide requires no speaker notes.</a:t>
            </a:r>
          </a:p>
          <a:p>
            <a:endParaRPr lang="en-US"/>
          </a:p>
          <a:p>
            <a:r>
              <a:rPr lang="en-US" b="1"/>
              <a:t>NOTE: Proofreader’s query: </a:t>
            </a:r>
          </a:p>
          <a:p>
            <a:pPr marL="228600" indent="-228600">
              <a:buAutoNum type="arabicPeriod"/>
            </a:pPr>
            <a:r>
              <a:rPr lang="en-US"/>
              <a:t>© Copyright IBM Corporation 2021. </a:t>
            </a:r>
            <a:r>
              <a:rPr lang="en-US" b="1"/>
              <a:t>“</a:t>
            </a:r>
            <a:r>
              <a:rPr lang="en-US" b="1">
                <a:solidFill>
                  <a:srgbClr val="000000"/>
                </a:solidFill>
                <a:effectLst/>
              </a:rPr>
              <a:t>Matches backup, but should date be updated?”</a:t>
            </a:r>
          </a:p>
          <a:p>
            <a:pPr marL="228600" indent="-228600">
              <a:buFontTx/>
              <a:buAutoNum type="arabicPeriod"/>
            </a:pPr>
            <a:r>
              <a:rPr lang="en-US" b="1">
                <a:solidFill>
                  <a:srgbClr val="000000"/>
                </a:solidFill>
                <a:effectLst/>
              </a:rPr>
              <a:t>“Backup has speaker icon and IBM Security logo.”</a:t>
            </a:r>
          </a:p>
          <a:p>
            <a:pPr marL="228600" indent="-228600">
              <a:buAutoNum type="arabicPeriod"/>
            </a:pPr>
            <a:endParaRPr lang="en-US"/>
          </a:p>
        </p:txBody>
      </p:sp>
      <p:sp>
        <p:nvSpPr>
          <p:cNvPr id="6" name="Slide Number Placeholder 3">
            <a:extLst>
              <a:ext uri="{FF2B5EF4-FFF2-40B4-BE49-F238E27FC236}">
                <a16:creationId xmlns:a16="http://schemas.microsoft.com/office/drawing/2014/main" id="{B2C8F335-E7B2-0F63-CEA6-16CA53E18640}"/>
              </a:ext>
            </a:extLst>
          </p:cNvPr>
          <p:cNvSpPr>
            <a:spLocks noGrp="1"/>
          </p:cNvSpPr>
          <p:nvPr>
            <p:ph type="sldNum" sz="quarter" idx="5"/>
          </p:nvPr>
        </p:nvSpPr>
        <p:spPr>
          <a:xfrm>
            <a:off x="6300216" y="8705088"/>
            <a:ext cx="338328" cy="228600"/>
          </a:xfrm>
        </p:spPr>
        <p:txBody>
          <a:bodyPr/>
          <a:lstStyle/>
          <a:p>
            <a:fld id="{6E2E38B8-B0B4-AD41-AC6E-B781F46A9FD3}" type="slidenum">
              <a:rPr lang="en-US" smtClean="0"/>
              <a:pPr/>
              <a:t>4</a:t>
            </a:fld>
            <a:endParaRPr lang="en-US"/>
          </a:p>
        </p:txBody>
      </p:sp>
    </p:spTree>
    <p:extLst>
      <p:ext uri="{BB962C8B-B14F-4D97-AF65-F5344CB8AC3E}">
        <p14:creationId xmlns:p14="http://schemas.microsoft.com/office/powerpoint/2010/main" val="21841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9075" y="228600"/>
            <a:ext cx="6419850" cy="3609975"/>
          </a:xfrm>
        </p:spPr>
      </p:sp>
      <p:sp>
        <p:nvSpPr>
          <p:cNvPr id="3" name="Notes Placeholder 2">
            <a:extLst>
              <a:ext uri="{FF2B5EF4-FFF2-40B4-BE49-F238E27FC236}">
                <a16:creationId xmlns:a16="http://schemas.microsoft.com/office/drawing/2014/main" id="{1DD97C36-C57D-7F3D-DFBF-8087C552D71E}"/>
              </a:ext>
            </a:extLst>
          </p:cNvPr>
          <p:cNvSpPr>
            <a:spLocks noGrp="1"/>
          </p:cNvSpPr>
          <p:nvPr>
            <p:ph type="body" idx="1"/>
          </p:nvPr>
        </p:nvSpPr>
        <p:spPr>
          <a:xfrm>
            <a:off x="219456" y="4078224"/>
            <a:ext cx="6419088" cy="4315968"/>
          </a:xfrm>
        </p:spPr>
        <p:txBody>
          <a:bodyPr/>
          <a:lstStyle/>
          <a:p>
            <a:pPr marL="0" marR="0" lvl="0" indent="0" algn="l" defTabSz="2438522" rtl="0" eaLnBrk="1" fontAlgn="auto" latinLnBrk="0" hangingPunct="1">
              <a:lnSpc>
                <a:spcPct val="110000"/>
              </a:lnSpc>
              <a:spcBef>
                <a:spcPts val="0"/>
              </a:spcBef>
              <a:spcAft>
                <a:spcPts val="0"/>
              </a:spcAft>
              <a:buClrTx/>
              <a:buSzTx/>
              <a:buFontTx/>
              <a:buNone/>
              <a:tabLst/>
              <a:defRPr/>
            </a:pPr>
            <a:r>
              <a:rPr lang="en-US"/>
              <a:t>This slide requires no speaker notes.</a:t>
            </a:r>
          </a:p>
        </p:txBody>
      </p:sp>
      <p:sp>
        <p:nvSpPr>
          <p:cNvPr id="4" name="Slide Number Placeholder 3">
            <a:extLst>
              <a:ext uri="{FF2B5EF4-FFF2-40B4-BE49-F238E27FC236}">
                <a16:creationId xmlns:a16="http://schemas.microsoft.com/office/drawing/2014/main" id="{F9265CC9-7D5F-FB8B-A09C-9652A998D60E}"/>
              </a:ext>
            </a:extLst>
          </p:cNvPr>
          <p:cNvSpPr>
            <a:spLocks noGrp="1"/>
          </p:cNvSpPr>
          <p:nvPr>
            <p:ph type="sldNum" sz="quarter" idx="5"/>
          </p:nvPr>
        </p:nvSpPr>
        <p:spPr>
          <a:xfrm>
            <a:off x="6300216" y="8705088"/>
            <a:ext cx="338328" cy="228600"/>
          </a:xfrm>
        </p:spPr>
        <p:txBody>
          <a:bodyPr/>
          <a:lstStyle/>
          <a:p>
            <a:fld id="{6E2E38B8-B0B4-AD41-AC6E-B781F46A9FD3}" type="slidenum">
              <a:rPr lang="en-US" smtClean="0"/>
              <a:pPr/>
              <a:t>5</a:t>
            </a:fld>
            <a:endParaRPr lang="en-US"/>
          </a:p>
        </p:txBody>
      </p:sp>
    </p:spTree>
    <p:extLst>
      <p:ext uri="{BB962C8B-B14F-4D97-AF65-F5344CB8AC3E}">
        <p14:creationId xmlns:p14="http://schemas.microsoft.com/office/powerpoint/2010/main" val="22432124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imagery">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A7055A2-0B5C-73F2-C2DB-FC7245A7AB38}"/>
              </a:ext>
            </a:extLst>
          </p:cNvPr>
          <p:cNvSpPr>
            <a:spLocks noGrp="1"/>
          </p:cNvSpPr>
          <p:nvPr>
            <p:ph type="pic" sz="quarter" idx="11" hasCustomPrompt="1"/>
          </p:nvPr>
        </p:nvSpPr>
        <p:spPr>
          <a:xfrm>
            <a:off x="0" y="0"/>
            <a:ext cx="24387175" cy="12001500"/>
          </a:xfrm>
          <a:solidFill>
            <a:srgbClr val="E0E0E0"/>
          </a:solidFill>
        </p:spPr>
        <p:txBody>
          <a:bodyPr anchor="ctr"/>
          <a:lstStyle>
            <a:lvl1pPr algn="ctr">
              <a:defRPr>
                <a:solidFill>
                  <a:schemeClr val="accent5"/>
                </a:solidFill>
              </a:defRPr>
            </a:lvl1pPr>
          </a:lstStyle>
          <a:p>
            <a:r>
              <a:rPr lang="en-US"/>
              <a:t>Place imagery here</a:t>
            </a:r>
          </a:p>
        </p:txBody>
      </p:sp>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68325" y="420624"/>
            <a:ext cx="11050588" cy="6288087"/>
          </a:xfrm>
        </p:spPr>
        <p:txBody>
          <a:bodyPr/>
          <a:lstStyle>
            <a:lvl1pPr>
              <a:lnSpc>
                <a:spcPct val="100000"/>
              </a:lnSpc>
              <a:defRPr sz="8600">
                <a:solidFill>
                  <a:schemeClr val="tx2"/>
                </a:solidFill>
              </a:defRPr>
            </a:lvl1pPr>
          </a:lstStyle>
          <a:p>
            <a:r>
              <a:rPr lang="en-US"/>
              <a:t>Click to edit Master title style</a:t>
            </a:r>
          </a:p>
        </p:txBody>
      </p:sp>
      <p:sp>
        <p:nvSpPr>
          <p:cNvPr id="7" name="Text Placeholder 6">
            <a:extLst>
              <a:ext uri="{FF2B5EF4-FFF2-40B4-BE49-F238E27FC236}">
                <a16:creationId xmlns:a16="http://schemas.microsoft.com/office/drawing/2014/main" id="{D404A9AD-5866-6BA4-C928-31A5F88EF1E5}"/>
              </a:ext>
            </a:extLst>
          </p:cNvPr>
          <p:cNvSpPr>
            <a:spLocks noGrp="1"/>
          </p:cNvSpPr>
          <p:nvPr>
            <p:ph type="body" sz="quarter" idx="12"/>
          </p:nvPr>
        </p:nvSpPr>
        <p:spPr>
          <a:xfrm>
            <a:off x="568325" y="12001500"/>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7D4A8A02-E5FB-018D-1574-2015680C3A07}"/>
              </a:ext>
            </a:extLst>
          </p:cNvPr>
          <p:cNvSpPr>
            <a:spLocks noGrp="1"/>
          </p:cNvSpPr>
          <p:nvPr>
            <p:ph type="body" sz="quarter" idx="13"/>
          </p:nvPr>
        </p:nvSpPr>
        <p:spPr>
          <a:xfrm>
            <a:off x="6681026" y="12001500"/>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8" name="Picture 7">
            <a:extLst>
              <a:ext uri="{FF2B5EF4-FFF2-40B4-BE49-F238E27FC236}">
                <a16:creationId xmlns:a16="http://schemas.microsoft.com/office/drawing/2014/main" id="{418F6040-10C6-A4A5-7C1E-09A9F553C05B}"/>
              </a:ext>
            </a:extLst>
          </p:cNvPr>
          <p:cNvPicPr>
            <a:picLocks noChangeAspect="1"/>
          </p:cNvPicPr>
          <p:nvPr userDrawn="1"/>
        </p:nvPicPr>
        <p:blipFill>
          <a:blip r:embed="rId2"/>
          <a:stretch>
            <a:fillRect/>
          </a:stretch>
        </p:blipFill>
        <p:spPr>
          <a:xfrm>
            <a:off x="22314876" y="12558346"/>
            <a:ext cx="1638300" cy="609600"/>
          </a:xfrm>
          <a:prstGeom prst="rect">
            <a:avLst/>
          </a:prstGeom>
        </p:spPr>
      </p:pic>
    </p:spTree>
    <p:extLst>
      <p:ext uri="{BB962C8B-B14F-4D97-AF65-F5344CB8AC3E}">
        <p14:creationId xmlns:p14="http://schemas.microsoft.com/office/powerpoint/2010/main" val="4196795180"/>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headlin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68325" y="448056"/>
            <a:ext cx="9909175" cy="2859087"/>
          </a:xfrm>
        </p:spPr>
        <p:txBody>
          <a:bodyPr/>
          <a:lstStyle>
            <a:lvl1pPr>
              <a:lnSpc>
                <a:spcPct val="100000"/>
              </a:lnSpc>
              <a:defRPr sz="6400">
                <a:solidFill>
                  <a:schemeClr val="tx2"/>
                </a:solidFill>
              </a:defRPr>
            </a:lvl1pPr>
          </a:lstStyle>
          <a:p>
            <a:r>
              <a:rPr lang="en-US"/>
              <a:t>Click to edit Master title style</a:t>
            </a:r>
          </a:p>
        </p:txBody>
      </p:sp>
      <p:sp>
        <p:nvSpPr>
          <p:cNvPr id="4" name="Text Placeholder 3">
            <a:extLst>
              <a:ext uri="{FF2B5EF4-FFF2-40B4-BE49-F238E27FC236}">
                <a16:creationId xmlns:a16="http://schemas.microsoft.com/office/drawing/2014/main" id="{0354631A-4ED7-F527-1CBC-9AF7BE2CB676}"/>
              </a:ext>
            </a:extLst>
          </p:cNvPr>
          <p:cNvSpPr>
            <a:spLocks noGrp="1"/>
          </p:cNvSpPr>
          <p:nvPr>
            <p:ph type="body" sz="quarter" idx="10"/>
          </p:nvPr>
        </p:nvSpPr>
        <p:spPr>
          <a:xfrm>
            <a:off x="12770427" y="448056"/>
            <a:ext cx="11042073" cy="8574087"/>
          </a:xfrm>
        </p:spPr>
        <p:txBody>
          <a:bodyPr/>
          <a:lstStyle>
            <a:lvl1pPr>
              <a:lnSpc>
                <a:spcPct val="100000"/>
              </a:lnSpc>
              <a:spcBef>
                <a:spcPts val="0"/>
              </a:spcBef>
              <a:defRPr sz="6400">
                <a:solidFill>
                  <a:schemeClr val="tx2"/>
                </a:solidFill>
              </a:defRPr>
            </a:lvl1pPr>
            <a:lvl2pPr marL="585216" indent="-585216">
              <a:lnSpc>
                <a:spcPct val="100000"/>
              </a:lnSpc>
              <a:spcBef>
                <a:spcPts val="0"/>
              </a:spcBef>
              <a:defRPr sz="6400">
                <a:solidFill>
                  <a:schemeClr val="tx2"/>
                </a:solidFill>
              </a:defRPr>
            </a:lvl2pPr>
            <a:lvl3pPr marL="1097280" indent="-585216">
              <a:lnSpc>
                <a:spcPct val="100000"/>
              </a:lnSpc>
              <a:spcBef>
                <a:spcPts val="0"/>
              </a:spcBef>
              <a:defRPr sz="6400">
                <a:solidFill>
                  <a:schemeClr val="tx2"/>
                </a:solidFill>
              </a:defRPr>
            </a:lvl3pPr>
            <a:lvl4pPr marL="1755648">
              <a:lnSpc>
                <a:spcPct val="100000"/>
              </a:lnSpc>
              <a:spcBef>
                <a:spcPts val="0"/>
              </a:spcBef>
              <a:defRPr sz="6400">
                <a:solidFill>
                  <a:schemeClr val="tx2"/>
                </a:solidFill>
              </a:defRPr>
            </a:lvl4pPr>
            <a:lvl5pPr>
              <a:lnSpc>
                <a:spcPct val="100000"/>
              </a:lnSpc>
              <a:spcBef>
                <a:spcPts val="0"/>
              </a:spcBef>
              <a:defRPr sz="6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Slide Number Placeholder">
            <a:extLst>
              <a:ext uri="{FF2B5EF4-FFF2-40B4-BE49-F238E27FC236}">
                <a16:creationId xmlns:a16="http://schemas.microsoft.com/office/drawing/2014/main" id="{B8A15A1C-3CA6-9F1A-8EB1-9457489FC986}"/>
              </a:ext>
            </a:extLst>
          </p:cNvPr>
          <p:cNvSpPr>
            <a:spLocks noGrp="1"/>
          </p:cNvSpPr>
          <p:nvPr>
            <p:ph type="sldNum" sz="quarter" idx="11"/>
          </p:nvPr>
        </p:nvSpPr>
        <p:spPr>
          <a:xfrm>
            <a:off x="23555959" y="12896848"/>
            <a:ext cx="256541" cy="254001"/>
          </a:xfrm>
          <a:prstGeom prst="rect">
            <a:avLst/>
          </a:prstGeom>
        </p:spPr>
        <p:txBody>
          <a:bodyPr/>
          <a:lstStyle>
            <a:lvl1pPr>
              <a:defRPr>
                <a:solidFill>
                  <a:schemeClr val="tx1"/>
                </a:solidFill>
              </a:defRPr>
            </a:lvl1pPr>
          </a:lstStyle>
          <a:p>
            <a:fld id="{59395FB3-9C97-154F-86B2-7E381B951268}" type="slidenum">
              <a:rPr lang="en-US" smtClean="0"/>
              <a:pPr/>
              <a:t>‹#›</a:t>
            </a:fld>
            <a:endParaRPr lang="en-US"/>
          </a:p>
        </p:txBody>
      </p:sp>
      <p:sp>
        <p:nvSpPr>
          <p:cNvPr id="3" name="Footer Placeholder 2">
            <a:extLst>
              <a:ext uri="{FF2B5EF4-FFF2-40B4-BE49-F238E27FC236}">
                <a16:creationId xmlns:a16="http://schemas.microsoft.com/office/drawing/2014/main" id="{F22A9BFF-2196-C7EB-8D92-65A919712113}"/>
              </a:ext>
            </a:extLst>
          </p:cNvPr>
          <p:cNvSpPr>
            <a:spLocks noGrp="1"/>
          </p:cNvSpPr>
          <p:nvPr>
            <p:ph type="ftr" sz="quarter" idx="12"/>
          </p:nvPr>
        </p:nvSpPr>
        <p:spPr/>
        <p:txBody>
          <a:bodyPr/>
          <a:lstStyle/>
          <a:p>
            <a:r>
              <a:rPr lang="en-US"/>
              <a:t>Data fabric </a:t>
            </a:r>
          </a:p>
        </p:txBody>
      </p:sp>
    </p:spTree>
    <p:extLst>
      <p:ext uri="{BB962C8B-B14F-4D97-AF65-F5344CB8AC3E}">
        <p14:creationId xmlns:p14="http://schemas.microsoft.com/office/powerpoint/2010/main" val="24220607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allout, stand-alon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68325" y="402336"/>
            <a:ext cx="14662150" cy="9717087"/>
          </a:xfrm>
        </p:spPr>
        <p:txBody>
          <a:bodyPr/>
          <a:lstStyle>
            <a:lvl1pPr>
              <a:lnSpc>
                <a:spcPct val="100000"/>
              </a:lnSpc>
              <a:defRPr sz="8600">
                <a:solidFill>
                  <a:schemeClr val="tx2"/>
                </a:solidFill>
              </a:defRPr>
            </a:lvl1pPr>
          </a:lstStyle>
          <a:p>
            <a:r>
              <a:rPr lang="en-US"/>
              <a:t>Click to edit Master title style</a:t>
            </a:r>
          </a:p>
        </p:txBody>
      </p:sp>
      <p:sp>
        <p:nvSpPr>
          <p:cNvPr id="7" name="Slide Number Placeholder">
            <a:extLst>
              <a:ext uri="{FF2B5EF4-FFF2-40B4-BE49-F238E27FC236}">
                <a16:creationId xmlns:a16="http://schemas.microsoft.com/office/drawing/2014/main" id="{1AC698F3-E0DB-1FF3-7445-7480226D1D37}"/>
              </a:ext>
            </a:extLst>
          </p:cNvPr>
          <p:cNvSpPr>
            <a:spLocks noGrp="1"/>
          </p:cNvSpPr>
          <p:nvPr>
            <p:ph type="sldNum" sz="quarter" idx="11"/>
          </p:nvPr>
        </p:nvSpPr>
        <p:spPr>
          <a:xfrm>
            <a:off x="23541592" y="129007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a:p>
        </p:txBody>
      </p:sp>
      <p:sp>
        <p:nvSpPr>
          <p:cNvPr id="3" name="Footer Placeholder 2">
            <a:extLst>
              <a:ext uri="{FF2B5EF4-FFF2-40B4-BE49-F238E27FC236}">
                <a16:creationId xmlns:a16="http://schemas.microsoft.com/office/drawing/2014/main" id="{2D937611-FC61-E2BE-9D7D-38E4AAB40ED4}"/>
              </a:ext>
            </a:extLst>
          </p:cNvPr>
          <p:cNvSpPr>
            <a:spLocks noGrp="1"/>
          </p:cNvSpPr>
          <p:nvPr>
            <p:ph type="ftr" sz="quarter" idx="12"/>
          </p:nvPr>
        </p:nvSpPr>
        <p:spPr/>
        <p:txBody>
          <a:bodyPr/>
          <a:lstStyle>
            <a:lvl1pPr>
              <a:defRPr>
                <a:solidFill>
                  <a:schemeClr val="tx1"/>
                </a:solidFill>
              </a:defRPr>
            </a:lvl1pPr>
          </a:lstStyle>
          <a:p>
            <a:r>
              <a:rPr lang="en-US"/>
              <a:t>Data fabric </a:t>
            </a:r>
          </a:p>
        </p:txBody>
      </p:sp>
    </p:spTree>
    <p:extLst>
      <p:ext uri="{BB962C8B-B14F-4D97-AF65-F5344CB8AC3E}">
        <p14:creationId xmlns:p14="http://schemas.microsoft.com/office/powerpoint/2010/main" val="1471603199"/>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ata, 2 callouts, vertical">
    <p:bg>
      <p:bgPr>
        <a:solidFill>
          <a:schemeClr val="bg1"/>
        </a:solidFill>
        <a:effectLst/>
      </p:bgPr>
    </p:bg>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DB20D7FD-6784-59C5-938D-4728A153F52B}"/>
              </a:ext>
            </a:extLst>
          </p:cNvPr>
          <p:cNvSpPr>
            <a:spLocks noGrp="1"/>
          </p:cNvSpPr>
          <p:nvPr>
            <p:ph type="body" sz="quarter" idx="13" hasCustomPrompt="1"/>
          </p:nvPr>
        </p:nvSpPr>
        <p:spPr>
          <a:xfrm>
            <a:off x="568325" y="9296400"/>
            <a:ext cx="11050588" cy="3543300"/>
          </a:xfrm>
        </p:spPr>
        <p:txBody>
          <a:bodyPr anchor="b"/>
          <a:lstStyle>
            <a:lvl1pPr>
              <a:lnSpc>
                <a:spcPct val="90000"/>
              </a:lnSpc>
              <a:spcBef>
                <a:spcPts val="0"/>
              </a:spcBef>
              <a:defRPr sz="25800" b="0" i="0">
                <a:solidFill>
                  <a:schemeClr val="accent1"/>
                </a:solidFill>
                <a:latin typeface="IBM Plex Sans ExtLt" panose="020B0303050203000203" pitchFamily="34" charset="0"/>
              </a:defRPr>
            </a:lvl1pPr>
          </a:lstStyle>
          <a:p>
            <a:r>
              <a:rPr lang="en-US"/>
              <a:t>↗︎00M</a:t>
            </a:r>
          </a:p>
        </p:txBody>
      </p:sp>
      <p:sp>
        <p:nvSpPr>
          <p:cNvPr id="12" name="Text Placeholder 11">
            <a:extLst>
              <a:ext uri="{FF2B5EF4-FFF2-40B4-BE49-F238E27FC236}">
                <a16:creationId xmlns:a16="http://schemas.microsoft.com/office/drawing/2014/main" id="{5F395CBF-E65B-9A42-BAE5-C2B2BD9B7BD2}"/>
              </a:ext>
            </a:extLst>
          </p:cNvPr>
          <p:cNvSpPr>
            <a:spLocks noGrp="1"/>
          </p:cNvSpPr>
          <p:nvPr>
            <p:ph type="body" sz="quarter" idx="14" hasCustomPrompt="1"/>
          </p:nvPr>
        </p:nvSpPr>
        <p:spPr>
          <a:xfrm>
            <a:off x="12763500" y="9296400"/>
            <a:ext cx="11049000" cy="3543300"/>
          </a:xfrm>
        </p:spPr>
        <p:txBody>
          <a:bodyPr anchor="b"/>
          <a:lstStyle>
            <a:lvl1pPr>
              <a:lnSpc>
                <a:spcPct val="90000"/>
              </a:lnSpc>
              <a:spcBef>
                <a:spcPts val="0"/>
              </a:spcBef>
              <a:defRPr sz="25800" b="0" i="0">
                <a:solidFill>
                  <a:schemeClr val="accent1"/>
                </a:solidFill>
                <a:latin typeface="IBM Plex Sans ExtLt" panose="020B0303050203000203" pitchFamily="34" charset="0"/>
              </a:defRPr>
            </a:lvl1pPr>
          </a:lstStyle>
          <a:p>
            <a:r>
              <a:rPr lang="en-US"/>
              <a:t>+00%</a:t>
            </a:r>
          </a:p>
        </p:txBody>
      </p:sp>
      <p:sp>
        <p:nvSpPr>
          <p:cNvPr id="3" name="Slide Number Placeholder 2">
            <a:extLst>
              <a:ext uri="{FF2B5EF4-FFF2-40B4-BE49-F238E27FC236}">
                <a16:creationId xmlns:a16="http://schemas.microsoft.com/office/drawing/2014/main" id="{15CC6925-298E-960E-CA92-0BC8FB18CE39}"/>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
        <p:nvSpPr>
          <p:cNvPr id="6" name="Text Placeholder 5">
            <a:extLst>
              <a:ext uri="{FF2B5EF4-FFF2-40B4-BE49-F238E27FC236}">
                <a16:creationId xmlns:a16="http://schemas.microsoft.com/office/drawing/2014/main" id="{0A7285B0-4A1E-8885-0C0E-77D0ECA9CACD}"/>
              </a:ext>
            </a:extLst>
          </p:cNvPr>
          <p:cNvSpPr>
            <a:spLocks noGrp="1"/>
          </p:cNvSpPr>
          <p:nvPr>
            <p:ph type="body" sz="quarter" idx="11"/>
          </p:nvPr>
        </p:nvSpPr>
        <p:spPr>
          <a:xfrm>
            <a:off x="12763500" y="569913"/>
            <a:ext cx="7620000" cy="6288087"/>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7">
            <a:extLst>
              <a:ext uri="{FF2B5EF4-FFF2-40B4-BE49-F238E27FC236}">
                <a16:creationId xmlns:a16="http://schemas.microsoft.com/office/drawing/2014/main" id="{2D5E03B0-C633-E81D-0D42-3FCCAFD64B0F}"/>
              </a:ext>
            </a:extLst>
          </p:cNvPr>
          <p:cNvSpPr>
            <a:spLocks noGrp="1"/>
          </p:cNvSpPr>
          <p:nvPr>
            <p:ph type="body" sz="quarter" idx="12"/>
          </p:nvPr>
        </p:nvSpPr>
        <p:spPr>
          <a:xfrm>
            <a:off x="568325" y="569913"/>
            <a:ext cx="7623175" cy="6288087"/>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D61E6B91-2983-AF71-00DD-3FBCA7243F8E}"/>
              </a:ext>
            </a:extLst>
          </p:cNvPr>
          <p:cNvSpPr>
            <a:spLocks noGrp="1"/>
          </p:cNvSpPr>
          <p:nvPr>
            <p:ph type="ftr" sz="quarter" idx="15"/>
          </p:nvPr>
        </p:nvSpPr>
        <p:spPr/>
        <p:txBody>
          <a:bodyPr/>
          <a:lstStyle/>
          <a:p>
            <a:r>
              <a:rPr lang="en-US"/>
              <a:t>Data fabric </a:t>
            </a:r>
          </a:p>
        </p:txBody>
      </p:sp>
      <p:cxnSp>
        <p:nvCxnSpPr>
          <p:cNvPr id="9" name="Straight Connector 8">
            <a:extLst>
              <a:ext uri="{FF2B5EF4-FFF2-40B4-BE49-F238E27FC236}">
                <a16:creationId xmlns:a16="http://schemas.microsoft.com/office/drawing/2014/main" id="{1C44518A-7FBB-67DA-E35B-8BC0AAFC6062}"/>
              </a:ext>
            </a:extLst>
          </p:cNvPr>
          <p:cNvCxnSpPr/>
          <p:nvPr userDrawn="1"/>
        </p:nvCxnSpPr>
        <p:spPr bwMode="auto">
          <a:xfrm>
            <a:off x="12193587"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47478196"/>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ata, 3 callouts, vertical">
    <p:bg>
      <p:bgPr>
        <a:solidFill>
          <a:schemeClr val="bg1"/>
        </a:solidFill>
        <a:effectLst/>
      </p:bgPr>
    </p:bg>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12768263" y="426481"/>
            <a:ext cx="4949825" cy="1906588"/>
          </a:xfrm>
        </p:spPr>
        <p:txBody>
          <a:bodyPr/>
          <a:lstStyle>
            <a:lvl1pPr>
              <a:lnSpc>
                <a:spcPct val="90000"/>
              </a:lnSpc>
              <a:defRPr sz="13000">
                <a:solidFill>
                  <a:schemeClr val="accent1"/>
                </a:solidFill>
              </a:defRPr>
            </a:lvl1pPr>
          </a:lstStyle>
          <a:p>
            <a:pPr lvl="0"/>
            <a:r>
              <a:rPr lang="en-US"/>
              <a:t>00%</a:t>
            </a:r>
          </a:p>
        </p:txBody>
      </p: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18859500" y="429654"/>
            <a:ext cx="4949825" cy="1903413"/>
          </a:xfrm>
        </p:spPr>
        <p:txBody>
          <a:bodyPr/>
          <a:lstStyle>
            <a:lvl1pPr>
              <a:lnSpc>
                <a:spcPct val="90000"/>
              </a:lnSpc>
              <a:defRPr sz="13000">
                <a:solidFill>
                  <a:schemeClr val="accent1"/>
                </a:solidFill>
              </a:defRPr>
            </a:lvl1pPr>
          </a:lstStyle>
          <a:p>
            <a:pPr lvl="0"/>
            <a:r>
              <a:rPr lang="en-US"/>
              <a:t>00%</a:t>
            </a:r>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6667500" y="426455"/>
            <a:ext cx="4951413" cy="1907912"/>
          </a:xfrm>
        </p:spPr>
        <p:txBody>
          <a:bodyPr/>
          <a:lstStyle>
            <a:lvl1pPr>
              <a:lnSpc>
                <a:spcPct val="90000"/>
              </a:lnSpc>
              <a:defRPr sz="13000">
                <a:solidFill>
                  <a:schemeClr val="accent1"/>
                </a:solidFill>
              </a:defRPr>
            </a:lvl1pPr>
            <a:lvl2pPr marL="0" indent="0">
              <a:buNone/>
              <a:defRPr/>
            </a:lvl2pPr>
          </a:lstStyle>
          <a:p>
            <a:pPr lvl="0"/>
            <a:r>
              <a:rPr lang="en-US"/>
              <a:t>00%</a:t>
            </a:r>
          </a:p>
        </p:txBody>
      </p:sp>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574675" y="569912"/>
            <a:ext cx="4949825" cy="2859088"/>
          </a:xfrm>
        </p:spPr>
        <p:txBody>
          <a:bodyPr/>
          <a:lstStyle>
            <a:lvl1pPr>
              <a:lnSpc>
                <a:spcPct val="110000"/>
              </a:lnSpc>
              <a:defRPr sz="3600">
                <a:solidFill>
                  <a:schemeClr val="tx2"/>
                </a:solidFill>
              </a:defRPr>
            </a:lvl1pPr>
          </a:lstStyle>
          <a:p>
            <a:r>
              <a:rPr lang="en-US"/>
              <a:t>Click to edit Master title style</a:t>
            </a:r>
          </a:p>
        </p:txBody>
      </p:sp>
      <p:sp>
        <p:nvSpPr>
          <p:cNvPr id="3" name="Slide Number Placeholder 2">
            <a:extLst>
              <a:ext uri="{FF2B5EF4-FFF2-40B4-BE49-F238E27FC236}">
                <a16:creationId xmlns:a16="http://schemas.microsoft.com/office/drawing/2014/main" id="{8D705BEB-F3AA-BF3A-70A5-738D5EE71F07}"/>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6667500" y="12001500"/>
            <a:ext cx="4951413" cy="1143000"/>
          </a:xfrm>
        </p:spPr>
        <p:txBody>
          <a:bodyPr anchor="b"/>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6667500" y="2333068"/>
            <a:ext cx="4951413" cy="967304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12763500" y="2334654"/>
            <a:ext cx="4953000" cy="9666845"/>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18898529" y="2333067"/>
            <a:ext cx="4953000" cy="9666845"/>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C9AAEFAA-EB42-1E87-74E6-FE0BC9198F83}"/>
              </a:ext>
            </a:extLst>
          </p:cNvPr>
          <p:cNvSpPr>
            <a:spLocks noGrp="1"/>
          </p:cNvSpPr>
          <p:nvPr>
            <p:ph type="ftr" sz="quarter" idx="18"/>
          </p:nvPr>
        </p:nvSpPr>
        <p:spPr/>
        <p:txBody>
          <a:bodyPr/>
          <a:lstStyle>
            <a:lvl1pPr>
              <a:defRPr>
                <a:solidFill>
                  <a:schemeClr val="tx1"/>
                </a:solidFill>
              </a:defRPr>
            </a:lvl1pPr>
          </a:lstStyle>
          <a:p>
            <a:r>
              <a:rPr lang="en-US"/>
              <a:t>Data fabric </a:t>
            </a:r>
          </a:p>
        </p:txBody>
      </p:sp>
    </p:spTree>
    <p:extLst>
      <p:ext uri="{BB962C8B-B14F-4D97-AF65-F5344CB8AC3E}">
        <p14:creationId xmlns:p14="http://schemas.microsoft.com/office/powerpoint/2010/main" val="1083368050"/>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ta, 2 callouts, horizontal">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3D81813D-DA09-FCA0-D570-1E2D428C59E9}"/>
              </a:ext>
            </a:extLst>
          </p:cNvPr>
          <p:cNvCxnSpPr/>
          <p:nvPr userDrawn="1"/>
        </p:nvCxnSpPr>
        <p:spPr bwMode="auto">
          <a:xfrm>
            <a:off x="56832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 name="Title 1">
            <a:extLst>
              <a:ext uri="{FF2B5EF4-FFF2-40B4-BE49-F238E27FC236}">
                <a16:creationId xmlns:a16="http://schemas.microsoft.com/office/drawing/2014/main" id="{D4B48808-B77B-7E67-E7EA-BCC945D4D51B}"/>
              </a:ext>
            </a:extLst>
          </p:cNvPr>
          <p:cNvSpPr>
            <a:spLocks noGrp="1"/>
          </p:cNvSpPr>
          <p:nvPr>
            <p:ph type="title" hasCustomPrompt="1"/>
          </p:nvPr>
        </p:nvSpPr>
        <p:spPr>
          <a:xfrm>
            <a:off x="574675" y="402336"/>
            <a:ext cx="4949825" cy="5335588"/>
          </a:xfrm>
        </p:spPr>
        <p:txBody>
          <a:bodyPr/>
          <a:lstStyle>
            <a:lvl1pPr>
              <a:lnSpc>
                <a:spcPct val="100000"/>
              </a:lnSpc>
              <a:defRPr sz="8600">
                <a:solidFill>
                  <a:schemeClr val="accent1"/>
                </a:solidFill>
              </a:defRPr>
            </a:lvl1pPr>
          </a:lstStyle>
          <a:p>
            <a:r>
              <a:rPr lang="en-US"/>
              <a:t>+000%</a:t>
            </a:r>
          </a:p>
        </p:txBody>
      </p:sp>
      <p:sp>
        <p:nvSpPr>
          <p:cNvPr id="3" name="Slide Number Placeholder 2">
            <a:extLst>
              <a:ext uri="{FF2B5EF4-FFF2-40B4-BE49-F238E27FC236}">
                <a16:creationId xmlns:a16="http://schemas.microsoft.com/office/drawing/2014/main" id="{12E26407-6C5D-60C9-0C0E-7B195B9AB4F9}"/>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
        <p:nvSpPr>
          <p:cNvPr id="5" name="Text Placeholder 4">
            <a:extLst>
              <a:ext uri="{FF2B5EF4-FFF2-40B4-BE49-F238E27FC236}">
                <a16:creationId xmlns:a16="http://schemas.microsoft.com/office/drawing/2014/main" id="{88378CF2-9CD6-2749-A489-08A4608D0BDA}"/>
              </a:ext>
            </a:extLst>
          </p:cNvPr>
          <p:cNvSpPr>
            <a:spLocks noGrp="1"/>
          </p:cNvSpPr>
          <p:nvPr>
            <p:ph type="body" sz="quarter" idx="11"/>
          </p:nvPr>
        </p:nvSpPr>
        <p:spPr>
          <a:xfrm>
            <a:off x="6667500" y="402336"/>
            <a:ext cx="11049000" cy="5335587"/>
          </a:xfrm>
        </p:spPr>
        <p:txBody>
          <a:bodyPr/>
          <a:lstStyle>
            <a:lvl1pPr>
              <a:lnSpc>
                <a:spcPct val="100000"/>
              </a:lnSpc>
              <a:spcBef>
                <a:spcPts val="0"/>
              </a:spcBef>
              <a:defRPr sz="8600">
                <a:solidFill>
                  <a:schemeClr val="tx1"/>
                </a:solidFill>
              </a:defRPr>
            </a:lvl1pPr>
            <a:lvl2pPr marL="786384" indent="-786384">
              <a:lnSpc>
                <a:spcPct val="100000"/>
              </a:lnSpc>
              <a:spcBef>
                <a:spcPts val="0"/>
              </a:spcBef>
              <a:defRPr sz="8600">
                <a:solidFill>
                  <a:schemeClr val="tx1"/>
                </a:solidFill>
              </a:defRPr>
            </a:lvl2pPr>
            <a:lvl3pPr marL="1499616" indent="-786384">
              <a:lnSpc>
                <a:spcPct val="100000"/>
              </a:lnSpc>
              <a:spcBef>
                <a:spcPts val="0"/>
              </a:spcBef>
              <a:defRPr sz="8600">
                <a:solidFill>
                  <a:schemeClr val="tx1"/>
                </a:solidFill>
              </a:defRPr>
            </a:lvl3pPr>
            <a:lvl4pPr marL="2286000" indent="-786384">
              <a:lnSpc>
                <a:spcPct val="100000"/>
              </a:lnSpc>
              <a:spcBef>
                <a:spcPts val="0"/>
              </a:spcBef>
              <a:defRPr sz="8600">
                <a:solidFill>
                  <a:schemeClr val="tx1"/>
                </a:solidFill>
              </a:defRPr>
            </a:lvl4pPr>
            <a:lvl5pPr>
              <a:lnSpc>
                <a:spcPct val="100000"/>
              </a:lnSpc>
              <a:spcBef>
                <a:spcPts val="0"/>
              </a:spcBef>
              <a:defRPr sz="8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A16C1F9D-1D2C-5BDA-E821-35CB4A8708F5}"/>
              </a:ext>
            </a:extLst>
          </p:cNvPr>
          <p:cNvSpPr>
            <a:spLocks noGrp="1"/>
          </p:cNvSpPr>
          <p:nvPr>
            <p:ph type="body" sz="quarter" idx="12" hasCustomPrompt="1"/>
          </p:nvPr>
        </p:nvSpPr>
        <p:spPr>
          <a:xfrm>
            <a:off x="574675" y="6477000"/>
            <a:ext cx="4949825" cy="5334000"/>
          </a:xfrm>
        </p:spPr>
        <p:txBody>
          <a:bodyPr/>
          <a:lstStyle>
            <a:lvl1pPr>
              <a:lnSpc>
                <a:spcPct val="100000"/>
              </a:lnSpc>
              <a:defRPr sz="8600">
                <a:solidFill>
                  <a:schemeClr val="accent1"/>
                </a:solidFill>
              </a:defRPr>
            </a:lvl1pPr>
            <a:lvl2pPr>
              <a:lnSpc>
                <a:spcPct val="100000"/>
              </a:lnSpc>
              <a:defRPr sz="8600">
                <a:solidFill>
                  <a:schemeClr val="accent1"/>
                </a:solidFill>
              </a:defRPr>
            </a:lvl2pPr>
            <a:lvl3pPr>
              <a:lnSpc>
                <a:spcPct val="100000"/>
              </a:lnSpc>
              <a:defRPr sz="8600">
                <a:solidFill>
                  <a:schemeClr val="accent1"/>
                </a:solidFill>
              </a:defRPr>
            </a:lvl3pPr>
            <a:lvl4pPr>
              <a:lnSpc>
                <a:spcPct val="100000"/>
              </a:lnSpc>
              <a:defRPr sz="8600">
                <a:solidFill>
                  <a:schemeClr val="accent1"/>
                </a:solidFill>
              </a:defRPr>
            </a:lvl4pPr>
            <a:lvl5pPr>
              <a:lnSpc>
                <a:spcPct val="100000"/>
              </a:lnSpc>
              <a:defRPr sz="8600">
                <a:solidFill>
                  <a:schemeClr val="accent1"/>
                </a:solidFill>
              </a:defRPr>
            </a:lvl5pPr>
          </a:lstStyle>
          <a:p>
            <a:pPr lvl="0"/>
            <a:r>
              <a:rPr lang="en-US"/>
              <a:t>+000M</a:t>
            </a:r>
          </a:p>
        </p:txBody>
      </p:sp>
      <p:sp>
        <p:nvSpPr>
          <p:cNvPr id="11" name="Text Placeholder 10">
            <a:extLst>
              <a:ext uri="{FF2B5EF4-FFF2-40B4-BE49-F238E27FC236}">
                <a16:creationId xmlns:a16="http://schemas.microsoft.com/office/drawing/2014/main" id="{2C97FE8A-75E3-6FC8-02DD-50E0A4C8C958}"/>
              </a:ext>
            </a:extLst>
          </p:cNvPr>
          <p:cNvSpPr>
            <a:spLocks noGrp="1"/>
          </p:cNvSpPr>
          <p:nvPr>
            <p:ph type="body" sz="quarter" idx="13"/>
          </p:nvPr>
        </p:nvSpPr>
        <p:spPr>
          <a:xfrm>
            <a:off x="6667500" y="6477000"/>
            <a:ext cx="11049000" cy="5334000"/>
          </a:xfrm>
        </p:spPr>
        <p:txBody>
          <a:bodyPr/>
          <a:lstStyle>
            <a:lvl1pPr>
              <a:lnSpc>
                <a:spcPct val="100000"/>
              </a:lnSpc>
              <a:spcBef>
                <a:spcPts val="0"/>
              </a:spcBef>
              <a:defRPr sz="8600">
                <a:solidFill>
                  <a:schemeClr val="tx1"/>
                </a:solidFill>
              </a:defRPr>
            </a:lvl1pPr>
            <a:lvl2pPr marL="786384" indent="-786384">
              <a:lnSpc>
                <a:spcPct val="100000"/>
              </a:lnSpc>
              <a:spcBef>
                <a:spcPts val="0"/>
              </a:spcBef>
              <a:defRPr sz="8600">
                <a:solidFill>
                  <a:schemeClr val="tx1"/>
                </a:solidFill>
              </a:defRPr>
            </a:lvl2pPr>
            <a:lvl3pPr marL="1499616" indent="-786384">
              <a:lnSpc>
                <a:spcPct val="100000"/>
              </a:lnSpc>
              <a:spcBef>
                <a:spcPts val="0"/>
              </a:spcBef>
              <a:defRPr sz="8600">
                <a:solidFill>
                  <a:schemeClr val="tx1"/>
                </a:solidFill>
              </a:defRPr>
            </a:lvl3pPr>
            <a:lvl4pPr marL="2286000" indent="-786384">
              <a:lnSpc>
                <a:spcPct val="100000"/>
              </a:lnSpc>
              <a:spcBef>
                <a:spcPts val="0"/>
              </a:spcBef>
              <a:defRPr sz="8600">
                <a:solidFill>
                  <a:schemeClr val="tx1"/>
                </a:solidFill>
              </a:defRPr>
            </a:lvl4pPr>
            <a:lvl5pPr>
              <a:lnSpc>
                <a:spcPct val="100000"/>
              </a:lnSpc>
              <a:spcBef>
                <a:spcPts val="0"/>
              </a:spcBef>
              <a:defRPr sz="8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FCB180B3-2893-7D56-D6DE-1FBBB98BCFF4}"/>
              </a:ext>
            </a:extLst>
          </p:cNvPr>
          <p:cNvSpPr>
            <a:spLocks noGrp="1"/>
          </p:cNvSpPr>
          <p:nvPr>
            <p:ph type="ftr" sz="quarter" idx="14"/>
          </p:nvPr>
        </p:nvSpPr>
        <p:spPr/>
        <p:txBody>
          <a:bodyPr/>
          <a:lstStyle/>
          <a:p>
            <a:r>
              <a:rPr lang="en-US"/>
              <a:t>Data fabric </a:t>
            </a:r>
          </a:p>
        </p:txBody>
      </p:sp>
    </p:spTree>
    <p:extLst>
      <p:ext uri="{BB962C8B-B14F-4D97-AF65-F5344CB8AC3E}">
        <p14:creationId xmlns:p14="http://schemas.microsoft.com/office/powerpoint/2010/main" val="3774764434"/>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ata, 3 callouts, horizontal">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687931BB-B3EF-829C-B354-B048514D5138}"/>
              </a:ext>
            </a:extLst>
          </p:cNvPr>
          <p:cNvCxnSpPr/>
          <p:nvPr userDrawn="1"/>
        </p:nvCxnSpPr>
        <p:spPr bwMode="auto">
          <a:xfrm>
            <a:off x="6667500" y="8191500"/>
            <a:ext cx="1714500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1103109C-6DA9-8F27-B4B1-EE276442E489}"/>
              </a:ext>
            </a:extLst>
          </p:cNvPr>
          <p:cNvCxnSpPr/>
          <p:nvPr userDrawn="1"/>
        </p:nvCxnSpPr>
        <p:spPr bwMode="auto">
          <a:xfrm>
            <a:off x="6667500" y="4000500"/>
            <a:ext cx="1714500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6667500" y="411480"/>
            <a:ext cx="4951413" cy="2859087"/>
          </a:xfrm>
        </p:spPr>
        <p:txBody>
          <a:bodyPr/>
          <a:lstStyle>
            <a:lvl1pPr>
              <a:lnSpc>
                <a:spcPct val="90000"/>
              </a:lnSpc>
              <a:defRPr sz="13000">
                <a:solidFill>
                  <a:schemeClr val="accent1"/>
                </a:solidFill>
              </a:defRPr>
            </a:lvl1pPr>
            <a:lvl2pPr marL="0" indent="0">
              <a:buNone/>
              <a:defRPr/>
            </a:lvl2pPr>
          </a:lstStyle>
          <a:p>
            <a:r>
              <a:rPr lang="en-US"/>
              <a:t>00%</a:t>
            </a:r>
          </a:p>
        </p:txBody>
      </p:sp>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574675" y="569912"/>
            <a:ext cx="4949825" cy="2859088"/>
          </a:xfrm>
        </p:spPr>
        <p:txBody>
          <a:bodyPr/>
          <a:lstStyle>
            <a:lvl1pPr>
              <a:lnSpc>
                <a:spcPct val="110000"/>
              </a:lnSpc>
              <a:defRPr sz="3600">
                <a:solidFill>
                  <a:schemeClr val="tx2"/>
                </a:solidFill>
              </a:defRPr>
            </a:lvl1pPr>
          </a:lstStyle>
          <a:p>
            <a:r>
              <a:rPr lang="en-US"/>
              <a:t>Click to edit Master title style</a:t>
            </a:r>
          </a:p>
        </p:txBody>
      </p:sp>
      <p:sp>
        <p:nvSpPr>
          <p:cNvPr id="3" name="Slide Number Placeholder 2">
            <a:extLst>
              <a:ext uri="{FF2B5EF4-FFF2-40B4-BE49-F238E27FC236}">
                <a16:creationId xmlns:a16="http://schemas.microsoft.com/office/drawing/2014/main" id="{8D705BEB-F3AA-BF3A-70A5-738D5EE71F07}"/>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6667500" y="12001500"/>
            <a:ext cx="4951413" cy="1143000"/>
          </a:xfrm>
        </p:spPr>
        <p:txBody>
          <a:bodyPr anchor="b"/>
          <a:lstStyle>
            <a:lvl1pPr>
              <a:lnSpc>
                <a:spcPct val="120000"/>
              </a:lnSpc>
              <a:spcBef>
                <a:spcPts val="0"/>
              </a:spcBef>
              <a:defRPr sz="1600" b="0" i="0">
                <a:solidFill>
                  <a:schemeClr val="tx1"/>
                </a:solidFill>
                <a:latin typeface="IBM Plex Sans" panose="020B0503050203000203" pitchFamily="34" charset="0"/>
              </a:defRPr>
            </a:lvl1pPr>
            <a:lvl2pPr>
              <a:lnSpc>
                <a:spcPct val="120000"/>
              </a:lnSpc>
              <a:spcBef>
                <a:spcPts val="0"/>
              </a:spcBef>
              <a:defRPr sz="1600" b="0" i="0">
                <a:solidFill>
                  <a:schemeClr val="tx1"/>
                </a:solidFill>
                <a:latin typeface="IBM Plex Sans" panose="020B0503050203000203" pitchFamily="34" charset="0"/>
              </a:defRPr>
            </a:lvl2pPr>
            <a:lvl3pPr>
              <a:lnSpc>
                <a:spcPct val="120000"/>
              </a:lnSpc>
              <a:spcBef>
                <a:spcPts val="0"/>
              </a:spcBef>
              <a:defRPr sz="1600" b="0" i="0">
                <a:solidFill>
                  <a:schemeClr val="tx1"/>
                </a:solidFill>
                <a:latin typeface="IBM Plex Sans" panose="020B0503050203000203" pitchFamily="34" charset="0"/>
              </a:defRPr>
            </a:lvl3pPr>
            <a:lvl4pPr>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12763500" y="569913"/>
            <a:ext cx="7620000" cy="2859087"/>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12763500" y="4381500"/>
            <a:ext cx="7620000" cy="2857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12763500" y="8572500"/>
            <a:ext cx="7620000" cy="2857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6667500" y="4187952"/>
            <a:ext cx="4951413" cy="2857506"/>
          </a:xfrm>
        </p:spPr>
        <p:txBody>
          <a:bodyPr/>
          <a:lstStyle>
            <a:lvl1pPr>
              <a:lnSpc>
                <a:spcPct val="90000"/>
              </a:lnSpc>
              <a:defRPr sz="13000">
                <a:solidFill>
                  <a:schemeClr val="accent1"/>
                </a:solidFill>
              </a:defRPr>
            </a:lvl1pPr>
          </a:lstStyle>
          <a:p>
            <a:r>
              <a:rPr lang="en-US"/>
              <a:t>00%</a:t>
            </a:r>
          </a:p>
        </p:txBody>
      </p: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6667501" y="8403336"/>
            <a:ext cx="4951411" cy="2857506"/>
          </a:xfrm>
        </p:spPr>
        <p:txBody>
          <a:bodyPr/>
          <a:lstStyle>
            <a:lvl1pPr>
              <a:lnSpc>
                <a:spcPct val="90000"/>
              </a:lnSpc>
              <a:defRPr sz="13000">
                <a:solidFill>
                  <a:schemeClr val="accent1"/>
                </a:solidFill>
              </a:defRPr>
            </a:lvl1pPr>
          </a:lstStyle>
          <a:p>
            <a:r>
              <a:rPr lang="en-US"/>
              <a:t>00%</a:t>
            </a:r>
          </a:p>
        </p:txBody>
      </p:sp>
      <p:sp>
        <p:nvSpPr>
          <p:cNvPr id="4" name="Footer Placeholder 3">
            <a:extLst>
              <a:ext uri="{FF2B5EF4-FFF2-40B4-BE49-F238E27FC236}">
                <a16:creationId xmlns:a16="http://schemas.microsoft.com/office/drawing/2014/main" id="{42C83D42-3DD5-2001-8C3E-782B4D95A03E}"/>
              </a:ext>
            </a:extLst>
          </p:cNvPr>
          <p:cNvSpPr>
            <a:spLocks noGrp="1"/>
          </p:cNvSpPr>
          <p:nvPr>
            <p:ph type="ftr" sz="quarter" idx="18"/>
          </p:nvPr>
        </p:nvSpPr>
        <p:spPr/>
        <p:txBody>
          <a:bodyPr/>
          <a:lstStyle/>
          <a:p>
            <a:r>
              <a:rPr lang="en-US"/>
              <a:t>Data fabric </a:t>
            </a:r>
          </a:p>
        </p:txBody>
      </p:sp>
    </p:spTree>
    <p:extLst>
      <p:ext uri="{BB962C8B-B14F-4D97-AF65-F5344CB8AC3E}">
        <p14:creationId xmlns:p14="http://schemas.microsoft.com/office/powerpoint/2010/main" val="3656111609"/>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4 columns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4675" y="569913"/>
            <a:ext cx="4949825" cy="1525588"/>
          </a:xfrm>
        </p:spPr>
        <p:txBody>
          <a:bodyPr/>
          <a:lstStyle>
            <a:lvl1pPr>
              <a:lnSpc>
                <a:spcPct val="110000"/>
              </a:lnSpc>
              <a:defRPr sz="2800">
                <a:solidFill>
                  <a:schemeClr val="tx2"/>
                </a:solidFill>
              </a:defRPr>
            </a:lvl1pPr>
          </a:lstStyle>
          <a:p>
            <a:r>
              <a:rPr lang="en-US"/>
              <a:t>Click to edit Master title style</a:t>
            </a:r>
          </a:p>
        </p:txBody>
      </p:sp>
      <p:sp>
        <p:nvSpPr>
          <p:cNvPr id="3" name="Slide Number Placeholder 2">
            <a:extLst>
              <a:ext uri="{FF2B5EF4-FFF2-40B4-BE49-F238E27FC236}">
                <a16:creationId xmlns:a16="http://schemas.microsoft.com/office/drawing/2014/main" id="{87DA3BD0-C0A1-6ADF-602A-13E61E27711F}"/>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
        <p:nvSpPr>
          <p:cNvPr id="5" name="Text Placeholder 4">
            <a:extLst>
              <a:ext uri="{FF2B5EF4-FFF2-40B4-BE49-F238E27FC236}">
                <a16:creationId xmlns:a16="http://schemas.microsoft.com/office/drawing/2014/main" id="{1C17B282-9F6A-839A-442D-69BC9DF3749A}"/>
              </a:ext>
            </a:extLst>
          </p:cNvPr>
          <p:cNvSpPr>
            <a:spLocks noGrp="1"/>
          </p:cNvSpPr>
          <p:nvPr>
            <p:ph type="body" sz="quarter" idx="11"/>
          </p:nvPr>
        </p:nvSpPr>
        <p:spPr>
          <a:xfrm>
            <a:off x="568325" y="3429000"/>
            <a:ext cx="4956175"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0" y="3429000"/>
            <a:ext cx="495935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725F833F-819E-FEB3-6037-605097B8421D}"/>
              </a:ext>
            </a:extLst>
          </p:cNvPr>
          <p:cNvSpPr>
            <a:spLocks noGrp="1"/>
          </p:cNvSpPr>
          <p:nvPr>
            <p:ph type="ftr" sz="quarter" idx="15"/>
          </p:nvPr>
        </p:nvSpPr>
        <p:spPr/>
        <p:txBody>
          <a:bodyPr/>
          <a:lstStyle/>
          <a:p>
            <a:r>
              <a:rPr lang="en-US"/>
              <a:t>Data fabric </a:t>
            </a:r>
          </a:p>
        </p:txBody>
      </p:sp>
    </p:spTree>
    <p:extLst>
      <p:ext uri="{BB962C8B-B14F-4D97-AF65-F5344CB8AC3E}">
        <p14:creationId xmlns:p14="http://schemas.microsoft.com/office/powerpoint/2010/main" val="3261313497"/>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4 columns, short divide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4675" y="569913"/>
            <a:ext cx="4949825" cy="1525588"/>
          </a:xfrm>
        </p:spPr>
        <p:txBody>
          <a:bodyPr/>
          <a:lstStyle>
            <a:lvl1pPr>
              <a:lnSpc>
                <a:spcPct val="110000"/>
              </a:lnSpc>
              <a:defRPr sz="2800">
                <a:solidFill>
                  <a:schemeClr val="tx2"/>
                </a:solidFill>
              </a:defRPr>
            </a:lvl1pPr>
          </a:lstStyle>
          <a:p>
            <a:r>
              <a:rPr lang="en-US"/>
              <a:t>Click to edit Master title style</a:t>
            </a:r>
          </a:p>
        </p:txBody>
      </p:sp>
      <p:sp>
        <p:nvSpPr>
          <p:cNvPr id="3" name="Slide Number Placeholder 2">
            <a:extLst>
              <a:ext uri="{FF2B5EF4-FFF2-40B4-BE49-F238E27FC236}">
                <a16:creationId xmlns:a16="http://schemas.microsoft.com/office/drawing/2014/main" id="{87DA3BD0-C0A1-6ADF-602A-13E61E27711F}"/>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0" y="3429000"/>
            <a:ext cx="495935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7500" y="569913"/>
            <a:ext cx="4956175" cy="1525587"/>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6">
            <a:extLst>
              <a:ext uri="{FF2B5EF4-FFF2-40B4-BE49-F238E27FC236}">
                <a16:creationId xmlns:a16="http://schemas.microsoft.com/office/drawing/2014/main" id="{1239EA8E-6B4C-405F-E7F6-ABB450E07109}"/>
              </a:ext>
            </a:extLst>
          </p:cNvPr>
          <p:cNvSpPr>
            <a:spLocks noGrp="1"/>
          </p:cNvSpPr>
          <p:nvPr>
            <p:ph type="body" sz="quarter" idx="19"/>
          </p:nvPr>
        </p:nvSpPr>
        <p:spPr>
          <a:xfrm>
            <a:off x="573087" y="3429000"/>
            <a:ext cx="4951413"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C21FF02-34C5-308A-3988-828D780376CD}"/>
              </a:ext>
            </a:extLst>
          </p:cNvPr>
          <p:cNvSpPr>
            <a:spLocks noGrp="1"/>
          </p:cNvSpPr>
          <p:nvPr>
            <p:ph type="ftr" sz="quarter" idx="20"/>
          </p:nvPr>
        </p:nvSpPr>
        <p:spPr/>
        <p:txBody>
          <a:bodyPr/>
          <a:lstStyle/>
          <a:p>
            <a:r>
              <a:rPr lang="en-US"/>
              <a:t>Data fabric </a:t>
            </a:r>
          </a:p>
        </p:txBody>
      </p:sp>
      <p:cxnSp>
        <p:nvCxnSpPr>
          <p:cNvPr id="20" name="Straight Connector 19">
            <a:extLst>
              <a:ext uri="{FF2B5EF4-FFF2-40B4-BE49-F238E27FC236}">
                <a16:creationId xmlns:a16="http://schemas.microsoft.com/office/drawing/2014/main" id="{ABAB2974-AD95-0BF2-C41A-265AEF03B4F7}"/>
              </a:ext>
            </a:extLst>
          </p:cNvPr>
          <p:cNvCxnSpPr>
            <a:cxnSpLocks/>
          </p:cNvCxnSpPr>
          <p:nvPr userDrawn="1"/>
        </p:nvCxnSpPr>
        <p:spPr bwMode="auto">
          <a:xfrm>
            <a:off x="6096000" y="3429000"/>
            <a:ext cx="0" cy="857250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CDB8CB8D-C4DB-E357-4948-59CD6A18A9DC}"/>
              </a:ext>
            </a:extLst>
          </p:cNvPr>
          <p:cNvCxnSpPr/>
          <p:nvPr userDrawn="1"/>
        </p:nvCxnSpPr>
        <p:spPr bwMode="auto">
          <a:xfrm>
            <a:off x="12188952" y="3429000"/>
            <a:ext cx="0" cy="857707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8B5887E5-28C4-AA99-EBD5-E34B88F46F25}"/>
              </a:ext>
            </a:extLst>
          </p:cNvPr>
          <p:cNvCxnSpPr/>
          <p:nvPr userDrawn="1"/>
        </p:nvCxnSpPr>
        <p:spPr bwMode="auto">
          <a:xfrm>
            <a:off x="18288000" y="3429000"/>
            <a:ext cx="0" cy="857707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52310234"/>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4 columns, dividers, headlin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4675" y="569913"/>
            <a:ext cx="4949825" cy="1525588"/>
          </a:xfrm>
        </p:spPr>
        <p:txBody>
          <a:bodyPr/>
          <a:lstStyle>
            <a:lvl1pPr>
              <a:lnSpc>
                <a:spcPct val="110000"/>
              </a:lnSpc>
              <a:defRPr sz="2800">
                <a:solidFill>
                  <a:schemeClr val="tx2"/>
                </a:solidFill>
              </a:defRPr>
            </a:lvl1pPr>
          </a:lstStyle>
          <a:p>
            <a:r>
              <a:rPr lang="en-US"/>
              <a:t>Click to edit Master title style</a:t>
            </a:r>
          </a:p>
        </p:txBody>
      </p:sp>
      <p:sp>
        <p:nvSpPr>
          <p:cNvPr id="3" name="Slide Number Placeholder 2">
            <a:extLst>
              <a:ext uri="{FF2B5EF4-FFF2-40B4-BE49-F238E27FC236}">
                <a16:creationId xmlns:a16="http://schemas.microsoft.com/office/drawing/2014/main" id="{87DA3BD0-C0A1-6ADF-602A-13E61E27711F}"/>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0" y="3429000"/>
            <a:ext cx="495935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7500" y="569913"/>
            <a:ext cx="4956175"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69913"/>
            <a:ext cx="495300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69913"/>
            <a:ext cx="495935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D1DE0B47-A14A-7711-58D6-E30775CBE07B}"/>
              </a:ext>
            </a:extLst>
          </p:cNvPr>
          <p:cNvSpPr>
            <a:spLocks noGrp="1"/>
          </p:cNvSpPr>
          <p:nvPr>
            <p:ph type="ftr" sz="quarter" idx="18"/>
          </p:nvPr>
        </p:nvSpPr>
        <p:spPr/>
        <p:txBody>
          <a:bodyPr/>
          <a:lstStyle/>
          <a:p>
            <a:r>
              <a:rPr lang="en-US"/>
              <a:t>Data fabric </a:t>
            </a:r>
          </a:p>
        </p:txBody>
      </p:sp>
      <p:cxnSp>
        <p:nvCxnSpPr>
          <p:cNvPr id="14" name="Straight Connector 13">
            <a:extLst>
              <a:ext uri="{FF2B5EF4-FFF2-40B4-BE49-F238E27FC236}">
                <a16:creationId xmlns:a16="http://schemas.microsoft.com/office/drawing/2014/main" id="{C6EB28FF-C21F-A83D-2D19-2242B76C6B09}"/>
              </a:ext>
            </a:extLst>
          </p:cNvPr>
          <p:cNvCxnSpPr/>
          <p:nvPr userDrawn="1"/>
        </p:nvCxnSpPr>
        <p:spPr bwMode="auto">
          <a:xfrm>
            <a:off x="6096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3D7A0E74-695D-C6F5-07CD-01209D58A70A}"/>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19E1AC9A-B000-435B-E4BC-54B09FB7957C}"/>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99707034"/>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4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332-B5B5-4358-3C72-8B35F374A887}"/>
              </a:ext>
            </a:extLst>
          </p:cNvPr>
          <p:cNvSpPr>
            <a:spLocks noGrp="1"/>
          </p:cNvSpPr>
          <p:nvPr>
            <p:ph type="title"/>
          </p:nvPr>
        </p:nvSpPr>
        <p:spPr>
          <a:xfrm>
            <a:off x="574675" y="569912"/>
            <a:ext cx="4949825" cy="2097087"/>
          </a:xfrm>
        </p:spPr>
        <p:txBody>
          <a:bodyPr/>
          <a:lstStyle>
            <a:lvl1pPr>
              <a:lnSpc>
                <a:spcPct val="110000"/>
              </a:lnSpc>
              <a:defRPr sz="2400">
                <a:solidFill>
                  <a:schemeClr val="tx2"/>
                </a:solidFill>
              </a:defRPr>
            </a:lvl1pPr>
          </a:lstStyle>
          <a:p>
            <a:r>
              <a:rPr lang="en-US"/>
              <a:t>Click to edit Master title style</a:t>
            </a:r>
          </a:p>
        </p:txBody>
      </p:sp>
      <p:sp>
        <p:nvSpPr>
          <p:cNvPr id="3" name="Slide Number Placeholder 2">
            <a:extLst>
              <a:ext uri="{FF2B5EF4-FFF2-40B4-BE49-F238E27FC236}">
                <a16:creationId xmlns:a16="http://schemas.microsoft.com/office/drawing/2014/main" id="{66676393-AEDE-7EDE-3939-625DBAB04E98}"/>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
        <p:nvSpPr>
          <p:cNvPr id="5" name="Text Placeholder 4">
            <a:extLst>
              <a:ext uri="{FF2B5EF4-FFF2-40B4-BE49-F238E27FC236}">
                <a16:creationId xmlns:a16="http://schemas.microsoft.com/office/drawing/2014/main" id="{A59C4772-2960-241E-274D-18A4B5568DAB}"/>
              </a:ext>
            </a:extLst>
          </p:cNvPr>
          <p:cNvSpPr>
            <a:spLocks noGrp="1"/>
          </p:cNvSpPr>
          <p:nvPr>
            <p:ph type="body" sz="quarter" idx="11"/>
          </p:nvPr>
        </p:nvSpPr>
        <p:spPr>
          <a:xfrm>
            <a:off x="568325" y="3429000"/>
            <a:ext cx="4956175" cy="4000500"/>
          </a:xfrm>
        </p:spPr>
        <p:txBody>
          <a:bodyPr/>
          <a:lstStyle>
            <a:lvl1pPr>
              <a:lnSpc>
                <a:spcPct val="100000"/>
              </a:lnSpc>
              <a:spcBef>
                <a:spcPts val="0"/>
              </a:spcBef>
              <a:defRPr sz="3600">
                <a:solidFill>
                  <a:schemeClr val="tx1"/>
                </a:solidFill>
              </a:defRPr>
            </a:lvl1pPr>
          </a:lstStyle>
          <a:p>
            <a:pPr lvl="0"/>
            <a:r>
              <a:rPr lang="en-US"/>
              <a:t>Click to edit Master text styles</a:t>
            </a:r>
          </a:p>
        </p:txBody>
      </p:sp>
      <p:sp>
        <p:nvSpPr>
          <p:cNvPr id="10" name="Text Placeholder 9">
            <a:extLst>
              <a:ext uri="{FF2B5EF4-FFF2-40B4-BE49-F238E27FC236}">
                <a16:creationId xmlns:a16="http://schemas.microsoft.com/office/drawing/2014/main" id="{627CF39F-F0FC-7815-2582-A13E0599BC21}"/>
              </a:ext>
            </a:extLst>
          </p:cNvPr>
          <p:cNvSpPr>
            <a:spLocks noGrp="1"/>
          </p:cNvSpPr>
          <p:nvPr>
            <p:ph type="body" sz="quarter" idx="12"/>
          </p:nvPr>
        </p:nvSpPr>
        <p:spPr>
          <a:xfrm>
            <a:off x="6667500" y="3429000"/>
            <a:ext cx="4951413" cy="85725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9">
            <a:extLst>
              <a:ext uri="{FF2B5EF4-FFF2-40B4-BE49-F238E27FC236}">
                <a16:creationId xmlns:a16="http://schemas.microsoft.com/office/drawing/2014/main" id="{68C92137-8AC3-46D8-C9A2-F6F058938BEF}"/>
              </a:ext>
            </a:extLst>
          </p:cNvPr>
          <p:cNvSpPr>
            <a:spLocks noGrp="1"/>
          </p:cNvSpPr>
          <p:nvPr>
            <p:ph type="body" sz="quarter" idx="13"/>
          </p:nvPr>
        </p:nvSpPr>
        <p:spPr>
          <a:xfrm>
            <a:off x="12774381" y="3429000"/>
            <a:ext cx="4942120" cy="85725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9">
            <a:extLst>
              <a:ext uri="{FF2B5EF4-FFF2-40B4-BE49-F238E27FC236}">
                <a16:creationId xmlns:a16="http://schemas.microsoft.com/office/drawing/2014/main" id="{AC380211-AA5F-2F8D-309F-DC766DF1EF52}"/>
              </a:ext>
            </a:extLst>
          </p:cNvPr>
          <p:cNvSpPr>
            <a:spLocks noGrp="1"/>
          </p:cNvSpPr>
          <p:nvPr>
            <p:ph type="body" sz="quarter" idx="14"/>
          </p:nvPr>
        </p:nvSpPr>
        <p:spPr>
          <a:xfrm>
            <a:off x="18859501" y="3429000"/>
            <a:ext cx="4952999" cy="85725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Picture Placeholder 13">
            <a:extLst>
              <a:ext uri="{FF2B5EF4-FFF2-40B4-BE49-F238E27FC236}">
                <a16:creationId xmlns:a16="http://schemas.microsoft.com/office/drawing/2014/main" id="{637C5D5A-A533-DB2D-8BBE-C9DAA013CA01}"/>
              </a:ext>
            </a:extLst>
          </p:cNvPr>
          <p:cNvSpPr>
            <a:spLocks noGrp="1"/>
          </p:cNvSpPr>
          <p:nvPr>
            <p:ph type="pic" sz="quarter" idx="15" hasCustomPrompt="1"/>
          </p:nvPr>
        </p:nvSpPr>
        <p:spPr>
          <a:xfrm>
            <a:off x="6667500" y="569913"/>
            <a:ext cx="1143000" cy="1141412"/>
          </a:xfrm>
        </p:spPr>
        <p:txBody>
          <a:bodyPr anchor="ctr"/>
          <a:lstStyle>
            <a:lvl1pPr algn="ctr">
              <a:defRPr sz="1600">
                <a:solidFill>
                  <a:schemeClr val="tx1"/>
                </a:solidFill>
              </a:defRPr>
            </a:lvl1pPr>
          </a:lstStyle>
          <a:p>
            <a:r>
              <a:rPr lang="en-US"/>
              <a:t>Pictogram</a:t>
            </a:r>
          </a:p>
        </p:txBody>
      </p:sp>
      <p:sp>
        <p:nvSpPr>
          <p:cNvPr id="15" name="Picture Placeholder 13">
            <a:extLst>
              <a:ext uri="{FF2B5EF4-FFF2-40B4-BE49-F238E27FC236}">
                <a16:creationId xmlns:a16="http://schemas.microsoft.com/office/drawing/2014/main" id="{81413BEF-DDD1-548F-409B-224DE030B67E}"/>
              </a:ext>
            </a:extLst>
          </p:cNvPr>
          <p:cNvSpPr>
            <a:spLocks noGrp="1"/>
          </p:cNvSpPr>
          <p:nvPr>
            <p:ph type="pic" sz="quarter" idx="16" hasCustomPrompt="1"/>
          </p:nvPr>
        </p:nvSpPr>
        <p:spPr>
          <a:xfrm>
            <a:off x="12776353" y="569913"/>
            <a:ext cx="1143000" cy="1141412"/>
          </a:xfrm>
        </p:spPr>
        <p:txBody>
          <a:bodyPr anchor="ctr"/>
          <a:lstStyle>
            <a:lvl1pPr algn="ctr">
              <a:defRPr sz="1600">
                <a:solidFill>
                  <a:schemeClr val="tx1"/>
                </a:solidFill>
              </a:defRPr>
            </a:lvl1pPr>
          </a:lstStyle>
          <a:p>
            <a:r>
              <a:rPr lang="en-US"/>
              <a:t>Pictogram</a:t>
            </a:r>
          </a:p>
        </p:txBody>
      </p:sp>
      <p:sp>
        <p:nvSpPr>
          <p:cNvPr id="16" name="Picture Placeholder 13">
            <a:extLst>
              <a:ext uri="{FF2B5EF4-FFF2-40B4-BE49-F238E27FC236}">
                <a16:creationId xmlns:a16="http://schemas.microsoft.com/office/drawing/2014/main" id="{B37C3DBB-1177-5FC6-7F7F-E6C5931C9620}"/>
              </a:ext>
            </a:extLst>
          </p:cNvPr>
          <p:cNvSpPr>
            <a:spLocks noGrp="1"/>
          </p:cNvSpPr>
          <p:nvPr>
            <p:ph type="pic" sz="quarter" idx="17" hasCustomPrompt="1"/>
          </p:nvPr>
        </p:nvSpPr>
        <p:spPr>
          <a:xfrm>
            <a:off x="18859500" y="572294"/>
            <a:ext cx="1143000" cy="1141412"/>
          </a:xfrm>
        </p:spPr>
        <p:txBody>
          <a:bodyPr anchor="ctr"/>
          <a:lstStyle>
            <a:lvl1pPr algn="ctr">
              <a:defRPr sz="1600">
                <a:solidFill>
                  <a:schemeClr val="tx1"/>
                </a:solidFill>
              </a:defRPr>
            </a:lvl1pPr>
          </a:lstStyle>
          <a:p>
            <a:r>
              <a:rPr lang="en-US"/>
              <a:t>Pictogram</a:t>
            </a:r>
          </a:p>
        </p:txBody>
      </p:sp>
      <p:sp>
        <p:nvSpPr>
          <p:cNvPr id="4" name="Footer Placeholder 3">
            <a:extLst>
              <a:ext uri="{FF2B5EF4-FFF2-40B4-BE49-F238E27FC236}">
                <a16:creationId xmlns:a16="http://schemas.microsoft.com/office/drawing/2014/main" id="{ACE782CF-665F-3C56-698C-16112EB19B2F}"/>
              </a:ext>
            </a:extLst>
          </p:cNvPr>
          <p:cNvSpPr>
            <a:spLocks noGrp="1"/>
          </p:cNvSpPr>
          <p:nvPr>
            <p:ph type="ftr" sz="quarter" idx="18"/>
          </p:nvPr>
        </p:nvSpPr>
        <p:spPr/>
        <p:txBody>
          <a:bodyPr/>
          <a:lstStyle/>
          <a:p>
            <a:r>
              <a:rPr lang="en-US"/>
              <a:t>Data fabric </a:t>
            </a:r>
          </a:p>
        </p:txBody>
      </p:sp>
      <p:cxnSp>
        <p:nvCxnSpPr>
          <p:cNvPr id="17" name="Straight Connector 16">
            <a:extLst>
              <a:ext uri="{FF2B5EF4-FFF2-40B4-BE49-F238E27FC236}">
                <a16:creationId xmlns:a16="http://schemas.microsoft.com/office/drawing/2014/main" id="{4D695107-5427-4D2D-F88F-89BA74127CBF}"/>
              </a:ext>
            </a:extLst>
          </p:cNvPr>
          <p:cNvCxnSpPr/>
          <p:nvPr userDrawn="1"/>
        </p:nvCxnSpPr>
        <p:spPr bwMode="auto">
          <a:xfrm>
            <a:off x="6096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3B07B4A-5DB5-8126-EA79-502787053E82}"/>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4D829559-0A72-8826-E06A-C6CCD39750A4}"/>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9589940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cya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D23798D-A03E-2BC6-136A-14C1E387E723}"/>
              </a:ext>
            </a:extLst>
          </p:cNvPr>
          <p:cNvSpPr/>
          <p:nvPr userDrawn="1"/>
        </p:nvSpPr>
        <p:spPr bwMode="auto">
          <a:xfrm>
            <a:off x="0" y="0"/>
            <a:ext cx="24387175" cy="12001500"/>
          </a:xfrm>
          <a:prstGeom prst="rect">
            <a:avLst/>
          </a:prstGeom>
          <a:solidFill>
            <a:srgbClr val="E5F6FF"/>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IBM Plex Sans Light"/>
              <a:buNone/>
              <a:tabLst/>
            </a:pPr>
            <a:endParaRPr kumimoji="0" lang="en-US" sz="1400" b="0" i="0" u="none" strike="noStrike" cap="none" normalizeH="0" baseline="0">
              <a:ln>
                <a:noFill/>
              </a:ln>
              <a:solidFill>
                <a:schemeClr val="bg1"/>
              </a:solidFill>
              <a:effectLst/>
              <a:latin typeface="+mn-lt"/>
            </a:endParaRPr>
          </a:p>
        </p:txBody>
      </p:sp>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68324" y="420624"/>
            <a:ext cx="11050589" cy="4573587"/>
          </a:xfrm>
        </p:spPr>
        <p:txBody>
          <a:bodyPr/>
          <a:lstStyle>
            <a:lvl1pPr>
              <a:lnSpc>
                <a:spcPct val="100000"/>
              </a:lnSpc>
              <a:defRPr sz="8600">
                <a:solidFill>
                  <a:schemeClr val="tx2"/>
                </a:solidFill>
              </a:defRPr>
            </a:lvl1pPr>
          </a:lstStyle>
          <a:p>
            <a:r>
              <a:rPr lang="en-US"/>
              <a:t>Click to edit Master title style</a:t>
            </a:r>
          </a:p>
        </p:txBody>
      </p:sp>
      <p:sp>
        <p:nvSpPr>
          <p:cNvPr id="7" name="Text Placeholder 6">
            <a:extLst>
              <a:ext uri="{FF2B5EF4-FFF2-40B4-BE49-F238E27FC236}">
                <a16:creationId xmlns:a16="http://schemas.microsoft.com/office/drawing/2014/main" id="{D404A9AD-5866-6BA4-C928-31A5F88EF1E5}"/>
              </a:ext>
            </a:extLst>
          </p:cNvPr>
          <p:cNvSpPr>
            <a:spLocks noGrp="1"/>
          </p:cNvSpPr>
          <p:nvPr>
            <p:ph type="body" sz="quarter" idx="12"/>
          </p:nvPr>
        </p:nvSpPr>
        <p:spPr>
          <a:xfrm>
            <a:off x="568325" y="12001500"/>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7D4A8A02-E5FB-018D-1574-2015680C3A07}"/>
              </a:ext>
            </a:extLst>
          </p:cNvPr>
          <p:cNvSpPr>
            <a:spLocks noGrp="1"/>
          </p:cNvSpPr>
          <p:nvPr>
            <p:ph type="body" sz="quarter" idx="13"/>
          </p:nvPr>
        </p:nvSpPr>
        <p:spPr>
          <a:xfrm>
            <a:off x="6667500" y="12001500"/>
            <a:ext cx="4951413"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8" name="Picture 7">
            <a:extLst>
              <a:ext uri="{FF2B5EF4-FFF2-40B4-BE49-F238E27FC236}">
                <a16:creationId xmlns:a16="http://schemas.microsoft.com/office/drawing/2014/main" id="{418F6040-10C6-A4A5-7C1E-09A9F553C05B}"/>
              </a:ext>
            </a:extLst>
          </p:cNvPr>
          <p:cNvPicPr>
            <a:picLocks noChangeAspect="1"/>
          </p:cNvPicPr>
          <p:nvPr userDrawn="1"/>
        </p:nvPicPr>
        <p:blipFill>
          <a:blip r:embed="rId2"/>
          <a:stretch>
            <a:fillRect/>
          </a:stretch>
        </p:blipFill>
        <p:spPr>
          <a:xfrm>
            <a:off x="22314876" y="12558346"/>
            <a:ext cx="1638300" cy="609600"/>
          </a:xfrm>
          <a:prstGeom prst="rect">
            <a:avLst/>
          </a:prstGeom>
        </p:spPr>
      </p:pic>
    </p:spTree>
    <p:extLst>
      <p:ext uri="{BB962C8B-B14F-4D97-AF65-F5344CB8AC3E}">
        <p14:creationId xmlns:p14="http://schemas.microsoft.com/office/powerpoint/2010/main" val="1698670438"/>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1 wide colum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4675" y="402336"/>
            <a:ext cx="4949825" cy="1141412"/>
          </a:xfrm>
        </p:spPr>
        <p:txBody>
          <a:bodyPr/>
          <a:lstStyle>
            <a:lvl1pPr>
              <a:lnSpc>
                <a:spcPct val="100000"/>
              </a:lnSpc>
              <a:defRPr sz="6400">
                <a:solidFill>
                  <a:schemeClr val="tx2"/>
                </a:solidFill>
              </a:defRPr>
            </a:lvl1pPr>
          </a:lstStyle>
          <a:p>
            <a:r>
              <a:rPr lang="en-US"/>
              <a:t>Click to edit Master title style</a:t>
            </a:r>
          </a:p>
        </p:txBody>
      </p:sp>
      <p:sp>
        <p:nvSpPr>
          <p:cNvPr id="3" name="Slide Number Placeholder 2">
            <a:extLst>
              <a:ext uri="{FF2B5EF4-FFF2-40B4-BE49-F238E27FC236}">
                <a16:creationId xmlns:a16="http://schemas.microsoft.com/office/drawing/2014/main" id="{87DA3BD0-C0A1-6ADF-602A-13E61E27711F}"/>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800" b="0" i="0">
                <a:solidFill>
                  <a:schemeClr val="tx1"/>
                </a:solidFill>
                <a:latin typeface="IBM Plex Sans Light" panose="020B0403050203000203" pitchFamily="34" charset="0"/>
              </a:defRPr>
            </a:lvl1pPr>
            <a:lvl2pPr marL="256032" indent="-256032">
              <a:spcBef>
                <a:spcPts val="0"/>
              </a:spcBef>
              <a:defRPr sz="2800" b="0" i="0">
                <a:solidFill>
                  <a:schemeClr val="tx1"/>
                </a:solidFill>
                <a:latin typeface="IBM Plex Sans Light" panose="020B0403050203000203" pitchFamily="34" charset="0"/>
              </a:defRPr>
            </a:lvl2pPr>
            <a:lvl3pPr marL="512064" indent="-256032">
              <a:spcBef>
                <a:spcPts val="0"/>
              </a:spcBef>
              <a:defRPr sz="2800" b="0" i="0">
                <a:solidFill>
                  <a:schemeClr val="tx1"/>
                </a:solidFill>
                <a:latin typeface="IBM Plex Sans Light" panose="020B0403050203000203" pitchFamily="34" charset="0"/>
              </a:defRPr>
            </a:lvl3pPr>
            <a:lvl4pPr marL="768096" indent="-256032">
              <a:spcBef>
                <a:spcPts val="0"/>
              </a:spcBef>
              <a:defRPr sz="2800" b="0" i="0">
                <a:solidFill>
                  <a:schemeClr val="tx1"/>
                </a:solidFill>
                <a:latin typeface="IBM Plex Sans Light" panose="020B0403050203000203" pitchFamily="34" charset="0"/>
              </a:defRPr>
            </a:lvl4pPr>
            <a:lvl5pPr>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10096500" cy="8572500"/>
          </a:xfrm>
        </p:spPr>
        <p:txBody>
          <a:bodyPr/>
          <a:lstStyle>
            <a:lvl1pPr>
              <a:spcBef>
                <a:spcPts val="0"/>
              </a:spcBef>
              <a:defRPr sz="2800" b="0" i="0">
                <a:solidFill>
                  <a:schemeClr val="tx1"/>
                </a:solidFill>
                <a:latin typeface="IBM Plex Sans Light" panose="020B0403050203000203" pitchFamily="34" charset="0"/>
              </a:defRPr>
            </a:lvl1pPr>
            <a:lvl2pPr marL="256032" indent="-256032">
              <a:spcBef>
                <a:spcPts val="0"/>
              </a:spcBef>
              <a:defRPr sz="2800" b="0" i="0">
                <a:solidFill>
                  <a:schemeClr val="tx1"/>
                </a:solidFill>
                <a:latin typeface="IBM Plex Sans Light" panose="020B0403050203000203" pitchFamily="34" charset="0"/>
              </a:defRPr>
            </a:lvl2pPr>
            <a:lvl3pPr marL="512064" indent="-256032">
              <a:spcBef>
                <a:spcPts val="0"/>
              </a:spcBef>
              <a:defRPr sz="2800" b="0" i="0">
                <a:solidFill>
                  <a:schemeClr val="tx1"/>
                </a:solidFill>
                <a:latin typeface="IBM Plex Sans Light" panose="020B0403050203000203" pitchFamily="34" charset="0"/>
              </a:defRPr>
            </a:lvl3pPr>
            <a:lvl4pPr marL="768096" indent="-256032">
              <a:spcBef>
                <a:spcPts val="0"/>
              </a:spcBef>
              <a:defRPr sz="2800" b="0" i="0">
                <a:solidFill>
                  <a:schemeClr val="tx1"/>
                </a:solidFill>
                <a:latin typeface="IBM Plex Sans Light" panose="020B0403050203000203" pitchFamily="34" charset="0"/>
              </a:defRPr>
            </a:lvl4pPr>
            <a:lvl5pPr>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7500" y="402336"/>
            <a:ext cx="4956175" cy="1141412"/>
          </a:xfrm>
        </p:spPr>
        <p:txBody>
          <a:bodyPr/>
          <a:lstStyle>
            <a:lvl1pPr>
              <a:lnSpc>
                <a:spcPct val="100000"/>
              </a:lnSpc>
              <a:spcBef>
                <a:spcPts val="0"/>
              </a:spcBef>
              <a:defRPr sz="6400">
                <a:solidFill>
                  <a:schemeClr val="tx2"/>
                </a:solidFill>
              </a:defRPr>
            </a:lvl1pPr>
            <a:lvl2pPr>
              <a:spcBef>
                <a:spcPts val="0"/>
              </a:spcBef>
              <a:defRPr sz="2800"/>
            </a:lvl2pPr>
            <a:lvl3pPr>
              <a:spcBef>
                <a:spcPts val="0"/>
              </a:spcBef>
              <a:defRPr sz="2800"/>
            </a:lvl3pPr>
            <a:lvl4pPr>
              <a:spcBef>
                <a:spcPts val="0"/>
              </a:spcBef>
              <a:defRPr sz="2800"/>
            </a:lvl4pPr>
            <a:lvl5pPr>
              <a:spcBef>
                <a:spcPts val="0"/>
              </a:spcBef>
              <a:defRPr sz="2800"/>
            </a:lvl5pPr>
          </a:lstStyle>
          <a:p>
            <a:pPr lvl="0"/>
            <a:r>
              <a:rPr lang="en-US"/>
              <a:t>Click to edit Master text styles</a:t>
            </a:r>
          </a:p>
        </p:txBody>
      </p:sp>
      <p:sp>
        <p:nvSpPr>
          <p:cNvPr id="4" name="Footer Placeholder 3">
            <a:extLst>
              <a:ext uri="{FF2B5EF4-FFF2-40B4-BE49-F238E27FC236}">
                <a16:creationId xmlns:a16="http://schemas.microsoft.com/office/drawing/2014/main" id="{BA03B922-FA59-5165-48BF-0B57DFD66348}"/>
              </a:ext>
            </a:extLst>
          </p:cNvPr>
          <p:cNvSpPr>
            <a:spLocks noGrp="1"/>
          </p:cNvSpPr>
          <p:nvPr>
            <p:ph type="ftr" sz="quarter" idx="16"/>
          </p:nvPr>
        </p:nvSpPr>
        <p:spPr/>
        <p:txBody>
          <a:bodyPr/>
          <a:lstStyle/>
          <a:p>
            <a:r>
              <a:rPr lang="en-US"/>
              <a:t>Data fabric </a:t>
            </a:r>
          </a:p>
        </p:txBody>
      </p:sp>
    </p:spTree>
    <p:extLst>
      <p:ext uri="{BB962C8B-B14F-4D97-AF65-F5344CB8AC3E}">
        <p14:creationId xmlns:p14="http://schemas.microsoft.com/office/powerpoint/2010/main" val="3553649678"/>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2 wide colum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6C39-902F-3DA0-AAF4-319DA8AE384D}"/>
              </a:ext>
            </a:extLst>
          </p:cNvPr>
          <p:cNvSpPr>
            <a:spLocks noGrp="1"/>
          </p:cNvSpPr>
          <p:nvPr>
            <p:ph type="title"/>
          </p:nvPr>
        </p:nvSpPr>
        <p:spPr>
          <a:xfrm>
            <a:off x="574675" y="569912"/>
            <a:ext cx="7424927" cy="1906588"/>
          </a:xfrm>
        </p:spPr>
        <p:txBody>
          <a:bodyPr/>
          <a:lstStyle>
            <a:lvl1pPr>
              <a:lnSpc>
                <a:spcPct val="110000"/>
              </a:lnSpc>
              <a:defRPr sz="3600">
                <a:solidFill>
                  <a:schemeClr val="tx2"/>
                </a:solidFill>
              </a:defRPr>
            </a:lvl1pPr>
          </a:lstStyle>
          <a:p>
            <a:r>
              <a:rPr lang="en-US"/>
              <a:t>Click to edit Master title style</a:t>
            </a:r>
          </a:p>
        </p:txBody>
      </p:sp>
      <p:sp>
        <p:nvSpPr>
          <p:cNvPr id="3" name="Slide Number Placeholder 2">
            <a:extLst>
              <a:ext uri="{FF2B5EF4-FFF2-40B4-BE49-F238E27FC236}">
                <a16:creationId xmlns:a16="http://schemas.microsoft.com/office/drawing/2014/main" id="{55734B11-1656-9EAF-DD45-A5D6A33842D4}"/>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
        <p:nvSpPr>
          <p:cNvPr id="5" name="Text Placeholder 4">
            <a:extLst>
              <a:ext uri="{FF2B5EF4-FFF2-40B4-BE49-F238E27FC236}">
                <a16:creationId xmlns:a16="http://schemas.microsoft.com/office/drawing/2014/main" id="{DABBA43D-8D00-4EDB-B803-D1EEE6CE2CB5}"/>
              </a:ext>
            </a:extLst>
          </p:cNvPr>
          <p:cNvSpPr>
            <a:spLocks noGrp="1"/>
          </p:cNvSpPr>
          <p:nvPr>
            <p:ph type="body" sz="quarter" idx="11"/>
          </p:nvPr>
        </p:nvSpPr>
        <p:spPr>
          <a:xfrm>
            <a:off x="568325" y="3429000"/>
            <a:ext cx="10099675" cy="8572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D32DCE7C-29C5-BC86-B154-7DD0C4F0553A}"/>
              </a:ext>
            </a:extLst>
          </p:cNvPr>
          <p:cNvSpPr>
            <a:spLocks noGrp="1"/>
          </p:cNvSpPr>
          <p:nvPr>
            <p:ph type="body" sz="quarter" idx="12"/>
          </p:nvPr>
        </p:nvSpPr>
        <p:spPr>
          <a:xfrm>
            <a:off x="12763500" y="3429000"/>
            <a:ext cx="10096500" cy="8572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91A0F4B3-D63C-0D8F-2804-F97776F90E4E}"/>
              </a:ext>
            </a:extLst>
          </p:cNvPr>
          <p:cNvSpPr>
            <a:spLocks noGrp="1"/>
          </p:cNvSpPr>
          <p:nvPr>
            <p:ph type="ftr" sz="quarter" idx="13"/>
          </p:nvPr>
        </p:nvSpPr>
        <p:spPr/>
        <p:txBody>
          <a:bodyPr/>
          <a:lstStyle/>
          <a:p>
            <a:r>
              <a:rPr lang="en-US"/>
              <a:t>Data fabric </a:t>
            </a:r>
          </a:p>
        </p:txBody>
      </p:sp>
    </p:spTree>
    <p:extLst>
      <p:ext uri="{BB962C8B-B14F-4D97-AF65-F5344CB8AC3E}">
        <p14:creationId xmlns:p14="http://schemas.microsoft.com/office/powerpoint/2010/main" val="3874945124"/>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2 column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574674" y="448056"/>
            <a:ext cx="11045825" cy="4573587"/>
          </a:xfrm>
        </p:spPr>
        <p:txBody>
          <a:bodyPr rIns="457200"/>
          <a:lstStyle>
            <a:lvl1pPr>
              <a:lnSpc>
                <a:spcPct val="100000"/>
              </a:lnSpc>
              <a:defRPr>
                <a:solidFill>
                  <a:schemeClr val="tx2"/>
                </a:solidFill>
              </a:defRPr>
            </a:lvl1pPr>
          </a:lstStyle>
          <a:p>
            <a:r>
              <a:rPr lang="en-US"/>
              <a:t>Click to edit Master title style</a:t>
            </a:r>
          </a:p>
        </p:txBody>
      </p:sp>
      <p:sp>
        <p:nvSpPr>
          <p:cNvPr id="3" name="Slide Number Placeholder 2">
            <a:extLst>
              <a:ext uri="{FF2B5EF4-FFF2-40B4-BE49-F238E27FC236}">
                <a16:creationId xmlns:a16="http://schemas.microsoft.com/office/drawing/2014/main" id="{B084A615-A6A2-86F8-03A2-CEF572275C38}"/>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12763500" y="569913"/>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18859500" y="569913"/>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5AA54578-ECD5-347E-35A9-C3F93EB8CDFE}"/>
              </a:ext>
            </a:extLst>
          </p:cNvPr>
          <p:cNvSpPr>
            <a:spLocks noGrp="1"/>
          </p:cNvSpPr>
          <p:nvPr>
            <p:ph type="ftr" sz="quarter" idx="13"/>
          </p:nvPr>
        </p:nvSpPr>
        <p:spPr/>
        <p:txBody>
          <a:bodyPr/>
          <a:lstStyle/>
          <a:p>
            <a:r>
              <a:rPr lang="en-US"/>
              <a:t>Data fabric </a:t>
            </a:r>
          </a:p>
        </p:txBody>
      </p:sp>
    </p:spTree>
    <p:extLst>
      <p:ext uri="{BB962C8B-B14F-4D97-AF65-F5344CB8AC3E}">
        <p14:creationId xmlns:p14="http://schemas.microsoft.com/office/powerpoint/2010/main" val="1559821703"/>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2 column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574675" y="569913"/>
            <a:ext cx="4953000" cy="4573587"/>
          </a:xfrm>
        </p:spPr>
        <p:txBody>
          <a:bodyPr/>
          <a:lstStyle>
            <a:lvl1pPr>
              <a:lnSpc>
                <a:spcPct val="100000"/>
              </a:lnSpc>
              <a:defRPr sz="3600">
                <a:solidFill>
                  <a:schemeClr val="tx2"/>
                </a:solidFill>
              </a:defRPr>
            </a:lvl1pPr>
          </a:lstStyle>
          <a:p>
            <a:r>
              <a:rPr lang="en-US"/>
              <a:t>Click to edit Master title style</a:t>
            </a:r>
          </a:p>
        </p:txBody>
      </p:sp>
      <p:sp>
        <p:nvSpPr>
          <p:cNvPr id="3" name="Slide Number Placeholder 2">
            <a:extLst>
              <a:ext uri="{FF2B5EF4-FFF2-40B4-BE49-F238E27FC236}">
                <a16:creationId xmlns:a16="http://schemas.microsoft.com/office/drawing/2014/main" id="{B084A615-A6A2-86F8-03A2-CEF572275C38}"/>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12763500" y="569913"/>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18859500" y="569913"/>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5AA54578-ECD5-347E-35A9-C3F93EB8CDFE}"/>
              </a:ext>
            </a:extLst>
          </p:cNvPr>
          <p:cNvSpPr>
            <a:spLocks noGrp="1"/>
          </p:cNvSpPr>
          <p:nvPr>
            <p:ph type="ftr" sz="quarter" idx="13"/>
          </p:nvPr>
        </p:nvSpPr>
        <p:spPr/>
        <p:txBody>
          <a:bodyPr/>
          <a:lstStyle/>
          <a:p>
            <a:r>
              <a:rPr lang="en-US"/>
              <a:t>Data fabric </a:t>
            </a:r>
          </a:p>
        </p:txBody>
      </p:sp>
    </p:spTree>
    <p:extLst>
      <p:ext uri="{BB962C8B-B14F-4D97-AF65-F5344CB8AC3E}">
        <p14:creationId xmlns:p14="http://schemas.microsoft.com/office/powerpoint/2010/main" val="2204956051"/>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2 columns, divider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574674" y="448056"/>
            <a:ext cx="11039476" cy="4573587"/>
          </a:xfrm>
        </p:spPr>
        <p:txBody>
          <a:bodyPr rIns="457200"/>
          <a:lstStyle>
            <a:lvl1pPr>
              <a:lnSpc>
                <a:spcPct val="100000"/>
              </a:lnSpc>
              <a:defRPr>
                <a:solidFill>
                  <a:schemeClr val="tx2"/>
                </a:solidFill>
              </a:defRPr>
            </a:lvl1pPr>
          </a:lstStyle>
          <a:p>
            <a:r>
              <a:rPr lang="en-US"/>
              <a:t>Click to edit Master title style</a:t>
            </a:r>
          </a:p>
        </p:txBody>
      </p:sp>
      <p:sp>
        <p:nvSpPr>
          <p:cNvPr id="3" name="Slide Number Placeholder 2">
            <a:extLst>
              <a:ext uri="{FF2B5EF4-FFF2-40B4-BE49-F238E27FC236}">
                <a16:creationId xmlns:a16="http://schemas.microsoft.com/office/drawing/2014/main" id="{84551101-FB7D-9102-EFD1-3EDEE9F317AE}"/>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12763500" y="569913"/>
            <a:ext cx="495300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18859500" y="569913"/>
            <a:ext cx="495935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1276350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1886585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5">
            <a:extLst>
              <a:ext uri="{FF2B5EF4-FFF2-40B4-BE49-F238E27FC236}">
                <a16:creationId xmlns:a16="http://schemas.microsoft.com/office/drawing/2014/main" id="{A3AE734E-170F-6CE2-C852-A644ACB8F409}"/>
              </a:ext>
            </a:extLst>
          </p:cNvPr>
          <p:cNvSpPr>
            <a:spLocks noGrp="1"/>
          </p:cNvSpPr>
          <p:nvPr>
            <p:ph type="ftr" sz="quarter" idx="20"/>
          </p:nvPr>
        </p:nvSpPr>
        <p:spPr/>
        <p:txBody>
          <a:bodyPr/>
          <a:lstStyle/>
          <a:p>
            <a:r>
              <a:rPr lang="en-US"/>
              <a:t>Data fabric </a:t>
            </a:r>
          </a:p>
        </p:txBody>
      </p:sp>
    </p:spTree>
    <p:extLst>
      <p:ext uri="{BB962C8B-B14F-4D97-AF65-F5344CB8AC3E}">
        <p14:creationId xmlns:p14="http://schemas.microsoft.com/office/powerpoint/2010/main" val="177170831"/>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2 columns, divider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574674" y="569913"/>
            <a:ext cx="4949826" cy="4573587"/>
          </a:xfrm>
        </p:spPr>
        <p:txBody>
          <a:bodyPr rIns="0"/>
          <a:lstStyle>
            <a:lvl1pPr>
              <a:lnSpc>
                <a:spcPct val="100000"/>
              </a:lnSpc>
              <a:defRPr sz="2800">
                <a:solidFill>
                  <a:schemeClr val="tx2"/>
                </a:solidFill>
              </a:defRPr>
            </a:lvl1pPr>
          </a:lstStyle>
          <a:p>
            <a:r>
              <a:rPr lang="en-US"/>
              <a:t>Click to edit Master title style</a:t>
            </a:r>
          </a:p>
        </p:txBody>
      </p:sp>
      <p:sp>
        <p:nvSpPr>
          <p:cNvPr id="3" name="Slide Number Placeholder 2">
            <a:extLst>
              <a:ext uri="{FF2B5EF4-FFF2-40B4-BE49-F238E27FC236}">
                <a16:creationId xmlns:a16="http://schemas.microsoft.com/office/drawing/2014/main" id="{84551101-FB7D-9102-EFD1-3EDEE9F317AE}"/>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12763500" y="569913"/>
            <a:ext cx="495300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18859500" y="569913"/>
            <a:ext cx="495935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1276350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1886585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5">
            <a:extLst>
              <a:ext uri="{FF2B5EF4-FFF2-40B4-BE49-F238E27FC236}">
                <a16:creationId xmlns:a16="http://schemas.microsoft.com/office/drawing/2014/main" id="{A3AE734E-170F-6CE2-C852-A644ACB8F409}"/>
              </a:ext>
            </a:extLst>
          </p:cNvPr>
          <p:cNvSpPr>
            <a:spLocks noGrp="1"/>
          </p:cNvSpPr>
          <p:nvPr>
            <p:ph type="ftr" sz="quarter" idx="20"/>
          </p:nvPr>
        </p:nvSpPr>
        <p:spPr/>
        <p:txBody>
          <a:bodyPr/>
          <a:lstStyle/>
          <a:p>
            <a:r>
              <a:rPr lang="en-US"/>
              <a:t>Data fabric </a:t>
            </a:r>
          </a:p>
        </p:txBody>
      </p:sp>
    </p:spTree>
    <p:extLst>
      <p:ext uri="{BB962C8B-B14F-4D97-AF65-F5344CB8AC3E}">
        <p14:creationId xmlns:p14="http://schemas.microsoft.com/office/powerpoint/2010/main" val="1629240754"/>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2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4675" y="402336"/>
            <a:ext cx="4949825" cy="1141413"/>
          </a:xfrm>
        </p:spPr>
        <p:txBody>
          <a:bodyPr/>
          <a:lstStyle>
            <a:lvl1pPr>
              <a:lnSpc>
                <a:spcPct val="100000"/>
              </a:lnSpc>
              <a:defRPr sz="6400">
                <a:solidFill>
                  <a:schemeClr val="tx2"/>
                </a:solidFill>
              </a:defRPr>
            </a:lvl1pPr>
          </a:lstStyle>
          <a:p>
            <a:r>
              <a:rPr lang="en-US"/>
              <a:t>Click to edit Master title style</a:t>
            </a:r>
          </a:p>
        </p:txBody>
      </p:sp>
      <p:sp>
        <p:nvSpPr>
          <p:cNvPr id="3" name="Slide Number Placeholder 2">
            <a:extLst>
              <a:ext uri="{FF2B5EF4-FFF2-40B4-BE49-F238E27FC236}">
                <a16:creationId xmlns:a16="http://schemas.microsoft.com/office/drawing/2014/main" id="{87DA3BD0-C0A1-6ADF-602A-13E61E27711F}"/>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800" b="0" i="0">
                <a:solidFill>
                  <a:schemeClr val="tx1"/>
                </a:solidFill>
                <a:latin typeface="IBM Plex Sans Light" panose="020B0403050203000203" pitchFamily="34" charset="0"/>
              </a:defRPr>
            </a:lvl1pPr>
            <a:lvl2pPr marL="256032" indent="-256032">
              <a:spcBef>
                <a:spcPts val="0"/>
              </a:spcBef>
              <a:defRPr sz="2800" b="0" i="0">
                <a:solidFill>
                  <a:schemeClr val="tx1"/>
                </a:solidFill>
                <a:latin typeface="IBM Plex Sans Light" panose="020B0403050203000203" pitchFamily="34" charset="0"/>
              </a:defRPr>
            </a:lvl2pPr>
            <a:lvl3pPr marL="512064" indent="-256032">
              <a:spcBef>
                <a:spcPts val="0"/>
              </a:spcBef>
              <a:defRPr sz="2800" b="0" i="0">
                <a:solidFill>
                  <a:schemeClr val="tx1"/>
                </a:solidFill>
                <a:latin typeface="IBM Plex Sans Light" panose="020B0403050203000203" pitchFamily="34" charset="0"/>
              </a:defRPr>
            </a:lvl3pPr>
            <a:lvl4pPr marL="768096" indent="-256032">
              <a:spcBef>
                <a:spcPts val="0"/>
              </a:spcBef>
              <a:defRPr sz="2800" b="0" i="0">
                <a:solidFill>
                  <a:schemeClr val="tx1"/>
                </a:solidFill>
                <a:latin typeface="IBM Plex Sans Light" panose="020B0403050203000203" pitchFamily="34" charset="0"/>
              </a:defRPr>
            </a:lvl4pPr>
            <a:lvl5pPr>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0" y="3429000"/>
            <a:ext cx="495935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7500" y="402336"/>
            <a:ext cx="4956175" cy="1141412"/>
          </a:xfrm>
        </p:spPr>
        <p:txBody>
          <a:bodyPr/>
          <a:lstStyle>
            <a:lvl1pPr>
              <a:lnSpc>
                <a:spcPct val="100000"/>
              </a:lnSpc>
              <a:spcBef>
                <a:spcPts val="0"/>
              </a:spcBef>
              <a:defRPr sz="6400">
                <a:solidFill>
                  <a:schemeClr val="tx2"/>
                </a:solidFill>
              </a:defRPr>
            </a:lvl1pPr>
            <a:lvl2pPr>
              <a:lnSpc>
                <a:spcPct val="90000"/>
              </a:lnSpc>
              <a:spcBef>
                <a:spcPts val="0"/>
              </a:spcBef>
              <a:defRPr sz="2800"/>
            </a:lvl2pPr>
            <a:lvl3pPr>
              <a:lnSpc>
                <a:spcPct val="90000"/>
              </a:lnSpc>
              <a:spcBef>
                <a:spcPts val="0"/>
              </a:spcBef>
              <a:defRPr sz="2800"/>
            </a:lvl3pPr>
            <a:lvl4pPr>
              <a:lnSpc>
                <a:spcPct val="90000"/>
              </a:lnSpc>
              <a:spcBef>
                <a:spcPts val="0"/>
              </a:spcBef>
              <a:defRPr sz="2800"/>
            </a:lvl4pPr>
            <a:lvl5pPr>
              <a:lnSpc>
                <a:spcPct val="90000"/>
              </a:lnSpc>
              <a:spcBef>
                <a:spcPts val="0"/>
              </a:spcBef>
              <a:defRPr sz="2800"/>
            </a:lvl5pPr>
          </a:lstStyle>
          <a:p>
            <a:pPr lvl="0"/>
            <a:r>
              <a:rPr lang="en-US"/>
              <a:t>Click to edit Master text styles</a:t>
            </a:r>
          </a:p>
        </p:txBody>
      </p:sp>
      <p:sp>
        <p:nvSpPr>
          <p:cNvPr id="5" name="Picture Placeholder 4">
            <a:extLst>
              <a:ext uri="{FF2B5EF4-FFF2-40B4-BE49-F238E27FC236}">
                <a16:creationId xmlns:a16="http://schemas.microsoft.com/office/drawing/2014/main" id="{4E8FFEFF-CCD0-A436-418A-5FB8624CCC89}"/>
              </a:ext>
            </a:extLst>
          </p:cNvPr>
          <p:cNvSpPr>
            <a:spLocks noGrp="1"/>
          </p:cNvSpPr>
          <p:nvPr>
            <p:ph type="pic" sz="quarter" idx="16" hasCustomPrompt="1"/>
          </p:nvPr>
        </p:nvSpPr>
        <p:spPr>
          <a:xfrm>
            <a:off x="12763500" y="569913"/>
            <a:ext cx="1143000" cy="1141412"/>
          </a:xfrm>
        </p:spPr>
        <p:txBody>
          <a:bodyPr anchor="ctr"/>
          <a:lstStyle>
            <a:lvl1pPr algn="ctr">
              <a:defRPr sz="1600">
                <a:solidFill>
                  <a:schemeClr val="tx1"/>
                </a:solidFill>
              </a:defRPr>
            </a:lvl1pPr>
          </a:lstStyle>
          <a:p>
            <a:r>
              <a:rPr lang="en-US"/>
              <a:t>Pictogram</a:t>
            </a:r>
          </a:p>
        </p:txBody>
      </p:sp>
      <p:sp>
        <p:nvSpPr>
          <p:cNvPr id="12" name="Picture Placeholder 11">
            <a:extLst>
              <a:ext uri="{FF2B5EF4-FFF2-40B4-BE49-F238E27FC236}">
                <a16:creationId xmlns:a16="http://schemas.microsoft.com/office/drawing/2014/main" id="{484E55D7-CBB2-992D-3E77-5CB7B7CADA9C}"/>
              </a:ext>
            </a:extLst>
          </p:cNvPr>
          <p:cNvSpPr>
            <a:spLocks noGrp="1"/>
          </p:cNvSpPr>
          <p:nvPr>
            <p:ph type="pic" sz="quarter" idx="17" hasCustomPrompt="1"/>
          </p:nvPr>
        </p:nvSpPr>
        <p:spPr>
          <a:xfrm>
            <a:off x="18859500" y="569913"/>
            <a:ext cx="1143000" cy="1141412"/>
          </a:xfrm>
        </p:spPr>
        <p:txBody>
          <a:bodyPr anchor="ctr"/>
          <a:lstStyle>
            <a:lvl1pPr algn="ctr">
              <a:defRPr sz="1600">
                <a:solidFill>
                  <a:schemeClr val="tx1"/>
                </a:solidFill>
              </a:defRPr>
            </a:lvl1pPr>
          </a:lstStyle>
          <a:p>
            <a:r>
              <a:rPr lang="en-US"/>
              <a:t>Pictogram</a:t>
            </a:r>
          </a:p>
        </p:txBody>
      </p:sp>
      <p:sp>
        <p:nvSpPr>
          <p:cNvPr id="4" name="Footer Placeholder 3">
            <a:extLst>
              <a:ext uri="{FF2B5EF4-FFF2-40B4-BE49-F238E27FC236}">
                <a16:creationId xmlns:a16="http://schemas.microsoft.com/office/drawing/2014/main" id="{87B96A2B-2DD4-AEBB-75C4-9215E33D2664}"/>
              </a:ext>
            </a:extLst>
          </p:cNvPr>
          <p:cNvSpPr>
            <a:spLocks noGrp="1"/>
          </p:cNvSpPr>
          <p:nvPr>
            <p:ph type="ftr" sz="quarter" idx="18"/>
          </p:nvPr>
        </p:nvSpPr>
        <p:spPr/>
        <p:txBody>
          <a:bodyPr/>
          <a:lstStyle/>
          <a:p>
            <a:r>
              <a:rPr lang="en-US"/>
              <a:t>Data fabric </a:t>
            </a:r>
          </a:p>
        </p:txBody>
      </p:sp>
      <p:cxnSp>
        <p:nvCxnSpPr>
          <p:cNvPr id="13" name="Straight Connector 12">
            <a:extLst>
              <a:ext uri="{FF2B5EF4-FFF2-40B4-BE49-F238E27FC236}">
                <a16:creationId xmlns:a16="http://schemas.microsoft.com/office/drawing/2014/main" id="{202744BD-C7A4-D538-2E19-AA279C025A21}"/>
              </a:ext>
            </a:extLst>
          </p:cNvPr>
          <p:cNvCxnSpPr/>
          <p:nvPr userDrawn="1"/>
        </p:nvCxnSpPr>
        <p:spPr bwMode="auto">
          <a:xfrm>
            <a:off x="12188952"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ADCE883F-3781-7F7E-8236-8BB5CEBAD77C}"/>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33412524"/>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oxes, 4 stacked wide, pictograms">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B1EAF36-C07D-DC5F-83A7-C84A1CC9D60A}"/>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
        <p:nvSpPr>
          <p:cNvPr id="5" name="Text Placeholder 4">
            <a:extLst>
              <a:ext uri="{FF2B5EF4-FFF2-40B4-BE49-F238E27FC236}">
                <a16:creationId xmlns:a16="http://schemas.microsoft.com/office/drawing/2014/main" id="{931099CB-CB87-D5D5-506D-4B49C08161D3}"/>
              </a:ext>
            </a:extLst>
          </p:cNvPr>
          <p:cNvSpPr>
            <a:spLocks noGrp="1"/>
          </p:cNvSpPr>
          <p:nvPr>
            <p:ph type="body" sz="quarter" idx="11"/>
          </p:nvPr>
        </p:nvSpPr>
        <p:spPr>
          <a:xfrm>
            <a:off x="568325" y="2476500"/>
            <a:ext cx="6670675"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C1DA3C4-E728-0E45-C91D-8EDF4B495FFC}"/>
              </a:ext>
            </a:extLst>
          </p:cNvPr>
          <p:cNvSpPr>
            <a:spLocks noGrp="1"/>
          </p:cNvSpPr>
          <p:nvPr>
            <p:ph type="body" sz="quarter" idx="12"/>
          </p:nvPr>
        </p:nvSpPr>
        <p:spPr>
          <a:xfrm>
            <a:off x="12763500" y="2476500"/>
            <a:ext cx="6667500"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B0565063-698E-31B0-B619-B99A9A0B3DB6}"/>
              </a:ext>
            </a:extLst>
          </p:cNvPr>
          <p:cNvSpPr>
            <a:spLocks noGrp="1"/>
          </p:cNvSpPr>
          <p:nvPr>
            <p:ph type="body" sz="quarter" idx="13"/>
          </p:nvPr>
        </p:nvSpPr>
        <p:spPr>
          <a:xfrm>
            <a:off x="568325" y="8382000"/>
            <a:ext cx="6670676"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B4E44FFD-1EB7-1873-F6D1-67DE839EF09E}"/>
              </a:ext>
            </a:extLst>
          </p:cNvPr>
          <p:cNvSpPr>
            <a:spLocks noGrp="1"/>
          </p:cNvSpPr>
          <p:nvPr>
            <p:ph type="body" sz="quarter" idx="14"/>
          </p:nvPr>
        </p:nvSpPr>
        <p:spPr>
          <a:xfrm>
            <a:off x="12763501" y="8382000"/>
            <a:ext cx="6667500"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12">
            <a:extLst>
              <a:ext uri="{FF2B5EF4-FFF2-40B4-BE49-F238E27FC236}">
                <a16:creationId xmlns:a16="http://schemas.microsoft.com/office/drawing/2014/main" id="{30AB5158-BCB8-39EE-DA85-F2CD01699FBB}"/>
              </a:ext>
            </a:extLst>
          </p:cNvPr>
          <p:cNvSpPr>
            <a:spLocks noGrp="1"/>
          </p:cNvSpPr>
          <p:nvPr>
            <p:ph type="pic" sz="quarter" idx="15" hasCustomPrompt="1"/>
          </p:nvPr>
        </p:nvSpPr>
        <p:spPr>
          <a:xfrm>
            <a:off x="569912" y="569913"/>
            <a:ext cx="1146175" cy="1141412"/>
          </a:xfrm>
        </p:spPr>
        <p:txBody>
          <a:bodyPr anchor="ctr"/>
          <a:lstStyle>
            <a:lvl1pPr algn="ctr">
              <a:defRPr sz="1600"/>
            </a:lvl1pPr>
          </a:lstStyle>
          <a:p>
            <a:r>
              <a:rPr lang="en-US"/>
              <a:t>Pictogram</a:t>
            </a:r>
          </a:p>
        </p:txBody>
      </p:sp>
      <p:sp>
        <p:nvSpPr>
          <p:cNvPr id="15" name="Picture Placeholder 14">
            <a:extLst>
              <a:ext uri="{FF2B5EF4-FFF2-40B4-BE49-F238E27FC236}">
                <a16:creationId xmlns:a16="http://schemas.microsoft.com/office/drawing/2014/main" id="{3C3730E5-61EB-7405-CC85-AB04242CDBC4}"/>
              </a:ext>
            </a:extLst>
          </p:cNvPr>
          <p:cNvSpPr>
            <a:spLocks noGrp="1"/>
          </p:cNvSpPr>
          <p:nvPr>
            <p:ph type="pic" sz="quarter" idx="16" hasCustomPrompt="1"/>
          </p:nvPr>
        </p:nvSpPr>
        <p:spPr>
          <a:xfrm>
            <a:off x="12763500" y="569913"/>
            <a:ext cx="1143000" cy="1141412"/>
          </a:xfrm>
        </p:spPr>
        <p:txBody>
          <a:bodyPr anchor="ctr"/>
          <a:lstStyle>
            <a:lvl1pPr algn="ctr">
              <a:defRPr sz="1600"/>
            </a:lvl1pPr>
          </a:lstStyle>
          <a:p>
            <a:r>
              <a:rPr lang="en-US"/>
              <a:t>Pictogram</a:t>
            </a:r>
          </a:p>
        </p:txBody>
      </p:sp>
      <p:sp>
        <p:nvSpPr>
          <p:cNvPr id="17" name="Picture Placeholder 16">
            <a:extLst>
              <a:ext uri="{FF2B5EF4-FFF2-40B4-BE49-F238E27FC236}">
                <a16:creationId xmlns:a16="http://schemas.microsoft.com/office/drawing/2014/main" id="{62C94928-6A9B-2EA7-301C-71E5F2547C8A}"/>
              </a:ext>
            </a:extLst>
          </p:cNvPr>
          <p:cNvSpPr>
            <a:spLocks noGrp="1"/>
          </p:cNvSpPr>
          <p:nvPr>
            <p:ph type="pic" sz="quarter" idx="17" hasCustomPrompt="1"/>
          </p:nvPr>
        </p:nvSpPr>
        <p:spPr>
          <a:xfrm>
            <a:off x="569912" y="6477000"/>
            <a:ext cx="1146175" cy="1143000"/>
          </a:xfrm>
        </p:spPr>
        <p:txBody>
          <a:bodyPr anchor="ctr"/>
          <a:lstStyle>
            <a:lvl1pPr algn="ctr">
              <a:defRPr sz="1600"/>
            </a:lvl1pPr>
          </a:lstStyle>
          <a:p>
            <a:r>
              <a:rPr lang="en-US"/>
              <a:t>Pictogram</a:t>
            </a:r>
          </a:p>
        </p:txBody>
      </p:sp>
      <p:sp>
        <p:nvSpPr>
          <p:cNvPr id="19" name="Picture Placeholder 18">
            <a:extLst>
              <a:ext uri="{FF2B5EF4-FFF2-40B4-BE49-F238E27FC236}">
                <a16:creationId xmlns:a16="http://schemas.microsoft.com/office/drawing/2014/main" id="{2E840026-2FAF-826F-DCFD-3FF0082B0823}"/>
              </a:ext>
            </a:extLst>
          </p:cNvPr>
          <p:cNvSpPr>
            <a:spLocks noGrp="1"/>
          </p:cNvSpPr>
          <p:nvPr>
            <p:ph type="pic" sz="quarter" idx="18" hasCustomPrompt="1"/>
          </p:nvPr>
        </p:nvSpPr>
        <p:spPr>
          <a:xfrm>
            <a:off x="12763500" y="6477000"/>
            <a:ext cx="1143000" cy="1143000"/>
          </a:xfrm>
        </p:spPr>
        <p:txBody>
          <a:bodyPr anchor="ctr"/>
          <a:lstStyle>
            <a:lvl1pPr algn="ctr">
              <a:defRPr sz="1600"/>
            </a:lvl1pPr>
          </a:lstStyle>
          <a:p>
            <a:r>
              <a:rPr lang="en-US"/>
              <a:t>Pictogram</a:t>
            </a:r>
          </a:p>
        </p:txBody>
      </p:sp>
      <p:sp>
        <p:nvSpPr>
          <p:cNvPr id="2" name="Footer Placeholder 1">
            <a:extLst>
              <a:ext uri="{FF2B5EF4-FFF2-40B4-BE49-F238E27FC236}">
                <a16:creationId xmlns:a16="http://schemas.microsoft.com/office/drawing/2014/main" id="{007BB90E-D2B7-D6BA-E8F5-B16C3F57F6F9}"/>
              </a:ext>
            </a:extLst>
          </p:cNvPr>
          <p:cNvSpPr>
            <a:spLocks noGrp="1"/>
          </p:cNvSpPr>
          <p:nvPr>
            <p:ph type="ftr" sz="quarter" idx="19"/>
          </p:nvPr>
        </p:nvSpPr>
        <p:spPr/>
        <p:txBody>
          <a:bodyPr/>
          <a:lstStyle/>
          <a:p>
            <a:r>
              <a:rPr lang="en-US"/>
              <a:t>Data fabric </a:t>
            </a:r>
          </a:p>
        </p:txBody>
      </p:sp>
      <p:cxnSp>
        <p:nvCxnSpPr>
          <p:cNvPr id="14" name="Straight Connector 13">
            <a:extLst>
              <a:ext uri="{FF2B5EF4-FFF2-40B4-BE49-F238E27FC236}">
                <a16:creationId xmlns:a16="http://schemas.microsoft.com/office/drawing/2014/main" id="{00A530A6-2F26-DA70-D0D9-6DD90453CEC1}"/>
              </a:ext>
            </a:extLst>
          </p:cNvPr>
          <p:cNvCxnSpPr/>
          <p:nvPr userDrawn="1"/>
        </p:nvCxnSpPr>
        <p:spPr bwMode="auto">
          <a:xfrm>
            <a:off x="12192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9C5483A0-0E31-72CE-21C3-6248FAEBC09A}"/>
              </a:ext>
            </a:extLst>
          </p:cNvPr>
          <p:cNvCxnSpPr/>
          <p:nvPr userDrawn="1"/>
        </p:nvCxnSpPr>
        <p:spPr bwMode="auto">
          <a:xfrm>
            <a:off x="56832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80496384"/>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oxes, 4 stacked,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4674" y="1711325"/>
            <a:ext cx="5715000" cy="2276856"/>
          </a:xfrm>
        </p:spPr>
        <p:txBody>
          <a:bodyPr/>
          <a:lstStyle>
            <a:lvl1pPr>
              <a:lnSpc>
                <a:spcPct val="110000"/>
              </a:lnSpc>
              <a:defRPr sz="3600">
                <a:solidFill>
                  <a:schemeClr val="tx2"/>
                </a:solidFill>
              </a:defRPr>
            </a:lvl1pPr>
          </a:lstStyle>
          <a:p>
            <a:r>
              <a:rPr lang="en-US"/>
              <a:t>Click to edit Master title style</a:t>
            </a:r>
          </a:p>
        </p:txBody>
      </p:sp>
      <p:sp>
        <p:nvSpPr>
          <p:cNvPr id="3" name="Slide Number Placeholder 2">
            <a:extLst>
              <a:ext uri="{FF2B5EF4-FFF2-40B4-BE49-F238E27FC236}">
                <a16:creationId xmlns:a16="http://schemas.microsoft.com/office/drawing/2014/main" id="{87DA3BD0-C0A1-6ADF-602A-13E61E27711F}"/>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69913"/>
            <a:ext cx="495300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69913"/>
            <a:ext cx="495935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12763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18859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CAD46B95-CF19-9C3F-1691-68ABF62095BE}"/>
              </a:ext>
            </a:extLst>
          </p:cNvPr>
          <p:cNvSpPr>
            <a:spLocks noGrp="1"/>
          </p:cNvSpPr>
          <p:nvPr>
            <p:ph type="ftr" sz="quarter" idx="20"/>
          </p:nvPr>
        </p:nvSpPr>
        <p:spPr/>
        <p:txBody>
          <a:bodyPr/>
          <a:lstStyle/>
          <a:p>
            <a:r>
              <a:rPr lang="en-US"/>
              <a:t>Data fabric </a:t>
            </a:r>
          </a:p>
        </p:txBody>
      </p:sp>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568325" y="569913"/>
            <a:ext cx="4956175" cy="1141412"/>
          </a:xfrm>
        </p:spPr>
        <p:txBody>
          <a:bodyPr/>
          <a:lstStyle>
            <a:lvl1pPr>
              <a:defRPr sz="2800">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70433241"/>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oxes, 4 stacked,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4673" y="1527048"/>
            <a:ext cx="11044239" cy="2276856"/>
          </a:xfrm>
        </p:spPr>
        <p:txBody>
          <a:bodyPr rIns="457200"/>
          <a:lstStyle>
            <a:lvl1pPr>
              <a:lnSpc>
                <a:spcPct val="110000"/>
              </a:lnSpc>
              <a:defRPr sz="6400">
                <a:solidFill>
                  <a:schemeClr val="tx2"/>
                </a:solidFill>
              </a:defRPr>
            </a:lvl1pPr>
          </a:lstStyle>
          <a:p>
            <a:r>
              <a:rPr lang="en-US"/>
              <a:t>Click to edit Master title style</a:t>
            </a:r>
          </a:p>
        </p:txBody>
      </p:sp>
      <p:sp>
        <p:nvSpPr>
          <p:cNvPr id="3" name="Slide Number Placeholder 2">
            <a:extLst>
              <a:ext uri="{FF2B5EF4-FFF2-40B4-BE49-F238E27FC236}">
                <a16:creationId xmlns:a16="http://schemas.microsoft.com/office/drawing/2014/main" id="{87DA3BD0-C0A1-6ADF-602A-13E61E27711F}"/>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69913"/>
            <a:ext cx="495300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69913"/>
            <a:ext cx="495935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12763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18859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CAD46B95-CF19-9C3F-1691-68ABF62095BE}"/>
              </a:ext>
            </a:extLst>
          </p:cNvPr>
          <p:cNvSpPr>
            <a:spLocks noGrp="1"/>
          </p:cNvSpPr>
          <p:nvPr>
            <p:ph type="ftr" sz="quarter" idx="20"/>
          </p:nvPr>
        </p:nvSpPr>
        <p:spPr/>
        <p:txBody>
          <a:bodyPr/>
          <a:lstStyle/>
          <a:p>
            <a:r>
              <a:rPr lang="en-US"/>
              <a:t>Data fabric </a:t>
            </a:r>
          </a:p>
        </p:txBody>
      </p:sp>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568325" y="569913"/>
            <a:ext cx="4956175" cy="448056"/>
          </a:xfrm>
        </p:spPr>
        <p:txBody>
          <a:bodyPr/>
          <a:lstStyle>
            <a:lvl1pPr>
              <a:defRPr sz="2800">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189181061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plain">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68324" y="420624"/>
            <a:ext cx="11050589" cy="4573587"/>
          </a:xfrm>
        </p:spPr>
        <p:txBody>
          <a:bodyPr/>
          <a:lstStyle>
            <a:lvl1pPr>
              <a:lnSpc>
                <a:spcPct val="100000"/>
              </a:lnSpc>
              <a:defRPr sz="8600"/>
            </a:lvl1pPr>
          </a:lstStyle>
          <a:p>
            <a:r>
              <a:rPr lang="en-US"/>
              <a:t>Click to edit Master title style</a:t>
            </a:r>
          </a:p>
        </p:txBody>
      </p:sp>
      <p:pic>
        <p:nvPicPr>
          <p:cNvPr id="8" name="Picture 7">
            <a:extLst>
              <a:ext uri="{FF2B5EF4-FFF2-40B4-BE49-F238E27FC236}">
                <a16:creationId xmlns:a16="http://schemas.microsoft.com/office/drawing/2014/main" id="{418F6040-10C6-A4A5-7C1E-09A9F553C05B}"/>
              </a:ext>
            </a:extLst>
          </p:cNvPr>
          <p:cNvPicPr>
            <a:picLocks noChangeAspect="1"/>
          </p:cNvPicPr>
          <p:nvPr userDrawn="1"/>
        </p:nvPicPr>
        <p:blipFill>
          <a:blip r:embed="rId2"/>
          <a:stretch>
            <a:fillRect/>
          </a:stretch>
        </p:blipFill>
        <p:spPr>
          <a:xfrm>
            <a:off x="22314876" y="12558346"/>
            <a:ext cx="1638300" cy="609600"/>
          </a:xfrm>
          <a:prstGeom prst="rect">
            <a:avLst/>
          </a:prstGeom>
        </p:spPr>
      </p:pic>
    </p:spTree>
    <p:extLst>
      <p:ext uri="{BB962C8B-B14F-4D97-AF65-F5344CB8AC3E}">
        <p14:creationId xmlns:p14="http://schemas.microsoft.com/office/powerpoint/2010/main" val="2224878651"/>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oxes, 4 horizontal,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568325" y="569912"/>
            <a:ext cx="4956175" cy="4573587"/>
          </a:xfrm>
        </p:spPr>
        <p:txBody>
          <a:bodyPr/>
          <a:lstStyle>
            <a:lvl1pPr>
              <a:lnSpc>
                <a:spcPct val="100000"/>
              </a:lnSpc>
              <a:defRPr sz="2800">
                <a:solidFill>
                  <a:schemeClr val="tx2"/>
                </a:solidFill>
              </a:defRPr>
            </a:lvl1pPr>
          </a:lstStyle>
          <a:p>
            <a:r>
              <a:rPr lang="en-US"/>
              <a:t>Click to edit Master title style</a:t>
            </a:r>
          </a:p>
        </p:txBody>
      </p:sp>
      <p:sp>
        <p:nvSpPr>
          <p:cNvPr id="3" name="Slide Number Placeholder 2">
            <a:extLst>
              <a:ext uri="{FF2B5EF4-FFF2-40B4-BE49-F238E27FC236}">
                <a16:creationId xmlns:a16="http://schemas.microsoft.com/office/drawing/2014/main" id="{0FDD2EFD-B47D-5B95-E333-6FEC577D1B83}"/>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574675" y="6656583"/>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6663241"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12770935"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1885950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AB76B22-9748-7A34-9D32-D77BB1B498E6}"/>
              </a:ext>
            </a:extLst>
          </p:cNvPr>
          <p:cNvSpPr>
            <a:spLocks noGrp="1"/>
          </p:cNvSpPr>
          <p:nvPr>
            <p:ph type="ftr" sz="quarter" idx="15"/>
          </p:nvPr>
        </p:nvSpPr>
        <p:spPr/>
        <p:txBody>
          <a:bodyPr/>
          <a:lstStyle/>
          <a:p>
            <a:r>
              <a:rPr lang="en-US"/>
              <a:t>Data fabric </a:t>
            </a:r>
          </a:p>
        </p:txBody>
      </p:sp>
    </p:spTree>
    <p:extLst>
      <p:ext uri="{BB962C8B-B14F-4D97-AF65-F5344CB8AC3E}">
        <p14:creationId xmlns:p14="http://schemas.microsoft.com/office/powerpoint/2010/main" val="2954362297"/>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xes, 4 horizontal,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568323" y="448056"/>
            <a:ext cx="11050589" cy="4573587"/>
          </a:xfrm>
        </p:spPr>
        <p:txBody>
          <a:bodyPr rIns="457200"/>
          <a:lstStyle>
            <a:lvl1pPr>
              <a:lnSpc>
                <a:spcPct val="100000"/>
              </a:lnSpc>
              <a:defRPr>
                <a:solidFill>
                  <a:schemeClr val="tx2"/>
                </a:solidFill>
              </a:defRPr>
            </a:lvl1pPr>
          </a:lstStyle>
          <a:p>
            <a:r>
              <a:rPr lang="en-US"/>
              <a:t>Click to edit Master title style</a:t>
            </a:r>
          </a:p>
        </p:txBody>
      </p:sp>
      <p:sp>
        <p:nvSpPr>
          <p:cNvPr id="3" name="Slide Number Placeholder 2">
            <a:extLst>
              <a:ext uri="{FF2B5EF4-FFF2-40B4-BE49-F238E27FC236}">
                <a16:creationId xmlns:a16="http://schemas.microsoft.com/office/drawing/2014/main" id="{0FDD2EFD-B47D-5B95-E333-6FEC577D1B83}"/>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574675" y="6656583"/>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6663241"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12770935"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1885950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AB76B22-9748-7A34-9D32-D77BB1B498E6}"/>
              </a:ext>
            </a:extLst>
          </p:cNvPr>
          <p:cNvSpPr>
            <a:spLocks noGrp="1"/>
          </p:cNvSpPr>
          <p:nvPr>
            <p:ph type="ftr" sz="quarter" idx="15"/>
          </p:nvPr>
        </p:nvSpPr>
        <p:spPr/>
        <p:txBody>
          <a:bodyPr/>
          <a:lstStyle/>
          <a:p>
            <a:r>
              <a:rPr lang="en-US"/>
              <a:t>Data fabric </a:t>
            </a:r>
          </a:p>
        </p:txBody>
      </p:sp>
    </p:spTree>
    <p:extLst>
      <p:ext uri="{BB962C8B-B14F-4D97-AF65-F5344CB8AC3E}">
        <p14:creationId xmlns:p14="http://schemas.microsoft.com/office/powerpoint/2010/main" val="3457828484"/>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oxes, 6 stack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4675" y="569912"/>
            <a:ext cx="4949825" cy="4573588"/>
          </a:xfrm>
        </p:spPr>
        <p:txBody>
          <a:bodyPr/>
          <a:lstStyle>
            <a:lvl1pPr>
              <a:lnSpc>
                <a:spcPct val="110000"/>
              </a:lnSpc>
              <a:defRPr sz="2800">
                <a:solidFill>
                  <a:schemeClr val="tx2"/>
                </a:solidFill>
              </a:defRPr>
            </a:lvl1pPr>
          </a:lstStyle>
          <a:p>
            <a:r>
              <a:rPr lang="en-US"/>
              <a:t>Click to edit Master title style</a:t>
            </a:r>
          </a:p>
        </p:txBody>
      </p:sp>
      <p:sp>
        <p:nvSpPr>
          <p:cNvPr id="3" name="Slide Number Placeholder 2">
            <a:extLst>
              <a:ext uri="{FF2B5EF4-FFF2-40B4-BE49-F238E27FC236}">
                <a16:creationId xmlns:a16="http://schemas.microsoft.com/office/drawing/2014/main" id="{87DA3BD0-C0A1-6ADF-602A-13E61E27711F}"/>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69913"/>
            <a:ext cx="495300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69913"/>
            <a:ext cx="495935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12763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18859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9">
            <a:extLst>
              <a:ext uri="{FF2B5EF4-FFF2-40B4-BE49-F238E27FC236}">
                <a16:creationId xmlns:a16="http://schemas.microsoft.com/office/drawing/2014/main" id="{B1D44C30-196F-B4B1-540A-E556579735DB}"/>
              </a:ext>
            </a:extLst>
          </p:cNvPr>
          <p:cNvSpPr>
            <a:spLocks noGrp="1"/>
          </p:cNvSpPr>
          <p:nvPr>
            <p:ph type="body" sz="quarter" idx="20"/>
          </p:nvPr>
        </p:nvSpPr>
        <p:spPr>
          <a:xfrm>
            <a:off x="6665976" y="566928"/>
            <a:ext cx="495300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4">
            <a:extLst>
              <a:ext uri="{FF2B5EF4-FFF2-40B4-BE49-F238E27FC236}">
                <a16:creationId xmlns:a16="http://schemas.microsoft.com/office/drawing/2014/main" id="{AB1A268B-43F5-F600-93B7-6248877F5D30}"/>
              </a:ext>
            </a:extLst>
          </p:cNvPr>
          <p:cNvSpPr>
            <a:spLocks noGrp="1"/>
          </p:cNvSpPr>
          <p:nvPr>
            <p:ph type="body" sz="quarter" idx="21"/>
          </p:nvPr>
        </p:nvSpPr>
        <p:spPr>
          <a:xfrm>
            <a:off x="6665976"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01A4BD59-9F51-7E32-8659-A763D0799EB2}"/>
              </a:ext>
            </a:extLst>
          </p:cNvPr>
          <p:cNvSpPr>
            <a:spLocks noGrp="1"/>
          </p:cNvSpPr>
          <p:nvPr>
            <p:ph type="ftr" sz="quarter" idx="22"/>
          </p:nvPr>
        </p:nvSpPr>
        <p:spPr/>
        <p:txBody>
          <a:bodyPr/>
          <a:lstStyle/>
          <a:p>
            <a:r>
              <a:rPr lang="en-US"/>
              <a:t>Data fabric </a:t>
            </a:r>
          </a:p>
        </p:txBody>
      </p:sp>
    </p:spTree>
    <p:extLst>
      <p:ext uri="{BB962C8B-B14F-4D97-AF65-F5344CB8AC3E}">
        <p14:creationId xmlns:p14="http://schemas.microsoft.com/office/powerpoint/2010/main" val="3156056091"/>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oxes, 6 stacked, ico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5819-78ED-4475-16CD-65C8A2C5EC85}"/>
              </a:ext>
            </a:extLst>
          </p:cNvPr>
          <p:cNvSpPr>
            <a:spLocks noGrp="1"/>
          </p:cNvSpPr>
          <p:nvPr>
            <p:ph type="title"/>
          </p:nvPr>
        </p:nvSpPr>
        <p:spPr>
          <a:xfrm>
            <a:off x="574675" y="569912"/>
            <a:ext cx="4949825" cy="2859087"/>
          </a:xfrm>
        </p:spPr>
        <p:txBody>
          <a:bodyPr/>
          <a:lstStyle>
            <a:lvl1pPr>
              <a:lnSpc>
                <a:spcPct val="110000"/>
              </a:lnSpc>
              <a:defRPr sz="2800">
                <a:solidFill>
                  <a:schemeClr val="tx2"/>
                </a:solidFill>
              </a:defRPr>
            </a:lvl1pPr>
          </a:lstStyle>
          <a:p>
            <a:r>
              <a:rPr lang="en-US"/>
              <a:t>Click to edit Master title style</a:t>
            </a:r>
          </a:p>
        </p:txBody>
      </p:sp>
      <p:sp>
        <p:nvSpPr>
          <p:cNvPr id="3" name="Slide Number Placeholder 2">
            <a:extLst>
              <a:ext uri="{FF2B5EF4-FFF2-40B4-BE49-F238E27FC236}">
                <a16:creationId xmlns:a16="http://schemas.microsoft.com/office/drawing/2014/main" id="{28B9E673-95F7-7EF4-87D5-476568C52D4B}"/>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
        <p:nvSpPr>
          <p:cNvPr id="5" name="Text Placeholder 4">
            <a:extLst>
              <a:ext uri="{FF2B5EF4-FFF2-40B4-BE49-F238E27FC236}">
                <a16:creationId xmlns:a16="http://schemas.microsoft.com/office/drawing/2014/main" id="{B3148C06-F3C6-0E95-A225-29F730DD158B}"/>
              </a:ext>
            </a:extLst>
          </p:cNvPr>
          <p:cNvSpPr>
            <a:spLocks noGrp="1"/>
          </p:cNvSpPr>
          <p:nvPr>
            <p:ph type="body" sz="quarter" idx="11"/>
          </p:nvPr>
        </p:nvSpPr>
        <p:spPr>
          <a:xfrm>
            <a:off x="6667500" y="1333500"/>
            <a:ext cx="4951413"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81FD5E03-A007-B728-4616-E05622A43A3D}"/>
              </a:ext>
            </a:extLst>
          </p:cNvPr>
          <p:cNvSpPr>
            <a:spLocks noGrp="1"/>
          </p:cNvSpPr>
          <p:nvPr>
            <p:ph type="body" sz="quarter" idx="12"/>
          </p:nvPr>
        </p:nvSpPr>
        <p:spPr>
          <a:xfrm>
            <a:off x="12763501" y="1333500"/>
            <a:ext cx="4953000"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4">
            <a:extLst>
              <a:ext uri="{FF2B5EF4-FFF2-40B4-BE49-F238E27FC236}">
                <a16:creationId xmlns:a16="http://schemas.microsoft.com/office/drawing/2014/main" id="{EEC06719-7195-BBE7-0154-56A039A4B388}"/>
              </a:ext>
            </a:extLst>
          </p:cNvPr>
          <p:cNvSpPr>
            <a:spLocks noGrp="1"/>
          </p:cNvSpPr>
          <p:nvPr>
            <p:ph type="body" sz="quarter" idx="13"/>
          </p:nvPr>
        </p:nvSpPr>
        <p:spPr>
          <a:xfrm>
            <a:off x="18859501" y="1333500"/>
            <a:ext cx="4953000"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4">
            <a:extLst>
              <a:ext uri="{FF2B5EF4-FFF2-40B4-BE49-F238E27FC236}">
                <a16:creationId xmlns:a16="http://schemas.microsoft.com/office/drawing/2014/main" id="{2704E464-B0E0-CDD0-B14B-FA6386285AEC}"/>
              </a:ext>
            </a:extLst>
          </p:cNvPr>
          <p:cNvSpPr>
            <a:spLocks noGrp="1"/>
          </p:cNvSpPr>
          <p:nvPr>
            <p:ph type="body" sz="quarter" idx="14"/>
          </p:nvPr>
        </p:nvSpPr>
        <p:spPr>
          <a:xfrm>
            <a:off x="6667500" y="7429500"/>
            <a:ext cx="4951413"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4">
            <a:extLst>
              <a:ext uri="{FF2B5EF4-FFF2-40B4-BE49-F238E27FC236}">
                <a16:creationId xmlns:a16="http://schemas.microsoft.com/office/drawing/2014/main" id="{E96B64B8-6DA8-8704-DD30-37587B3E6824}"/>
              </a:ext>
            </a:extLst>
          </p:cNvPr>
          <p:cNvSpPr>
            <a:spLocks noGrp="1"/>
          </p:cNvSpPr>
          <p:nvPr>
            <p:ph type="body" sz="quarter" idx="15"/>
          </p:nvPr>
        </p:nvSpPr>
        <p:spPr>
          <a:xfrm>
            <a:off x="12763501" y="7429500"/>
            <a:ext cx="4951413" cy="3792682"/>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4">
            <a:extLst>
              <a:ext uri="{FF2B5EF4-FFF2-40B4-BE49-F238E27FC236}">
                <a16:creationId xmlns:a16="http://schemas.microsoft.com/office/drawing/2014/main" id="{AF965C82-A0A6-A670-C10A-6073DD3549EB}"/>
              </a:ext>
            </a:extLst>
          </p:cNvPr>
          <p:cNvSpPr>
            <a:spLocks noGrp="1"/>
          </p:cNvSpPr>
          <p:nvPr>
            <p:ph type="body" sz="quarter" idx="16"/>
          </p:nvPr>
        </p:nvSpPr>
        <p:spPr>
          <a:xfrm>
            <a:off x="18859501" y="7429500"/>
            <a:ext cx="4953000"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Picture Placeholder 15">
            <a:extLst>
              <a:ext uri="{FF2B5EF4-FFF2-40B4-BE49-F238E27FC236}">
                <a16:creationId xmlns:a16="http://schemas.microsoft.com/office/drawing/2014/main" id="{DD1F0C48-79E5-E356-43FC-0FCF2DE89A20}"/>
              </a:ext>
            </a:extLst>
          </p:cNvPr>
          <p:cNvSpPr>
            <a:spLocks noGrp="1"/>
          </p:cNvSpPr>
          <p:nvPr>
            <p:ph type="pic" sz="quarter" idx="17" hasCustomPrompt="1"/>
          </p:nvPr>
        </p:nvSpPr>
        <p:spPr>
          <a:xfrm>
            <a:off x="6667500" y="549275"/>
            <a:ext cx="402336" cy="403225"/>
          </a:xfrm>
        </p:spPr>
        <p:txBody>
          <a:bodyPr/>
          <a:lstStyle>
            <a:lvl1pPr>
              <a:defRPr sz="1400">
                <a:solidFill>
                  <a:schemeClr val="tx1"/>
                </a:solidFill>
              </a:defRPr>
            </a:lvl1pPr>
          </a:lstStyle>
          <a:p>
            <a:r>
              <a:rPr lang="en-US"/>
              <a:t>Icon</a:t>
            </a:r>
          </a:p>
        </p:txBody>
      </p:sp>
      <p:sp>
        <p:nvSpPr>
          <p:cNvPr id="17" name="Picture Placeholder 15">
            <a:extLst>
              <a:ext uri="{FF2B5EF4-FFF2-40B4-BE49-F238E27FC236}">
                <a16:creationId xmlns:a16="http://schemas.microsoft.com/office/drawing/2014/main" id="{18E9E323-0756-7849-8F52-19C58A517BD5}"/>
              </a:ext>
            </a:extLst>
          </p:cNvPr>
          <p:cNvSpPr>
            <a:spLocks noGrp="1"/>
          </p:cNvSpPr>
          <p:nvPr>
            <p:ph type="pic" sz="quarter" idx="18" hasCustomPrompt="1"/>
          </p:nvPr>
        </p:nvSpPr>
        <p:spPr>
          <a:xfrm>
            <a:off x="12763501" y="549275"/>
            <a:ext cx="402336" cy="403225"/>
          </a:xfrm>
        </p:spPr>
        <p:txBody>
          <a:bodyPr/>
          <a:lstStyle>
            <a:lvl1pPr>
              <a:defRPr sz="1400">
                <a:solidFill>
                  <a:schemeClr val="tx1"/>
                </a:solidFill>
              </a:defRPr>
            </a:lvl1pPr>
          </a:lstStyle>
          <a:p>
            <a:r>
              <a:rPr lang="en-US"/>
              <a:t>Icon</a:t>
            </a:r>
          </a:p>
        </p:txBody>
      </p:sp>
      <p:sp>
        <p:nvSpPr>
          <p:cNvPr id="18" name="Picture Placeholder 15">
            <a:extLst>
              <a:ext uri="{FF2B5EF4-FFF2-40B4-BE49-F238E27FC236}">
                <a16:creationId xmlns:a16="http://schemas.microsoft.com/office/drawing/2014/main" id="{7C3BFFDB-5499-B3D7-98B2-1ABDA7D5C9DD}"/>
              </a:ext>
            </a:extLst>
          </p:cNvPr>
          <p:cNvSpPr>
            <a:spLocks noGrp="1"/>
          </p:cNvSpPr>
          <p:nvPr>
            <p:ph type="pic" sz="quarter" idx="19" hasCustomPrompt="1"/>
          </p:nvPr>
        </p:nvSpPr>
        <p:spPr>
          <a:xfrm>
            <a:off x="18859501" y="549275"/>
            <a:ext cx="402336" cy="403225"/>
          </a:xfrm>
        </p:spPr>
        <p:txBody>
          <a:bodyPr/>
          <a:lstStyle>
            <a:lvl1pPr>
              <a:defRPr sz="1400">
                <a:solidFill>
                  <a:schemeClr val="tx1"/>
                </a:solidFill>
              </a:defRPr>
            </a:lvl1pPr>
          </a:lstStyle>
          <a:p>
            <a:r>
              <a:rPr lang="en-US"/>
              <a:t>Icon</a:t>
            </a:r>
          </a:p>
        </p:txBody>
      </p:sp>
      <p:sp>
        <p:nvSpPr>
          <p:cNvPr id="19" name="Picture Placeholder 15">
            <a:extLst>
              <a:ext uri="{FF2B5EF4-FFF2-40B4-BE49-F238E27FC236}">
                <a16:creationId xmlns:a16="http://schemas.microsoft.com/office/drawing/2014/main" id="{C00295A2-8D30-455D-EBB9-FA7A46791936}"/>
              </a:ext>
            </a:extLst>
          </p:cNvPr>
          <p:cNvSpPr>
            <a:spLocks noGrp="1"/>
          </p:cNvSpPr>
          <p:nvPr>
            <p:ph type="pic" sz="quarter" idx="20" hasCustomPrompt="1"/>
          </p:nvPr>
        </p:nvSpPr>
        <p:spPr>
          <a:xfrm>
            <a:off x="6667500" y="6694631"/>
            <a:ext cx="402336" cy="403225"/>
          </a:xfrm>
        </p:spPr>
        <p:txBody>
          <a:bodyPr/>
          <a:lstStyle>
            <a:lvl1pPr>
              <a:defRPr sz="1400">
                <a:solidFill>
                  <a:schemeClr val="tx1"/>
                </a:solidFill>
              </a:defRPr>
            </a:lvl1pPr>
          </a:lstStyle>
          <a:p>
            <a:r>
              <a:rPr lang="en-US"/>
              <a:t>Icon</a:t>
            </a:r>
          </a:p>
        </p:txBody>
      </p:sp>
      <p:sp>
        <p:nvSpPr>
          <p:cNvPr id="20" name="Picture Placeholder 15">
            <a:extLst>
              <a:ext uri="{FF2B5EF4-FFF2-40B4-BE49-F238E27FC236}">
                <a16:creationId xmlns:a16="http://schemas.microsoft.com/office/drawing/2014/main" id="{F30F0F2C-CA19-3A79-4375-EB8A00FA887C}"/>
              </a:ext>
            </a:extLst>
          </p:cNvPr>
          <p:cNvSpPr>
            <a:spLocks noGrp="1"/>
          </p:cNvSpPr>
          <p:nvPr>
            <p:ph type="pic" sz="quarter" idx="21" hasCustomPrompt="1"/>
          </p:nvPr>
        </p:nvSpPr>
        <p:spPr>
          <a:xfrm>
            <a:off x="12763501" y="6694631"/>
            <a:ext cx="402336" cy="403225"/>
          </a:xfrm>
        </p:spPr>
        <p:txBody>
          <a:bodyPr/>
          <a:lstStyle>
            <a:lvl1pPr>
              <a:defRPr sz="1400">
                <a:solidFill>
                  <a:schemeClr val="tx1"/>
                </a:solidFill>
              </a:defRPr>
            </a:lvl1pPr>
          </a:lstStyle>
          <a:p>
            <a:r>
              <a:rPr lang="en-US"/>
              <a:t>Icon</a:t>
            </a:r>
          </a:p>
        </p:txBody>
      </p:sp>
      <p:sp>
        <p:nvSpPr>
          <p:cNvPr id="21" name="Picture Placeholder 15">
            <a:extLst>
              <a:ext uri="{FF2B5EF4-FFF2-40B4-BE49-F238E27FC236}">
                <a16:creationId xmlns:a16="http://schemas.microsoft.com/office/drawing/2014/main" id="{9354D8C6-F61D-3FC1-07F8-FEE730E2D7A8}"/>
              </a:ext>
            </a:extLst>
          </p:cNvPr>
          <p:cNvSpPr>
            <a:spLocks noGrp="1"/>
          </p:cNvSpPr>
          <p:nvPr>
            <p:ph type="pic" sz="quarter" idx="22" hasCustomPrompt="1"/>
          </p:nvPr>
        </p:nvSpPr>
        <p:spPr>
          <a:xfrm>
            <a:off x="18859501" y="6694631"/>
            <a:ext cx="402336" cy="403225"/>
          </a:xfrm>
        </p:spPr>
        <p:txBody>
          <a:bodyPr/>
          <a:lstStyle>
            <a:lvl1pPr>
              <a:defRPr sz="1400">
                <a:solidFill>
                  <a:schemeClr val="tx1"/>
                </a:solidFill>
              </a:defRPr>
            </a:lvl1pPr>
          </a:lstStyle>
          <a:p>
            <a:r>
              <a:rPr lang="en-US"/>
              <a:t>Icon</a:t>
            </a:r>
          </a:p>
        </p:txBody>
      </p:sp>
      <p:sp>
        <p:nvSpPr>
          <p:cNvPr id="4" name="Footer Placeholder 3">
            <a:extLst>
              <a:ext uri="{FF2B5EF4-FFF2-40B4-BE49-F238E27FC236}">
                <a16:creationId xmlns:a16="http://schemas.microsoft.com/office/drawing/2014/main" id="{09A430D6-E733-E611-E1EF-A795D0B0362A}"/>
              </a:ext>
            </a:extLst>
          </p:cNvPr>
          <p:cNvSpPr>
            <a:spLocks noGrp="1"/>
          </p:cNvSpPr>
          <p:nvPr>
            <p:ph type="ftr" sz="quarter" idx="23"/>
          </p:nvPr>
        </p:nvSpPr>
        <p:spPr/>
        <p:txBody>
          <a:bodyPr/>
          <a:lstStyle/>
          <a:p>
            <a:r>
              <a:rPr lang="en-US"/>
              <a:t>Data fabric </a:t>
            </a:r>
          </a:p>
        </p:txBody>
      </p:sp>
      <p:cxnSp>
        <p:nvCxnSpPr>
          <p:cNvPr id="23" name="Straight Connector 22">
            <a:extLst>
              <a:ext uri="{FF2B5EF4-FFF2-40B4-BE49-F238E27FC236}">
                <a16:creationId xmlns:a16="http://schemas.microsoft.com/office/drawing/2014/main" id="{252CDB94-BA57-B58F-95F0-D406FE34BB40}"/>
              </a:ext>
            </a:extLst>
          </p:cNvPr>
          <p:cNvCxnSpPr>
            <a:cxnSpLocks/>
          </p:cNvCxnSpPr>
          <p:nvPr userDrawn="1"/>
        </p:nvCxnSpPr>
        <p:spPr bwMode="auto">
          <a:xfrm>
            <a:off x="6096000" y="6096000"/>
            <a:ext cx="1772285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B5CBE6E3-0E18-8A57-578D-D314948AF14F}"/>
              </a:ext>
            </a:extLst>
          </p:cNvPr>
          <p:cNvCxnSpPr/>
          <p:nvPr userDrawn="1"/>
        </p:nvCxnSpPr>
        <p:spPr bwMode="auto">
          <a:xfrm>
            <a:off x="6096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47200B05-7E36-4E03-3739-0BA983764616}"/>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52FF3B59-8BBA-8C99-9D4D-743723E434FC}"/>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4205542"/>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oxes, 6 stacked, alternate,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574675" y="448056"/>
            <a:ext cx="11039475" cy="3413126"/>
          </a:xfrm>
        </p:spPr>
        <p:txBody>
          <a:bodyPr rIns="457200"/>
          <a:lstStyle>
            <a:lvl1pPr>
              <a:lnSpc>
                <a:spcPct val="100000"/>
              </a:lnSpc>
              <a:defRPr sz="6400">
                <a:solidFill>
                  <a:schemeClr val="tx2"/>
                </a:solidFill>
              </a:defRPr>
            </a:lvl1pPr>
          </a:lstStyle>
          <a:p>
            <a:r>
              <a:rPr lang="en-US"/>
              <a:t>Click to edit Master title style</a:t>
            </a:r>
          </a:p>
        </p:txBody>
      </p:sp>
      <p:sp>
        <p:nvSpPr>
          <p:cNvPr id="3" name="Slide Number Placeholder 2">
            <a:extLst>
              <a:ext uri="{FF2B5EF4-FFF2-40B4-BE49-F238E27FC236}">
                <a16:creationId xmlns:a16="http://schemas.microsoft.com/office/drawing/2014/main" id="{7EDFF798-3B8E-1F19-EBBE-BEB742312995}"/>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12763500" y="569913"/>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18865850" y="569913"/>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a:extLst>
              <a:ext uri="{FF2B5EF4-FFF2-40B4-BE49-F238E27FC236}">
                <a16:creationId xmlns:a16="http://schemas.microsoft.com/office/drawing/2014/main" id="{9258F0BD-A5CC-CECC-5230-86FB175FD67E}"/>
              </a:ext>
            </a:extLst>
          </p:cNvPr>
          <p:cNvSpPr>
            <a:spLocks noGrp="1"/>
          </p:cNvSpPr>
          <p:nvPr>
            <p:ph type="body" sz="quarter" idx="14"/>
          </p:nvPr>
        </p:nvSpPr>
        <p:spPr>
          <a:xfrm>
            <a:off x="12763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6">
            <a:extLst>
              <a:ext uri="{FF2B5EF4-FFF2-40B4-BE49-F238E27FC236}">
                <a16:creationId xmlns:a16="http://schemas.microsoft.com/office/drawing/2014/main" id="{D9573D61-18CF-FC91-A019-041D3206DAEC}"/>
              </a:ext>
            </a:extLst>
          </p:cNvPr>
          <p:cNvSpPr>
            <a:spLocks noGrp="1"/>
          </p:cNvSpPr>
          <p:nvPr>
            <p:ph type="body" sz="quarter" idx="15"/>
          </p:nvPr>
        </p:nvSpPr>
        <p:spPr>
          <a:xfrm>
            <a:off x="1886585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6">
            <a:extLst>
              <a:ext uri="{FF2B5EF4-FFF2-40B4-BE49-F238E27FC236}">
                <a16:creationId xmlns:a16="http://schemas.microsoft.com/office/drawing/2014/main" id="{75681CC4-265E-A18C-1C70-60E527BC6249}"/>
              </a:ext>
            </a:extLst>
          </p:cNvPr>
          <p:cNvSpPr>
            <a:spLocks noGrp="1"/>
          </p:cNvSpPr>
          <p:nvPr>
            <p:ph type="body" sz="quarter" idx="16"/>
          </p:nvPr>
        </p:nvSpPr>
        <p:spPr>
          <a:xfrm>
            <a:off x="56515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6">
            <a:extLst>
              <a:ext uri="{FF2B5EF4-FFF2-40B4-BE49-F238E27FC236}">
                <a16:creationId xmlns:a16="http://schemas.microsoft.com/office/drawing/2014/main" id="{8D234ED4-217E-BF9B-FDEE-0BE07F831EDD}"/>
              </a:ext>
            </a:extLst>
          </p:cNvPr>
          <p:cNvSpPr>
            <a:spLocks noGrp="1"/>
          </p:cNvSpPr>
          <p:nvPr>
            <p:ph type="body" sz="quarter" idx="17"/>
          </p:nvPr>
        </p:nvSpPr>
        <p:spPr>
          <a:xfrm>
            <a:off x="6667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DA5ACE3-ACF8-D072-E98D-B30BD47D0818}"/>
              </a:ext>
            </a:extLst>
          </p:cNvPr>
          <p:cNvSpPr>
            <a:spLocks noGrp="1"/>
          </p:cNvSpPr>
          <p:nvPr>
            <p:ph type="ftr" sz="quarter" idx="18"/>
          </p:nvPr>
        </p:nvSpPr>
        <p:spPr/>
        <p:txBody>
          <a:bodyPr/>
          <a:lstStyle/>
          <a:p>
            <a:r>
              <a:rPr lang="en-US"/>
              <a:t>Data fabric </a:t>
            </a:r>
          </a:p>
        </p:txBody>
      </p:sp>
      <p:cxnSp>
        <p:nvCxnSpPr>
          <p:cNvPr id="16" name="Straight Connector 15">
            <a:extLst>
              <a:ext uri="{FF2B5EF4-FFF2-40B4-BE49-F238E27FC236}">
                <a16:creationId xmlns:a16="http://schemas.microsoft.com/office/drawing/2014/main" id="{4F455E69-0B51-1D31-E569-651079398D33}"/>
              </a:ext>
            </a:extLst>
          </p:cNvPr>
          <p:cNvCxnSpPr>
            <a:cxnSpLocks/>
          </p:cNvCxnSpPr>
          <p:nvPr userDrawn="1"/>
        </p:nvCxnSpPr>
        <p:spPr bwMode="auto">
          <a:xfrm>
            <a:off x="57467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4C560F4-CB2D-6B04-588B-57BB4D4E6DC3}"/>
              </a:ext>
            </a:extLst>
          </p:cNvPr>
          <p:cNvCxnSpPr>
            <a:cxnSpLocks/>
          </p:cNvCxnSpPr>
          <p:nvPr userDrawn="1"/>
        </p:nvCxnSpPr>
        <p:spPr bwMode="auto">
          <a:xfrm>
            <a:off x="6096000" y="6096000"/>
            <a:ext cx="0" cy="590550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B87B78A1-A315-98D3-1692-18AAAF4C6002}"/>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764036E-86AB-0893-B72B-200B84A6BCFD}"/>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84512172"/>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oxes, 6 stacked, alternate,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574675" y="569913"/>
            <a:ext cx="4949825" cy="3413126"/>
          </a:xfrm>
        </p:spPr>
        <p:txBody>
          <a:bodyPr rIns="0"/>
          <a:lstStyle>
            <a:lvl1pPr>
              <a:lnSpc>
                <a:spcPct val="110000"/>
              </a:lnSpc>
              <a:defRPr sz="3600">
                <a:solidFill>
                  <a:schemeClr val="tx2"/>
                </a:solidFill>
              </a:defRPr>
            </a:lvl1pPr>
          </a:lstStyle>
          <a:p>
            <a:r>
              <a:rPr lang="en-US"/>
              <a:t>Click to edit Master title style</a:t>
            </a:r>
          </a:p>
        </p:txBody>
      </p:sp>
      <p:sp>
        <p:nvSpPr>
          <p:cNvPr id="3" name="Slide Number Placeholder 2">
            <a:extLst>
              <a:ext uri="{FF2B5EF4-FFF2-40B4-BE49-F238E27FC236}">
                <a16:creationId xmlns:a16="http://schemas.microsoft.com/office/drawing/2014/main" id="{7EDFF798-3B8E-1F19-EBBE-BEB742312995}"/>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12763500" y="569913"/>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18865850" y="569913"/>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a:extLst>
              <a:ext uri="{FF2B5EF4-FFF2-40B4-BE49-F238E27FC236}">
                <a16:creationId xmlns:a16="http://schemas.microsoft.com/office/drawing/2014/main" id="{9258F0BD-A5CC-CECC-5230-86FB175FD67E}"/>
              </a:ext>
            </a:extLst>
          </p:cNvPr>
          <p:cNvSpPr>
            <a:spLocks noGrp="1"/>
          </p:cNvSpPr>
          <p:nvPr>
            <p:ph type="body" sz="quarter" idx="14"/>
          </p:nvPr>
        </p:nvSpPr>
        <p:spPr>
          <a:xfrm>
            <a:off x="12763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6">
            <a:extLst>
              <a:ext uri="{FF2B5EF4-FFF2-40B4-BE49-F238E27FC236}">
                <a16:creationId xmlns:a16="http://schemas.microsoft.com/office/drawing/2014/main" id="{D9573D61-18CF-FC91-A019-041D3206DAEC}"/>
              </a:ext>
            </a:extLst>
          </p:cNvPr>
          <p:cNvSpPr>
            <a:spLocks noGrp="1"/>
          </p:cNvSpPr>
          <p:nvPr>
            <p:ph type="body" sz="quarter" idx="15"/>
          </p:nvPr>
        </p:nvSpPr>
        <p:spPr>
          <a:xfrm>
            <a:off x="1886585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6">
            <a:extLst>
              <a:ext uri="{FF2B5EF4-FFF2-40B4-BE49-F238E27FC236}">
                <a16:creationId xmlns:a16="http://schemas.microsoft.com/office/drawing/2014/main" id="{75681CC4-265E-A18C-1C70-60E527BC6249}"/>
              </a:ext>
            </a:extLst>
          </p:cNvPr>
          <p:cNvSpPr>
            <a:spLocks noGrp="1"/>
          </p:cNvSpPr>
          <p:nvPr>
            <p:ph type="body" sz="quarter" idx="16"/>
          </p:nvPr>
        </p:nvSpPr>
        <p:spPr>
          <a:xfrm>
            <a:off x="56515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6">
            <a:extLst>
              <a:ext uri="{FF2B5EF4-FFF2-40B4-BE49-F238E27FC236}">
                <a16:creationId xmlns:a16="http://schemas.microsoft.com/office/drawing/2014/main" id="{8D234ED4-217E-BF9B-FDEE-0BE07F831EDD}"/>
              </a:ext>
            </a:extLst>
          </p:cNvPr>
          <p:cNvSpPr>
            <a:spLocks noGrp="1"/>
          </p:cNvSpPr>
          <p:nvPr>
            <p:ph type="body" sz="quarter" idx="17"/>
          </p:nvPr>
        </p:nvSpPr>
        <p:spPr>
          <a:xfrm>
            <a:off x="6667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DA5ACE3-ACF8-D072-E98D-B30BD47D0818}"/>
              </a:ext>
            </a:extLst>
          </p:cNvPr>
          <p:cNvSpPr>
            <a:spLocks noGrp="1"/>
          </p:cNvSpPr>
          <p:nvPr>
            <p:ph type="ftr" sz="quarter" idx="18"/>
          </p:nvPr>
        </p:nvSpPr>
        <p:spPr/>
        <p:txBody>
          <a:bodyPr/>
          <a:lstStyle/>
          <a:p>
            <a:r>
              <a:rPr lang="en-US"/>
              <a:t>Data fabric </a:t>
            </a:r>
          </a:p>
        </p:txBody>
      </p:sp>
      <p:cxnSp>
        <p:nvCxnSpPr>
          <p:cNvPr id="16" name="Straight Connector 15">
            <a:extLst>
              <a:ext uri="{FF2B5EF4-FFF2-40B4-BE49-F238E27FC236}">
                <a16:creationId xmlns:a16="http://schemas.microsoft.com/office/drawing/2014/main" id="{4F455E69-0B51-1D31-E569-651079398D33}"/>
              </a:ext>
            </a:extLst>
          </p:cNvPr>
          <p:cNvCxnSpPr>
            <a:cxnSpLocks/>
          </p:cNvCxnSpPr>
          <p:nvPr userDrawn="1"/>
        </p:nvCxnSpPr>
        <p:spPr bwMode="auto">
          <a:xfrm>
            <a:off x="57467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4C560F4-CB2D-6B04-588B-57BB4D4E6DC3}"/>
              </a:ext>
            </a:extLst>
          </p:cNvPr>
          <p:cNvCxnSpPr>
            <a:cxnSpLocks/>
          </p:cNvCxnSpPr>
          <p:nvPr userDrawn="1"/>
        </p:nvCxnSpPr>
        <p:spPr bwMode="auto">
          <a:xfrm>
            <a:off x="6096000" y="6096000"/>
            <a:ext cx="0" cy="590550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B87B78A1-A315-98D3-1692-18AAAF4C6002}"/>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F764036E-86AB-0893-B72B-200B84A6BCFD}"/>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1212167"/>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or imagery, half,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4675" y="569912"/>
            <a:ext cx="4949825" cy="1525588"/>
          </a:xfrm>
        </p:spPr>
        <p:txBody>
          <a:bodyPr/>
          <a:lstStyle>
            <a:lvl1pPr>
              <a:lnSpc>
                <a:spcPct val="110000"/>
              </a:lnSpc>
              <a:defRPr sz="2800">
                <a:solidFill>
                  <a:schemeClr val="tx2"/>
                </a:solidFill>
              </a:defRPr>
            </a:lvl1pPr>
          </a:lstStyle>
          <a:p>
            <a:r>
              <a:rPr lang="en-US"/>
              <a:t>Click to edit Master title style</a:t>
            </a:r>
          </a:p>
        </p:txBody>
      </p:sp>
      <p:sp>
        <p:nvSpPr>
          <p:cNvPr id="3" name="Slide Number Placeholder 2">
            <a:extLst>
              <a:ext uri="{FF2B5EF4-FFF2-40B4-BE49-F238E27FC236}">
                <a16:creationId xmlns:a16="http://schemas.microsoft.com/office/drawing/2014/main" id="{5075B039-5865-7356-B725-0FF3C8F73E3C}"/>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568325" y="3429000"/>
            <a:ext cx="4956175"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5">
            <a:extLst>
              <a:ext uri="{FF2B5EF4-FFF2-40B4-BE49-F238E27FC236}">
                <a16:creationId xmlns:a16="http://schemas.microsoft.com/office/drawing/2014/main" id="{88F00625-4E10-D884-2256-56B294B4BA89}"/>
              </a:ext>
            </a:extLst>
          </p:cNvPr>
          <p:cNvSpPr>
            <a:spLocks noGrp="1"/>
          </p:cNvSpPr>
          <p:nvPr>
            <p:ph type="body" sz="quarter" idx="13"/>
          </p:nvPr>
        </p:nvSpPr>
        <p:spPr>
          <a:xfrm>
            <a:off x="6667500" y="3429000"/>
            <a:ext cx="4951413"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C977F84A-1700-568D-FF6C-C74EAF713E1A}"/>
              </a:ext>
            </a:extLst>
          </p:cNvPr>
          <p:cNvSpPr>
            <a:spLocks noGrp="1"/>
          </p:cNvSpPr>
          <p:nvPr>
            <p:ph type="ftr" sz="quarter" idx="14"/>
          </p:nvPr>
        </p:nvSpPr>
        <p:spPr/>
        <p:txBody>
          <a:bodyPr/>
          <a:lstStyle/>
          <a:p>
            <a:r>
              <a:rPr lang="en-US"/>
              <a:t>Data fabric </a:t>
            </a:r>
          </a:p>
        </p:txBody>
      </p:sp>
      <p:sp>
        <p:nvSpPr>
          <p:cNvPr id="11" name="Picture Placeholder 10">
            <a:extLst>
              <a:ext uri="{FF2B5EF4-FFF2-40B4-BE49-F238E27FC236}">
                <a16:creationId xmlns:a16="http://schemas.microsoft.com/office/drawing/2014/main" id="{A3525DFF-EC8A-8C67-14A3-80DE024D87E2}"/>
              </a:ext>
            </a:extLst>
          </p:cNvPr>
          <p:cNvSpPr>
            <a:spLocks noGrp="1"/>
          </p:cNvSpPr>
          <p:nvPr>
            <p:ph type="pic" sz="quarter" idx="15" hasCustomPrompt="1"/>
          </p:nvPr>
        </p:nvSpPr>
        <p:spPr>
          <a:xfrm>
            <a:off x="12763500" y="569913"/>
            <a:ext cx="11049000" cy="12574587"/>
          </a:xfrm>
          <a:solidFill>
            <a:srgbClr val="E0E0E0"/>
          </a:solidFill>
        </p:spPr>
        <p:txBody>
          <a:bodyPr anchor="ctr"/>
          <a:lstStyle>
            <a:lvl1pPr algn="ctr">
              <a:defRPr>
                <a:solidFill>
                  <a:schemeClr val="accent5"/>
                </a:solidFill>
              </a:defRPr>
            </a:lvl1pPr>
          </a:lstStyle>
          <a:p>
            <a:r>
              <a:rPr lang="en-US"/>
              <a:t>Place imagery here</a:t>
            </a:r>
          </a:p>
        </p:txBody>
      </p:sp>
    </p:spTree>
    <p:extLst>
      <p:ext uri="{BB962C8B-B14F-4D97-AF65-F5344CB8AC3E}">
        <p14:creationId xmlns:p14="http://schemas.microsoft.com/office/powerpoint/2010/main" val="3224836230"/>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ideo or imagery, 3/4, ble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4675" y="569912"/>
            <a:ext cx="4949825" cy="1525588"/>
          </a:xfrm>
        </p:spPr>
        <p:txBody>
          <a:bodyPr/>
          <a:lstStyle>
            <a:lvl1pPr>
              <a:lnSpc>
                <a:spcPct val="110000"/>
              </a:lnSpc>
              <a:defRPr sz="2800">
                <a:solidFill>
                  <a:schemeClr val="tx2"/>
                </a:solidFill>
              </a:defRPr>
            </a:lvl1pPr>
          </a:lstStyle>
          <a:p>
            <a:r>
              <a:rPr lang="en-US"/>
              <a:t>Click to edit Master title style</a:t>
            </a:r>
          </a:p>
        </p:txBody>
      </p:sp>
      <p:sp>
        <p:nvSpPr>
          <p:cNvPr id="3" name="Slide Number Placeholder 2">
            <a:extLst>
              <a:ext uri="{FF2B5EF4-FFF2-40B4-BE49-F238E27FC236}">
                <a16:creationId xmlns:a16="http://schemas.microsoft.com/office/drawing/2014/main" id="{5075B039-5865-7356-B725-0FF3C8F73E3C}"/>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p:txBody>
          <a:bodyPr/>
          <a:lstStyle/>
          <a:p>
            <a:r>
              <a:rPr lang="en-US"/>
              <a:t>Data fabric </a:t>
            </a:r>
          </a:p>
        </p:txBody>
      </p:sp>
      <p:sp>
        <p:nvSpPr>
          <p:cNvPr id="6" name="Text Placeholder 5">
            <a:extLst>
              <a:ext uri="{FF2B5EF4-FFF2-40B4-BE49-F238E27FC236}">
                <a16:creationId xmlns:a16="http://schemas.microsoft.com/office/drawing/2014/main" id="{75EDE688-75EF-DA04-F0B3-24F53FFC6BAF}"/>
              </a:ext>
            </a:extLst>
          </p:cNvPr>
          <p:cNvSpPr>
            <a:spLocks noGrp="1"/>
          </p:cNvSpPr>
          <p:nvPr>
            <p:ph type="body" sz="quarter" idx="13"/>
          </p:nvPr>
        </p:nvSpPr>
        <p:spPr>
          <a:xfrm>
            <a:off x="568325" y="3429000"/>
            <a:ext cx="4956175"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Picture Placeholder 11">
            <a:extLst>
              <a:ext uri="{FF2B5EF4-FFF2-40B4-BE49-F238E27FC236}">
                <a16:creationId xmlns:a16="http://schemas.microsoft.com/office/drawing/2014/main" id="{DE390102-FDF4-C834-3F45-02B57A70ADB2}"/>
              </a:ext>
            </a:extLst>
          </p:cNvPr>
          <p:cNvSpPr>
            <a:spLocks noGrp="1"/>
          </p:cNvSpPr>
          <p:nvPr>
            <p:ph type="pic" sz="quarter" idx="14" hasCustomPrompt="1"/>
          </p:nvPr>
        </p:nvSpPr>
        <p:spPr>
          <a:xfrm>
            <a:off x="6096000" y="0"/>
            <a:ext cx="18291175" cy="13716000"/>
          </a:xfrm>
          <a:solidFill>
            <a:srgbClr val="E0E0E0"/>
          </a:solidFill>
        </p:spPr>
        <p:txBody>
          <a:bodyPr anchor="ctr"/>
          <a:lstStyle>
            <a:lvl1pPr algn="ctr">
              <a:defRPr>
                <a:solidFill>
                  <a:schemeClr val="accent5"/>
                </a:solidFill>
              </a:defRPr>
            </a:lvl1pPr>
          </a:lstStyle>
          <a:p>
            <a:r>
              <a:rPr lang="en-US"/>
              <a:t>Place imagery here</a:t>
            </a:r>
          </a:p>
        </p:txBody>
      </p:sp>
    </p:spTree>
    <p:extLst>
      <p:ext uri="{BB962C8B-B14F-4D97-AF65-F5344CB8AC3E}">
        <p14:creationId xmlns:p14="http://schemas.microsoft.com/office/powerpoint/2010/main" val="2830154425"/>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or imagery, 3/4,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4675" y="569912"/>
            <a:ext cx="4949825" cy="1525588"/>
          </a:xfrm>
        </p:spPr>
        <p:txBody>
          <a:bodyPr/>
          <a:lstStyle>
            <a:lvl1pPr>
              <a:lnSpc>
                <a:spcPct val="110000"/>
              </a:lnSpc>
              <a:defRPr sz="2800">
                <a:solidFill>
                  <a:schemeClr val="tx2"/>
                </a:solidFill>
              </a:defRPr>
            </a:lvl1pPr>
          </a:lstStyle>
          <a:p>
            <a:r>
              <a:rPr lang="en-US"/>
              <a:t>Click to edit Master title style</a:t>
            </a:r>
          </a:p>
        </p:txBody>
      </p:sp>
      <p:sp>
        <p:nvSpPr>
          <p:cNvPr id="3" name="Slide Number Placeholder 2">
            <a:extLst>
              <a:ext uri="{FF2B5EF4-FFF2-40B4-BE49-F238E27FC236}">
                <a16:creationId xmlns:a16="http://schemas.microsoft.com/office/drawing/2014/main" id="{5075B039-5865-7356-B725-0FF3C8F73E3C}"/>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568325" y="3429000"/>
            <a:ext cx="4956175"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378C6A11-84D9-C1BA-F3C9-2E9D1A288B25}"/>
              </a:ext>
            </a:extLst>
          </p:cNvPr>
          <p:cNvSpPr>
            <a:spLocks noGrp="1"/>
          </p:cNvSpPr>
          <p:nvPr>
            <p:ph type="ftr" sz="quarter" idx="13"/>
          </p:nvPr>
        </p:nvSpPr>
        <p:spPr/>
        <p:txBody>
          <a:bodyPr/>
          <a:lstStyle/>
          <a:p>
            <a:r>
              <a:rPr lang="en-US"/>
              <a:t>Data fabric </a:t>
            </a:r>
          </a:p>
        </p:txBody>
      </p:sp>
      <p:sp>
        <p:nvSpPr>
          <p:cNvPr id="7" name="Picture Placeholder 6">
            <a:extLst>
              <a:ext uri="{FF2B5EF4-FFF2-40B4-BE49-F238E27FC236}">
                <a16:creationId xmlns:a16="http://schemas.microsoft.com/office/drawing/2014/main" id="{CC70703B-65B6-4B78-8B7C-73857A06C3A8}"/>
              </a:ext>
            </a:extLst>
          </p:cNvPr>
          <p:cNvSpPr>
            <a:spLocks noGrp="1"/>
          </p:cNvSpPr>
          <p:nvPr>
            <p:ph type="pic" sz="quarter" idx="14" hasCustomPrompt="1"/>
          </p:nvPr>
        </p:nvSpPr>
        <p:spPr>
          <a:xfrm>
            <a:off x="6667500" y="565151"/>
            <a:ext cx="17151350" cy="12579349"/>
          </a:xfrm>
          <a:solidFill>
            <a:srgbClr val="E0E0E0"/>
          </a:solidFill>
        </p:spPr>
        <p:txBody>
          <a:bodyPr anchor="ctr"/>
          <a:lstStyle>
            <a:lvl1pPr algn="ctr">
              <a:defRPr>
                <a:solidFill>
                  <a:schemeClr val="accent5"/>
                </a:solidFill>
              </a:defRPr>
            </a:lvl1pPr>
          </a:lstStyle>
          <a:p>
            <a:r>
              <a:rPr lang="en-US"/>
              <a:t>Place imagery here</a:t>
            </a:r>
          </a:p>
        </p:txBody>
      </p:sp>
    </p:spTree>
    <p:extLst>
      <p:ext uri="{BB962C8B-B14F-4D97-AF65-F5344CB8AC3E}">
        <p14:creationId xmlns:p14="http://schemas.microsoft.com/office/powerpoint/2010/main" val="2327768506"/>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ideo or imagery, bleed">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C9F466-AC9D-B311-5655-93E326ED59B1}"/>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
        <p:nvSpPr>
          <p:cNvPr id="4" name="Picture Placeholder 3">
            <a:extLst>
              <a:ext uri="{FF2B5EF4-FFF2-40B4-BE49-F238E27FC236}">
                <a16:creationId xmlns:a16="http://schemas.microsoft.com/office/drawing/2014/main" id="{F6679120-DB81-97FD-CD5A-00DC1F5E6658}"/>
              </a:ext>
            </a:extLst>
          </p:cNvPr>
          <p:cNvSpPr>
            <a:spLocks noGrp="1"/>
          </p:cNvSpPr>
          <p:nvPr>
            <p:ph type="pic" sz="quarter" idx="11" hasCustomPrompt="1"/>
          </p:nvPr>
        </p:nvSpPr>
        <p:spPr>
          <a:xfrm>
            <a:off x="1" y="0"/>
            <a:ext cx="24387174" cy="13715999"/>
          </a:xfrm>
          <a:solidFill>
            <a:srgbClr val="E0E0E0"/>
          </a:solidFill>
        </p:spPr>
        <p:txBody>
          <a:bodyPr anchor="ctr"/>
          <a:lstStyle>
            <a:lvl1pPr algn="ctr">
              <a:defRPr>
                <a:solidFill>
                  <a:schemeClr val="accent5"/>
                </a:solidFill>
              </a:defRPr>
            </a:lvl1pPr>
          </a:lstStyle>
          <a:p>
            <a:r>
              <a:rPr lang="en-US"/>
              <a:t>Place imagery here</a:t>
            </a:r>
          </a:p>
        </p:txBody>
      </p:sp>
    </p:spTree>
    <p:extLst>
      <p:ext uri="{BB962C8B-B14F-4D97-AF65-F5344CB8AC3E}">
        <p14:creationId xmlns:p14="http://schemas.microsoft.com/office/powerpoint/2010/main" val="4066270910"/>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plain, business uni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68325" y="420624"/>
            <a:ext cx="11050588" cy="4573587"/>
          </a:xfrm>
        </p:spPr>
        <p:txBody>
          <a:bodyPr/>
          <a:lstStyle>
            <a:lvl1pPr>
              <a:lnSpc>
                <a:spcPct val="100000"/>
              </a:lnSpc>
              <a:defRPr sz="8600">
                <a:solidFill>
                  <a:schemeClr val="tx2"/>
                </a:solidFill>
              </a:defRPr>
            </a:lvl1pPr>
          </a:lstStyle>
          <a:p>
            <a:r>
              <a:rPr lang="en-US"/>
              <a:t>Click to edit Master title style</a:t>
            </a:r>
          </a:p>
        </p:txBody>
      </p:sp>
      <p:pic>
        <p:nvPicPr>
          <p:cNvPr id="8" name="Picture 7">
            <a:extLst>
              <a:ext uri="{FF2B5EF4-FFF2-40B4-BE49-F238E27FC236}">
                <a16:creationId xmlns:a16="http://schemas.microsoft.com/office/drawing/2014/main" id="{418F6040-10C6-A4A5-7C1E-09A9F553C05B}"/>
              </a:ext>
            </a:extLst>
          </p:cNvPr>
          <p:cNvPicPr>
            <a:picLocks noChangeAspect="1"/>
          </p:cNvPicPr>
          <p:nvPr userDrawn="1"/>
        </p:nvPicPr>
        <p:blipFill>
          <a:blip r:embed="rId2"/>
          <a:stretch>
            <a:fillRect/>
          </a:stretch>
        </p:blipFill>
        <p:spPr>
          <a:xfrm>
            <a:off x="22314876" y="12558346"/>
            <a:ext cx="1638300" cy="609600"/>
          </a:xfrm>
          <a:prstGeom prst="rect">
            <a:avLst/>
          </a:prstGeom>
        </p:spPr>
      </p:pic>
      <p:sp>
        <p:nvSpPr>
          <p:cNvPr id="5" name="Text Placeholder 4">
            <a:extLst>
              <a:ext uri="{FF2B5EF4-FFF2-40B4-BE49-F238E27FC236}">
                <a16:creationId xmlns:a16="http://schemas.microsoft.com/office/drawing/2014/main" id="{F3A2629C-3C99-5809-3D6C-46ACEB922F7C}"/>
              </a:ext>
            </a:extLst>
          </p:cNvPr>
          <p:cNvSpPr>
            <a:spLocks noGrp="1"/>
          </p:cNvSpPr>
          <p:nvPr>
            <p:ph type="body" sz="quarter" idx="10"/>
          </p:nvPr>
        </p:nvSpPr>
        <p:spPr>
          <a:xfrm>
            <a:off x="568325" y="12484533"/>
            <a:ext cx="11050588" cy="762000"/>
          </a:xfrm>
        </p:spPr>
        <p:txBody>
          <a:bodyPr anchor="b"/>
          <a:lstStyle>
            <a:lvl1pPr>
              <a:lnSpc>
                <a:spcPct val="110000"/>
              </a:lnSpc>
              <a:spcBef>
                <a:spcPts val="0"/>
              </a:spcBef>
              <a:defRPr sz="28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817174950"/>
      </p:ext>
    </p:extLst>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Video or imagery, inset">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C9F466-AC9D-B311-5655-93E326ED59B1}"/>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
        <p:nvSpPr>
          <p:cNvPr id="4" name="Picture Placeholder 3">
            <a:extLst>
              <a:ext uri="{FF2B5EF4-FFF2-40B4-BE49-F238E27FC236}">
                <a16:creationId xmlns:a16="http://schemas.microsoft.com/office/drawing/2014/main" id="{34239CCE-9A38-90E1-F860-FF40FBDA2409}"/>
              </a:ext>
            </a:extLst>
          </p:cNvPr>
          <p:cNvSpPr>
            <a:spLocks noGrp="1"/>
          </p:cNvSpPr>
          <p:nvPr>
            <p:ph type="pic" sz="quarter" idx="11" hasCustomPrompt="1"/>
          </p:nvPr>
        </p:nvSpPr>
        <p:spPr>
          <a:xfrm>
            <a:off x="568325" y="569913"/>
            <a:ext cx="23244175" cy="12580936"/>
          </a:xfrm>
          <a:solidFill>
            <a:srgbClr val="E0E0E0"/>
          </a:solidFill>
        </p:spPr>
        <p:txBody>
          <a:bodyPr anchor="ctr"/>
          <a:lstStyle>
            <a:lvl1pPr algn="ctr">
              <a:defRPr>
                <a:solidFill>
                  <a:schemeClr val="accent5"/>
                </a:solidFill>
              </a:defRPr>
            </a:lvl1pPr>
          </a:lstStyle>
          <a:p>
            <a:r>
              <a:rPr lang="en-US"/>
              <a:t>Place imagery here</a:t>
            </a:r>
          </a:p>
        </p:txBody>
      </p:sp>
    </p:spTree>
    <p:extLst>
      <p:ext uri="{BB962C8B-B14F-4D97-AF65-F5344CB8AC3E}">
        <p14:creationId xmlns:p14="http://schemas.microsoft.com/office/powerpoint/2010/main" val="7694905"/>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ntacts, profiles, contributo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4675" y="569912"/>
            <a:ext cx="4949825" cy="1525588"/>
          </a:xfrm>
        </p:spPr>
        <p:txBody>
          <a:bodyPr/>
          <a:lstStyle>
            <a:lvl1pPr>
              <a:lnSpc>
                <a:spcPct val="110000"/>
              </a:lnSpc>
              <a:defRPr sz="2800">
                <a:solidFill>
                  <a:schemeClr val="tx2"/>
                </a:solidFill>
              </a:defRPr>
            </a:lvl1pPr>
          </a:lstStyle>
          <a:p>
            <a:r>
              <a:rPr lang="en-US"/>
              <a:t>Click to edit Master title style</a:t>
            </a:r>
          </a:p>
        </p:txBody>
      </p:sp>
      <p:sp>
        <p:nvSpPr>
          <p:cNvPr id="3" name="Slide Number Placeholder 2">
            <a:extLst>
              <a:ext uri="{FF2B5EF4-FFF2-40B4-BE49-F238E27FC236}">
                <a16:creationId xmlns:a16="http://schemas.microsoft.com/office/drawing/2014/main" id="{5075B039-5865-7356-B725-0FF3C8F73E3C}"/>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
        <p:nvSpPr>
          <p:cNvPr id="8" name="Picture Placeholder 7">
            <a:extLst>
              <a:ext uri="{FF2B5EF4-FFF2-40B4-BE49-F238E27FC236}">
                <a16:creationId xmlns:a16="http://schemas.microsoft.com/office/drawing/2014/main" id="{AB8510EE-4140-AEDB-B7AB-EF1D4B72D2AD}"/>
              </a:ext>
            </a:extLst>
          </p:cNvPr>
          <p:cNvSpPr>
            <a:spLocks noGrp="1"/>
          </p:cNvSpPr>
          <p:nvPr>
            <p:ph type="pic" sz="quarter" idx="11" hasCustomPrompt="1"/>
          </p:nvPr>
        </p:nvSpPr>
        <p:spPr>
          <a:xfrm>
            <a:off x="568325" y="61214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10" name="Text Placeholder 9">
            <a:extLst>
              <a:ext uri="{FF2B5EF4-FFF2-40B4-BE49-F238E27FC236}">
                <a16:creationId xmlns:a16="http://schemas.microsoft.com/office/drawing/2014/main" id="{126F49A0-96BE-0B44-B1C8-17D765B10B3E}"/>
              </a:ext>
            </a:extLst>
          </p:cNvPr>
          <p:cNvSpPr>
            <a:spLocks noGrp="1"/>
          </p:cNvSpPr>
          <p:nvPr>
            <p:ph type="body" sz="quarter" idx="12"/>
          </p:nvPr>
        </p:nvSpPr>
        <p:spPr>
          <a:xfrm>
            <a:off x="3429000" y="61214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7">
            <a:extLst>
              <a:ext uri="{FF2B5EF4-FFF2-40B4-BE49-F238E27FC236}">
                <a16:creationId xmlns:a16="http://schemas.microsoft.com/office/drawing/2014/main" id="{3F048335-9A0B-2C1F-47A6-67051F20075E}"/>
              </a:ext>
            </a:extLst>
          </p:cNvPr>
          <p:cNvSpPr>
            <a:spLocks noGrp="1"/>
          </p:cNvSpPr>
          <p:nvPr>
            <p:ph type="pic" sz="quarter" idx="13" hasCustomPrompt="1"/>
          </p:nvPr>
        </p:nvSpPr>
        <p:spPr>
          <a:xfrm>
            <a:off x="568325" y="95250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12" name="Text Placeholder 9">
            <a:extLst>
              <a:ext uri="{FF2B5EF4-FFF2-40B4-BE49-F238E27FC236}">
                <a16:creationId xmlns:a16="http://schemas.microsoft.com/office/drawing/2014/main" id="{D4772377-8015-4C99-7ED3-E4475C524D2A}"/>
              </a:ext>
            </a:extLst>
          </p:cNvPr>
          <p:cNvSpPr>
            <a:spLocks noGrp="1"/>
          </p:cNvSpPr>
          <p:nvPr>
            <p:ph type="body" sz="quarter" idx="14"/>
          </p:nvPr>
        </p:nvSpPr>
        <p:spPr>
          <a:xfrm>
            <a:off x="3429000" y="9525001"/>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85D83A84-CCD3-C297-7314-225B96D47D6A}"/>
              </a:ext>
            </a:extLst>
          </p:cNvPr>
          <p:cNvSpPr>
            <a:spLocks noGrp="1"/>
          </p:cNvSpPr>
          <p:nvPr>
            <p:ph type="ftr" sz="quarter" idx="19"/>
          </p:nvPr>
        </p:nvSpPr>
        <p:spPr/>
        <p:txBody>
          <a:bodyPr/>
          <a:lstStyle/>
          <a:p>
            <a:r>
              <a:rPr lang="en-US"/>
              <a:t>Data fabric </a:t>
            </a:r>
          </a:p>
        </p:txBody>
      </p:sp>
      <p:sp>
        <p:nvSpPr>
          <p:cNvPr id="17" name="Picture Placeholder 7">
            <a:extLst>
              <a:ext uri="{FF2B5EF4-FFF2-40B4-BE49-F238E27FC236}">
                <a16:creationId xmlns:a16="http://schemas.microsoft.com/office/drawing/2014/main" id="{E889D859-F4A1-3E97-F05E-8D134A25B9F2}"/>
              </a:ext>
            </a:extLst>
          </p:cNvPr>
          <p:cNvSpPr>
            <a:spLocks noGrp="1"/>
          </p:cNvSpPr>
          <p:nvPr>
            <p:ph type="pic" sz="quarter" idx="20" hasCustomPrompt="1"/>
          </p:nvPr>
        </p:nvSpPr>
        <p:spPr>
          <a:xfrm>
            <a:off x="568325" y="2667000"/>
            <a:ext cx="2473325" cy="2476500"/>
          </a:xfrm>
          <a:solidFill>
            <a:srgbClr val="E0E0E0"/>
          </a:solidFill>
        </p:spPr>
        <p:txBody>
          <a:bodyPr anchor="ctr"/>
          <a:lstStyle>
            <a:lvl1pPr algn="ctr">
              <a:defRPr>
                <a:solidFill>
                  <a:schemeClr val="accent5"/>
                </a:solidFill>
              </a:defRPr>
            </a:lvl1pPr>
          </a:lstStyle>
          <a:p>
            <a:r>
              <a:rPr lang="en-US"/>
              <a:t>Place imagery here</a:t>
            </a:r>
          </a:p>
        </p:txBody>
      </p:sp>
      <p:sp>
        <p:nvSpPr>
          <p:cNvPr id="18" name="Text Placeholder 9">
            <a:extLst>
              <a:ext uri="{FF2B5EF4-FFF2-40B4-BE49-F238E27FC236}">
                <a16:creationId xmlns:a16="http://schemas.microsoft.com/office/drawing/2014/main" id="{31D025A0-5106-DFB0-90B1-8B366B78913F}"/>
              </a:ext>
            </a:extLst>
          </p:cNvPr>
          <p:cNvSpPr>
            <a:spLocks noGrp="1"/>
          </p:cNvSpPr>
          <p:nvPr>
            <p:ph type="body" sz="quarter" idx="21"/>
          </p:nvPr>
        </p:nvSpPr>
        <p:spPr>
          <a:xfrm>
            <a:off x="3429000" y="26670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7">
            <a:extLst>
              <a:ext uri="{FF2B5EF4-FFF2-40B4-BE49-F238E27FC236}">
                <a16:creationId xmlns:a16="http://schemas.microsoft.com/office/drawing/2014/main" id="{A33F8C74-1D30-FEA9-4F3C-636531C86142}"/>
              </a:ext>
            </a:extLst>
          </p:cNvPr>
          <p:cNvSpPr>
            <a:spLocks noGrp="1"/>
          </p:cNvSpPr>
          <p:nvPr>
            <p:ph type="pic" sz="quarter" idx="22" hasCustomPrompt="1"/>
          </p:nvPr>
        </p:nvSpPr>
        <p:spPr>
          <a:xfrm>
            <a:off x="12757150" y="61214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20" name="Text Placeholder 9">
            <a:extLst>
              <a:ext uri="{FF2B5EF4-FFF2-40B4-BE49-F238E27FC236}">
                <a16:creationId xmlns:a16="http://schemas.microsoft.com/office/drawing/2014/main" id="{A52D1EA1-405F-7875-BAB9-B258776E1460}"/>
              </a:ext>
            </a:extLst>
          </p:cNvPr>
          <p:cNvSpPr>
            <a:spLocks noGrp="1"/>
          </p:cNvSpPr>
          <p:nvPr>
            <p:ph type="body" sz="quarter" idx="23"/>
          </p:nvPr>
        </p:nvSpPr>
        <p:spPr>
          <a:xfrm>
            <a:off x="15617825" y="61214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7">
            <a:extLst>
              <a:ext uri="{FF2B5EF4-FFF2-40B4-BE49-F238E27FC236}">
                <a16:creationId xmlns:a16="http://schemas.microsoft.com/office/drawing/2014/main" id="{2E690121-61A1-708E-E5B8-5B65A668E628}"/>
              </a:ext>
            </a:extLst>
          </p:cNvPr>
          <p:cNvSpPr>
            <a:spLocks noGrp="1"/>
          </p:cNvSpPr>
          <p:nvPr>
            <p:ph type="pic" sz="quarter" idx="24" hasCustomPrompt="1"/>
          </p:nvPr>
        </p:nvSpPr>
        <p:spPr>
          <a:xfrm>
            <a:off x="12757150" y="95250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22" name="Text Placeholder 9">
            <a:extLst>
              <a:ext uri="{FF2B5EF4-FFF2-40B4-BE49-F238E27FC236}">
                <a16:creationId xmlns:a16="http://schemas.microsoft.com/office/drawing/2014/main" id="{73849969-24A3-113A-C58E-4A4B0FB29BAD}"/>
              </a:ext>
            </a:extLst>
          </p:cNvPr>
          <p:cNvSpPr>
            <a:spLocks noGrp="1"/>
          </p:cNvSpPr>
          <p:nvPr>
            <p:ph type="body" sz="quarter" idx="25"/>
          </p:nvPr>
        </p:nvSpPr>
        <p:spPr>
          <a:xfrm>
            <a:off x="15617825" y="9525001"/>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7">
            <a:extLst>
              <a:ext uri="{FF2B5EF4-FFF2-40B4-BE49-F238E27FC236}">
                <a16:creationId xmlns:a16="http://schemas.microsoft.com/office/drawing/2014/main" id="{F94AC7E0-2DC4-5DEB-8E1E-2F27996F98E6}"/>
              </a:ext>
            </a:extLst>
          </p:cNvPr>
          <p:cNvSpPr>
            <a:spLocks noGrp="1"/>
          </p:cNvSpPr>
          <p:nvPr>
            <p:ph type="pic" sz="quarter" idx="26" hasCustomPrompt="1"/>
          </p:nvPr>
        </p:nvSpPr>
        <p:spPr>
          <a:xfrm>
            <a:off x="12757150" y="26670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24" name="Text Placeholder 9">
            <a:extLst>
              <a:ext uri="{FF2B5EF4-FFF2-40B4-BE49-F238E27FC236}">
                <a16:creationId xmlns:a16="http://schemas.microsoft.com/office/drawing/2014/main" id="{3E3566C7-C728-77B2-2A34-BBB83D482F56}"/>
              </a:ext>
            </a:extLst>
          </p:cNvPr>
          <p:cNvSpPr>
            <a:spLocks noGrp="1"/>
          </p:cNvSpPr>
          <p:nvPr>
            <p:ph type="body" sz="quarter" idx="27"/>
          </p:nvPr>
        </p:nvSpPr>
        <p:spPr>
          <a:xfrm>
            <a:off x="15617825" y="26670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936719277"/>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4675" y="569912"/>
            <a:ext cx="4949825" cy="4573587"/>
          </a:xfrm>
        </p:spPr>
        <p:txBody>
          <a:bodyPr/>
          <a:lstStyle>
            <a:lvl1pPr>
              <a:lnSpc>
                <a:spcPct val="110000"/>
              </a:lnSpc>
              <a:defRPr sz="2800">
                <a:solidFill>
                  <a:schemeClr val="tx2"/>
                </a:solidFill>
              </a:defRPr>
            </a:lvl1pPr>
          </a:lstStyle>
          <a:p>
            <a:r>
              <a:rPr lang="en-US"/>
              <a:t>Click to edit Master title style</a:t>
            </a:r>
          </a:p>
        </p:txBody>
      </p:sp>
      <p:sp>
        <p:nvSpPr>
          <p:cNvPr id="3" name="Slide Number Placeholder 2">
            <a:extLst>
              <a:ext uri="{FF2B5EF4-FFF2-40B4-BE49-F238E27FC236}">
                <a16:creationId xmlns:a16="http://schemas.microsoft.com/office/drawing/2014/main" id="{5075B039-5865-7356-B725-0FF3C8F73E3C}"/>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
        <p:nvSpPr>
          <p:cNvPr id="5" name="Table Placeholder 4">
            <a:extLst>
              <a:ext uri="{FF2B5EF4-FFF2-40B4-BE49-F238E27FC236}">
                <a16:creationId xmlns:a16="http://schemas.microsoft.com/office/drawing/2014/main" id="{B3D8D357-75A1-F4FD-F531-380CF7DE4340}"/>
              </a:ext>
            </a:extLst>
          </p:cNvPr>
          <p:cNvSpPr>
            <a:spLocks noGrp="1"/>
          </p:cNvSpPr>
          <p:nvPr>
            <p:ph type="tbl" sz="quarter" idx="11"/>
          </p:nvPr>
        </p:nvSpPr>
        <p:spPr>
          <a:xfrm>
            <a:off x="6667500" y="569913"/>
            <a:ext cx="17145000" cy="11431587"/>
          </a:xfrm>
        </p:spPr>
        <p:txBody>
          <a:bodyPr anchor="ctr"/>
          <a:lstStyle>
            <a:lvl1pPr algn="ctr">
              <a:defRPr>
                <a:solidFill>
                  <a:schemeClr val="tx1"/>
                </a:solidFill>
              </a:defRPr>
            </a:lvl1pPr>
          </a:lstStyle>
          <a:p>
            <a:r>
              <a:rPr lang="en-US"/>
              <a:t>Click icon to add table</a:t>
            </a:r>
          </a:p>
        </p:txBody>
      </p:sp>
      <p:sp>
        <p:nvSpPr>
          <p:cNvPr id="4" name="Footer Placeholder 3">
            <a:extLst>
              <a:ext uri="{FF2B5EF4-FFF2-40B4-BE49-F238E27FC236}">
                <a16:creationId xmlns:a16="http://schemas.microsoft.com/office/drawing/2014/main" id="{B48A8EE3-1224-3A4B-8A9E-611D8DCF629F}"/>
              </a:ext>
            </a:extLst>
          </p:cNvPr>
          <p:cNvSpPr>
            <a:spLocks noGrp="1"/>
          </p:cNvSpPr>
          <p:nvPr>
            <p:ph type="ftr" sz="quarter" idx="12"/>
          </p:nvPr>
        </p:nvSpPr>
        <p:spPr/>
        <p:txBody>
          <a:bodyPr/>
          <a:lstStyle/>
          <a:p>
            <a:r>
              <a:rPr lang="en-US"/>
              <a:t>Data fabric </a:t>
            </a:r>
          </a:p>
        </p:txBody>
      </p:sp>
    </p:spTree>
    <p:extLst>
      <p:ext uri="{BB962C8B-B14F-4D97-AF65-F5344CB8AC3E}">
        <p14:creationId xmlns:p14="http://schemas.microsoft.com/office/powerpoint/2010/main" val="388229029"/>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4675" y="569912"/>
            <a:ext cx="4949825" cy="1525588"/>
          </a:xfrm>
        </p:spPr>
        <p:txBody>
          <a:bodyPr/>
          <a:lstStyle>
            <a:lvl1pPr>
              <a:lnSpc>
                <a:spcPct val="110000"/>
              </a:lnSpc>
              <a:defRPr sz="2800">
                <a:solidFill>
                  <a:schemeClr val="tx2"/>
                </a:solidFill>
              </a:defRPr>
            </a:lvl1pPr>
          </a:lstStyle>
          <a:p>
            <a:r>
              <a:rPr lang="en-US"/>
              <a:t>Click to edit Master title style</a:t>
            </a:r>
          </a:p>
        </p:txBody>
      </p:sp>
      <p:sp>
        <p:nvSpPr>
          <p:cNvPr id="3" name="Slide Number Placeholder 2">
            <a:extLst>
              <a:ext uri="{FF2B5EF4-FFF2-40B4-BE49-F238E27FC236}">
                <a16:creationId xmlns:a16="http://schemas.microsoft.com/office/drawing/2014/main" id="{5075B039-5865-7356-B725-0FF3C8F73E3C}"/>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p:txBody>
          <a:bodyPr/>
          <a:lstStyle/>
          <a:p>
            <a:r>
              <a:rPr lang="en-US"/>
              <a:t>Data fabric </a:t>
            </a:r>
          </a:p>
        </p:txBody>
      </p:sp>
    </p:spTree>
    <p:extLst>
      <p:ext uri="{BB962C8B-B14F-4D97-AF65-F5344CB8AC3E}">
        <p14:creationId xmlns:p14="http://schemas.microsoft.com/office/powerpoint/2010/main" val="209605039"/>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gal disclaimer, one column">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6B28863-5461-63E4-5E4C-381DE7E84E65}"/>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568325" y="569913"/>
            <a:ext cx="4956175" cy="2859087"/>
          </a:xfrm>
        </p:spPr>
        <p:txBody>
          <a:bodyPr/>
          <a:lstStyle>
            <a:lvl1pPr>
              <a:lnSpc>
                <a:spcPct val="90000"/>
              </a:lnSpc>
              <a:spcBef>
                <a:spcPts val="0"/>
              </a:spcBef>
              <a:defRPr sz="6400">
                <a:solidFill>
                  <a:schemeClr val="tx2"/>
                </a:solidFill>
              </a:defRPr>
            </a:lvl1pPr>
            <a:lvl2pPr>
              <a:lnSpc>
                <a:spcPct val="100000"/>
              </a:lnSpc>
              <a:spcBef>
                <a:spcPts val="0"/>
              </a:spcBef>
              <a:defRPr sz="6400">
                <a:solidFill>
                  <a:schemeClr val="tx1"/>
                </a:solidFill>
              </a:defRPr>
            </a:lvl2pPr>
            <a:lvl3pPr>
              <a:lnSpc>
                <a:spcPct val="100000"/>
              </a:lnSpc>
              <a:spcBef>
                <a:spcPts val="0"/>
              </a:spcBef>
              <a:defRPr sz="6400">
                <a:solidFill>
                  <a:schemeClr val="tx1"/>
                </a:solidFill>
              </a:defRPr>
            </a:lvl3pPr>
            <a:lvl4pPr>
              <a:lnSpc>
                <a:spcPct val="100000"/>
              </a:lnSpc>
              <a:spcBef>
                <a:spcPts val="0"/>
              </a:spcBef>
              <a:defRPr sz="6400">
                <a:solidFill>
                  <a:schemeClr val="tx1"/>
                </a:solidFill>
              </a:defRPr>
            </a:lvl4pPr>
            <a:lvl5pPr>
              <a:lnSpc>
                <a:spcPct val="100000"/>
              </a:lnSpc>
              <a:spcBef>
                <a:spcPts val="0"/>
              </a:spcBef>
              <a:defRPr sz="6400">
                <a:solidFill>
                  <a:schemeClr val="tx1"/>
                </a:solidFill>
              </a:defRPr>
            </a:lvl5pPr>
          </a:lstStyle>
          <a:p>
            <a:pPr lvl="0"/>
            <a:r>
              <a:rPr lang="en-US"/>
              <a:t>Click to edit Master text styles</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18859500" y="569913"/>
            <a:ext cx="4953000" cy="11431587"/>
          </a:xfrm>
        </p:spPr>
        <p:txBody>
          <a:bodyPr/>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r>
              <a:rPr lang="en-US"/>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p:txBody>
          <a:bodyPr/>
          <a:lstStyle/>
          <a:p>
            <a:r>
              <a:rPr lang="en-US"/>
              <a:t>Data fabric </a:t>
            </a:r>
          </a:p>
        </p:txBody>
      </p:sp>
    </p:spTree>
    <p:extLst>
      <p:ext uri="{BB962C8B-B14F-4D97-AF65-F5344CB8AC3E}">
        <p14:creationId xmlns:p14="http://schemas.microsoft.com/office/powerpoint/2010/main" val="2186187956"/>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gal disclaimer, two columns">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6B28863-5461-63E4-5E4C-381DE7E84E65}"/>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568325" y="569913"/>
            <a:ext cx="4956175" cy="2859087"/>
          </a:xfrm>
        </p:spPr>
        <p:txBody>
          <a:bodyPr/>
          <a:lstStyle>
            <a:lvl1pPr>
              <a:lnSpc>
                <a:spcPct val="90000"/>
              </a:lnSpc>
              <a:spcBef>
                <a:spcPts val="0"/>
              </a:spcBef>
              <a:defRPr sz="6400">
                <a:solidFill>
                  <a:schemeClr val="tx2"/>
                </a:solidFill>
              </a:defRPr>
            </a:lvl1pPr>
            <a:lvl2pPr>
              <a:lnSpc>
                <a:spcPct val="100000"/>
              </a:lnSpc>
              <a:spcBef>
                <a:spcPts val="0"/>
              </a:spcBef>
              <a:defRPr sz="6400">
                <a:solidFill>
                  <a:schemeClr val="tx1"/>
                </a:solidFill>
              </a:defRPr>
            </a:lvl2pPr>
            <a:lvl3pPr>
              <a:lnSpc>
                <a:spcPct val="100000"/>
              </a:lnSpc>
              <a:spcBef>
                <a:spcPts val="0"/>
              </a:spcBef>
              <a:defRPr sz="6400">
                <a:solidFill>
                  <a:schemeClr val="tx1"/>
                </a:solidFill>
              </a:defRPr>
            </a:lvl3pPr>
            <a:lvl4pPr>
              <a:lnSpc>
                <a:spcPct val="100000"/>
              </a:lnSpc>
              <a:spcBef>
                <a:spcPts val="0"/>
              </a:spcBef>
              <a:defRPr sz="6400">
                <a:solidFill>
                  <a:schemeClr val="tx1"/>
                </a:solidFill>
              </a:defRPr>
            </a:lvl4pPr>
            <a:lvl5pPr>
              <a:lnSpc>
                <a:spcPct val="100000"/>
              </a:lnSpc>
              <a:spcBef>
                <a:spcPts val="0"/>
              </a:spcBef>
              <a:defRPr sz="6400">
                <a:solidFill>
                  <a:schemeClr val="tx1"/>
                </a:solidFill>
              </a:defRPr>
            </a:lvl5pPr>
          </a:lstStyle>
          <a:p>
            <a:pPr lvl="0"/>
            <a:r>
              <a:rPr lang="en-US"/>
              <a:t>Click to edit Master text styles</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18859500" y="569913"/>
            <a:ext cx="4953000" cy="11431587"/>
          </a:xfrm>
        </p:spPr>
        <p:txBody>
          <a:bodyPr/>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r>
              <a:rPr lang="en-US"/>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p:txBody>
          <a:bodyPr/>
          <a:lstStyle/>
          <a:p>
            <a:r>
              <a:rPr lang="en-US"/>
              <a:t>Data fabric </a:t>
            </a:r>
          </a:p>
        </p:txBody>
      </p:sp>
      <p:sp>
        <p:nvSpPr>
          <p:cNvPr id="6" name="Text Placeholder 6">
            <a:extLst>
              <a:ext uri="{FF2B5EF4-FFF2-40B4-BE49-F238E27FC236}">
                <a16:creationId xmlns:a16="http://schemas.microsoft.com/office/drawing/2014/main" id="{54E531DA-4051-706E-065B-21A03914153D}"/>
              </a:ext>
            </a:extLst>
          </p:cNvPr>
          <p:cNvSpPr>
            <a:spLocks noGrp="1"/>
          </p:cNvSpPr>
          <p:nvPr>
            <p:ph type="body" sz="quarter" idx="17" hasCustomPrompt="1"/>
          </p:nvPr>
        </p:nvSpPr>
        <p:spPr>
          <a:xfrm>
            <a:off x="12763500" y="569913"/>
            <a:ext cx="4953000" cy="11431587"/>
          </a:xfrm>
        </p:spPr>
        <p:txBody>
          <a:bodyPr/>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r>
              <a:rPr lang="en-US"/>
              <a:t>Copy and paste appropriate legal disclaimer text from one of the three options in the PDF guidance deck, found on pages 22-24. Always use the proper legal disclaimer for your presentation audience.</a:t>
            </a:r>
          </a:p>
        </p:txBody>
      </p:sp>
    </p:spTree>
    <p:extLst>
      <p:ext uri="{BB962C8B-B14F-4D97-AF65-F5344CB8AC3E}">
        <p14:creationId xmlns:p14="http://schemas.microsoft.com/office/powerpoint/2010/main" val="19196161"/>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7060FE5-C047-4041-AB41-F553D2847ED5}"/>
              </a:ext>
            </a:extLst>
          </p:cNvPr>
          <p:cNvPicPr>
            <a:picLocks noChangeAspect="1"/>
          </p:cNvPicPr>
          <p:nvPr userDrawn="1"/>
        </p:nvPicPr>
        <p:blipFill>
          <a:blip r:embed="rId2"/>
          <a:stretch>
            <a:fillRect/>
          </a:stretch>
        </p:blipFill>
        <p:spPr>
          <a:xfrm>
            <a:off x="10486086" y="6186138"/>
            <a:ext cx="3456432" cy="1379081"/>
          </a:xfrm>
          <a:prstGeom prst="rect">
            <a:avLst/>
          </a:prstGeom>
        </p:spPr>
      </p:pic>
    </p:spTree>
    <p:extLst>
      <p:ext uri="{BB962C8B-B14F-4D97-AF65-F5344CB8AC3E}">
        <p14:creationId xmlns:p14="http://schemas.microsoft.com/office/powerpoint/2010/main" val="419538491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imagery, half ">
    <p:bg>
      <p:bgPr>
        <a:solidFill>
          <a:schemeClr val="bg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12763500" y="569913"/>
            <a:ext cx="11049000" cy="12574587"/>
          </a:xfrm>
          <a:solidFill>
            <a:srgbClr val="E0E0E0"/>
          </a:solidFill>
        </p:spPr>
        <p:txBody>
          <a:bodyPr anchor="ctr"/>
          <a:lstStyle>
            <a:lvl1pPr algn="ctr">
              <a:defRPr>
                <a:solidFill>
                  <a:schemeClr val="accent5"/>
                </a:solidFill>
              </a:defRPr>
            </a:lvl1pPr>
          </a:lstStyle>
          <a:p>
            <a:r>
              <a:rPr lang="en-US"/>
              <a:t>Place imagery here</a:t>
            </a:r>
          </a:p>
        </p:txBody>
      </p:sp>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566929" y="420624"/>
            <a:ext cx="10101072" cy="10479087"/>
          </a:xfrm>
        </p:spPr>
        <p:txBody>
          <a:bodyPr/>
          <a:lstStyle>
            <a:lvl1pPr>
              <a:lnSpc>
                <a:spcPct val="100000"/>
              </a:lnSpc>
              <a:defRPr sz="8600">
                <a:solidFill>
                  <a:schemeClr val="tx2"/>
                </a:solidFill>
              </a:defRPr>
            </a:lvl1pPr>
          </a:lstStyle>
          <a:p>
            <a:r>
              <a:rPr lang="en-US"/>
              <a:t>Click to edit Master title style</a:t>
            </a:r>
          </a:p>
        </p:txBody>
      </p:sp>
      <p:pic>
        <p:nvPicPr>
          <p:cNvPr id="9" name="Picture 8">
            <a:extLst>
              <a:ext uri="{FF2B5EF4-FFF2-40B4-BE49-F238E27FC236}">
                <a16:creationId xmlns:a16="http://schemas.microsoft.com/office/drawing/2014/main" id="{735CD4FC-3A11-28F6-09EF-9089FE9596BF}"/>
              </a:ext>
            </a:extLst>
          </p:cNvPr>
          <p:cNvPicPr>
            <a:picLocks noChangeAspect="1"/>
          </p:cNvPicPr>
          <p:nvPr userDrawn="1"/>
        </p:nvPicPr>
        <p:blipFill>
          <a:blip r:embed="rId2"/>
          <a:stretch>
            <a:fillRect/>
          </a:stretch>
        </p:blipFill>
        <p:spPr>
          <a:xfrm>
            <a:off x="550985" y="12558346"/>
            <a:ext cx="1638300" cy="609600"/>
          </a:xfrm>
          <a:prstGeom prst="rect">
            <a:avLst/>
          </a:prstGeom>
        </p:spPr>
      </p:pic>
    </p:spTree>
    <p:extLst>
      <p:ext uri="{BB962C8B-B14F-4D97-AF65-F5344CB8AC3E}">
        <p14:creationId xmlns:p14="http://schemas.microsoft.com/office/powerpoint/2010/main" val="415261400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 imagery, half, business unit">
    <p:bg>
      <p:bgPr>
        <a:solidFill>
          <a:schemeClr val="bg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12763500" y="569913"/>
            <a:ext cx="11049000" cy="12574587"/>
          </a:xfrm>
          <a:solidFill>
            <a:srgbClr val="E0E0E0"/>
          </a:solidFill>
        </p:spPr>
        <p:txBody>
          <a:bodyPr anchor="ctr"/>
          <a:lstStyle>
            <a:lvl1pPr algn="ctr">
              <a:defRPr>
                <a:solidFill>
                  <a:schemeClr val="accent5"/>
                </a:solidFill>
              </a:defRPr>
            </a:lvl1pPr>
          </a:lstStyle>
          <a:p>
            <a:r>
              <a:rPr lang="en-US"/>
              <a:t>Place imagery here</a:t>
            </a:r>
          </a:p>
        </p:txBody>
      </p:sp>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568325" y="1711324"/>
            <a:ext cx="10099675" cy="9337675"/>
          </a:xfrm>
        </p:spPr>
        <p:txBody>
          <a:bodyPr/>
          <a:lstStyle>
            <a:lvl1pPr>
              <a:lnSpc>
                <a:spcPct val="100000"/>
              </a:lnSpc>
              <a:defRPr sz="8600">
                <a:solidFill>
                  <a:schemeClr val="tx2"/>
                </a:solidFill>
              </a:defRPr>
            </a:lvl1pPr>
          </a:lstStyle>
          <a:p>
            <a:r>
              <a:rPr lang="en-US"/>
              <a:t>Click to edit Master title style</a:t>
            </a:r>
          </a:p>
        </p:txBody>
      </p:sp>
      <p:sp>
        <p:nvSpPr>
          <p:cNvPr id="5" name="Text Placeholder 4">
            <a:extLst>
              <a:ext uri="{FF2B5EF4-FFF2-40B4-BE49-F238E27FC236}">
                <a16:creationId xmlns:a16="http://schemas.microsoft.com/office/drawing/2014/main" id="{276E74B7-8F2A-46A5-97C4-76677246CFAF}"/>
              </a:ext>
            </a:extLst>
          </p:cNvPr>
          <p:cNvSpPr>
            <a:spLocks noGrp="1"/>
          </p:cNvSpPr>
          <p:nvPr>
            <p:ph type="body" sz="quarter" idx="11"/>
          </p:nvPr>
        </p:nvSpPr>
        <p:spPr>
          <a:xfrm>
            <a:off x="568325" y="571500"/>
            <a:ext cx="10099675" cy="571500"/>
          </a:xfrm>
        </p:spPr>
        <p:txBody>
          <a:bodyPr/>
          <a:lstStyle>
            <a:lvl1pPr>
              <a:spcBef>
                <a:spcPts val="0"/>
              </a:spcBef>
              <a:defRPr sz="2800">
                <a:solidFill>
                  <a:schemeClr val="tx2"/>
                </a:solidFill>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pic>
        <p:nvPicPr>
          <p:cNvPr id="9" name="Picture 8">
            <a:extLst>
              <a:ext uri="{FF2B5EF4-FFF2-40B4-BE49-F238E27FC236}">
                <a16:creationId xmlns:a16="http://schemas.microsoft.com/office/drawing/2014/main" id="{735CD4FC-3A11-28F6-09EF-9089FE9596BF}"/>
              </a:ext>
            </a:extLst>
          </p:cNvPr>
          <p:cNvPicPr>
            <a:picLocks noChangeAspect="1"/>
          </p:cNvPicPr>
          <p:nvPr userDrawn="1"/>
        </p:nvPicPr>
        <p:blipFill>
          <a:blip r:embed="rId2"/>
          <a:stretch>
            <a:fillRect/>
          </a:stretch>
        </p:blipFill>
        <p:spPr>
          <a:xfrm>
            <a:off x="550985" y="12558346"/>
            <a:ext cx="1638300" cy="609600"/>
          </a:xfrm>
          <a:prstGeom prst="rect">
            <a:avLst/>
          </a:prstGeom>
        </p:spPr>
      </p:pic>
    </p:spTree>
    <p:extLst>
      <p:ext uri="{BB962C8B-B14F-4D97-AF65-F5344CB8AC3E}">
        <p14:creationId xmlns:p14="http://schemas.microsoft.com/office/powerpoint/2010/main" val="3340209367"/>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68325" y="448056"/>
            <a:ext cx="4956175" cy="4573587"/>
          </a:xfrm>
        </p:spPr>
        <p:txBody>
          <a:bodyPr/>
          <a:lstStyle>
            <a:lvl1pPr>
              <a:lnSpc>
                <a:spcPct val="100000"/>
              </a:lnSpc>
              <a:defRPr sz="6400">
                <a:solidFill>
                  <a:schemeClr val="tx2"/>
                </a:solidFill>
              </a:defRPr>
            </a:lvl1pPr>
          </a:lstStyle>
          <a:p>
            <a:r>
              <a:rPr lang="en-US"/>
              <a:t>Click to edit Master title style</a:t>
            </a:r>
          </a:p>
        </p:txBody>
      </p:sp>
      <p:sp>
        <p:nvSpPr>
          <p:cNvPr id="7" name="Text Placeholder 6">
            <a:extLst>
              <a:ext uri="{FF2B5EF4-FFF2-40B4-BE49-F238E27FC236}">
                <a16:creationId xmlns:a16="http://schemas.microsoft.com/office/drawing/2014/main" id="{675443B4-0187-FC99-0FDE-8EB191B6CEF4}"/>
              </a:ext>
            </a:extLst>
          </p:cNvPr>
          <p:cNvSpPr>
            <a:spLocks noGrp="1"/>
          </p:cNvSpPr>
          <p:nvPr>
            <p:ph type="body" sz="quarter" idx="10"/>
          </p:nvPr>
        </p:nvSpPr>
        <p:spPr>
          <a:xfrm>
            <a:off x="12763500" y="569913"/>
            <a:ext cx="4953000" cy="11431587"/>
          </a:xfrm>
        </p:spPr>
        <p:txBody>
          <a:bodyPr/>
          <a:lstStyle>
            <a:lvl1pPr defTabSz="1161288">
              <a:spcBef>
                <a:spcPts val="0"/>
              </a:spcBef>
              <a:defRPr>
                <a:solidFill>
                  <a:schemeClr val="tx1"/>
                </a:solidFill>
              </a:defRPr>
            </a:lvl1pPr>
            <a:lvl2pPr defTabSz="1161288">
              <a:spcBef>
                <a:spcPts val="0"/>
              </a:spcBef>
              <a:defRPr>
                <a:solidFill>
                  <a:schemeClr val="tx1"/>
                </a:solidFill>
              </a:defRPr>
            </a:lvl2pPr>
            <a:lvl3pPr defTabSz="1161288">
              <a:spcBef>
                <a:spcPts val="0"/>
              </a:spcBef>
              <a:defRPr>
                <a:solidFill>
                  <a:schemeClr val="tx1"/>
                </a:solidFill>
              </a:defRPr>
            </a:lvl3pPr>
            <a:lvl4pPr defTabSz="1161288">
              <a:spcBef>
                <a:spcPts val="0"/>
              </a:spcBef>
              <a:defRPr>
                <a:solidFill>
                  <a:schemeClr val="tx1"/>
                </a:solidFill>
              </a:defRPr>
            </a:lvl4pPr>
            <a:lvl5pPr defTabSz="1161288">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5A647AD3-098B-D1AB-C8D8-463E38402F94}"/>
              </a:ext>
            </a:extLst>
          </p:cNvPr>
          <p:cNvSpPr>
            <a:spLocks noGrp="1"/>
          </p:cNvSpPr>
          <p:nvPr>
            <p:ph type="body" sz="quarter" idx="11"/>
          </p:nvPr>
        </p:nvSpPr>
        <p:spPr>
          <a:xfrm>
            <a:off x="18862675" y="569913"/>
            <a:ext cx="4949825" cy="11431587"/>
          </a:xfrm>
        </p:spPr>
        <p:txBody>
          <a:bodyPr/>
          <a:lstStyle>
            <a:lvl1pPr defTabSz="1161288">
              <a:spcBef>
                <a:spcPts val="0"/>
              </a:spcBef>
              <a:defRPr>
                <a:solidFill>
                  <a:schemeClr val="tx1"/>
                </a:solidFill>
              </a:defRPr>
            </a:lvl1pPr>
            <a:lvl2pPr defTabSz="1161288">
              <a:spcBef>
                <a:spcPts val="0"/>
              </a:spcBef>
              <a:defRPr>
                <a:solidFill>
                  <a:schemeClr val="tx1"/>
                </a:solidFill>
              </a:defRPr>
            </a:lvl2pPr>
            <a:lvl3pPr defTabSz="1161288">
              <a:spcBef>
                <a:spcPts val="0"/>
              </a:spcBef>
              <a:defRPr>
                <a:solidFill>
                  <a:schemeClr val="tx1"/>
                </a:solidFill>
              </a:defRPr>
            </a:lvl3pPr>
            <a:lvl4pPr defTabSz="1161288">
              <a:spcBef>
                <a:spcPts val="0"/>
              </a:spcBef>
              <a:defRPr>
                <a:solidFill>
                  <a:schemeClr val="tx1"/>
                </a:solidFill>
              </a:defRPr>
            </a:lvl4pPr>
            <a:lvl5pPr defTabSz="1161288">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Slide Number Placeholder">
            <a:extLst>
              <a:ext uri="{FF2B5EF4-FFF2-40B4-BE49-F238E27FC236}">
                <a16:creationId xmlns:a16="http://schemas.microsoft.com/office/drawing/2014/main" id="{7F4D3A79-AFC3-BF88-B6CC-E6183F6158F1}"/>
              </a:ext>
            </a:extLst>
          </p:cNvPr>
          <p:cNvSpPr>
            <a:spLocks noGrp="1"/>
          </p:cNvSpPr>
          <p:nvPr>
            <p:ph type="sldNum" sz="quarter" idx="12"/>
          </p:nvPr>
        </p:nvSpPr>
        <p:spPr>
          <a:xfrm>
            <a:off x="23541592" y="129007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a:p>
        </p:txBody>
      </p:sp>
      <p:sp>
        <p:nvSpPr>
          <p:cNvPr id="3" name="Footer Placeholder 2">
            <a:extLst>
              <a:ext uri="{FF2B5EF4-FFF2-40B4-BE49-F238E27FC236}">
                <a16:creationId xmlns:a16="http://schemas.microsoft.com/office/drawing/2014/main" id="{2C2DCF13-4170-1EDA-F05B-655609585EC6}"/>
              </a:ext>
            </a:extLst>
          </p:cNvPr>
          <p:cNvSpPr>
            <a:spLocks noGrp="1"/>
          </p:cNvSpPr>
          <p:nvPr>
            <p:ph type="ftr" sz="quarter" idx="13"/>
          </p:nvPr>
        </p:nvSpPr>
        <p:spPr/>
        <p:txBody>
          <a:bodyPr/>
          <a:lstStyle>
            <a:lvl1pPr>
              <a:defRPr>
                <a:solidFill>
                  <a:schemeClr val="tx1"/>
                </a:solidFill>
              </a:defRPr>
            </a:lvl1pPr>
          </a:lstStyle>
          <a:p>
            <a:r>
              <a:rPr lang="en-US"/>
              <a:t>Data fabric </a:t>
            </a:r>
          </a:p>
        </p:txBody>
      </p:sp>
    </p:spTree>
    <p:extLst>
      <p:ext uri="{BB962C8B-B14F-4D97-AF65-F5344CB8AC3E}">
        <p14:creationId xmlns:p14="http://schemas.microsoft.com/office/powerpoint/2010/main" val="2314303940"/>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68325" y="448056"/>
            <a:ext cx="11050588" cy="2859087"/>
          </a:xfrm>
        </p:spPr>
        <p:txBody>
          <a:bodyPr rIns="457200"/>
          <a:lstStyle>
            <a:lvl1pPr>
              <a:lnSpc>
                <a:spcPct val="100000"/>
              </a:lnSpc>
              <a:defRPr sz="6400">
                <a:solidFill>
                  <a:schemeClr val="tx2"/>
                </a:solidFill>
              </a:defRPr>
            </a:lvl1pPr>
          </a:lstStyle>
          <a:p>
            <a:r>
              <a:rPr lang="en-US"/>
              <a:t>Click to edit Master title style</a:t>
            </a:r>
          </a:p>
        </p:txBody>
      </p:sp>
      <p:sp>
        <p:nvSpPr>
          <p:cNvPr id="6" name="Slide Number Placeholder">
            <a:extLst>
              <a:ext uri="{FF2B5EF4-FFF2-40B4-BE49-F238E27FC236}">
                <a16:creationId xmlns:a16="http://schemas.microsoft.com/office/drawing/2014/main" id="{B1796CE7-FE67-2667-09E7-6A5DEF68AEB7}"/>
              </a:ext>
            </a:extLst>
          </p:cNvPr>
          <p:cNvSpPr>
            <a:spLocks noGrp="1"/>
          </p:cNvSpPr>
          <p:nvPr>
            <p:ph type="sldNum" sz="quarter" idx="11"/>
          </p:nvPr>
        </p:nvSpPr>
        <p:spPr>
          <a:xfrm>
            <a:off x="23541592" y="129007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a:p>
        </p:txBody>
      </p:sp>
      <p:sp>
        <p:nvSpPr>
          <p:cNvPr id="3" name="Footer Placeholder 2">
            <a:extLst>
              <a:ext uri="{FF2B5EF4-FFF2-40B4-BE49-F238E27FC236}">
                <a16:creationId xmlns:a16="http://schemas.microsoft.com/office/drawing/2014/main" id="{45FA44BF-58DD-7FDA-8FF0-96DD7616B72B}"/>
              </a:ext>
            </a:extLst>
          </p:cNvPr>
          <p:cNvSpPr>
            <a:spLocks noGrp="1"/>
          </p:cNvSpPr>
          <p:nvPr>
            <p:ph type="ftr" sz="quarter" idx="12"/>
          </p:nvPr>
        </p:nvSpPr>
        <p:spPr/>
        <p:txBody>
          <a:bodyPr/>
          <a:lstStyle>
            <a:lvl1pPr>
              <a:defRPr>
                <a:solidFill>
                  <a:schemeClr val="tx1"/>
                </a:solidFill>
              </a:defRPr>
            </a:lvl1pPr>
          </a:lstStyle>
          <a:p>
            <a:r>
              <a:rPr lang="en-US"/>
              <a:t>Data fabric </a:t>
            </a:r>
          </a:p>
        </p:txBody>
      </p:sp>
    </p:spTree>
    <p:extLst>
      <p:ext uri="{BB962C8B-B14F-4D97-AF65-F5344CB8AC3E}">
        <p14:creationId xmlns:p14="http://schemas.microsoft.com/office/powerpoint/2010/main" val="3572839104"/>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rge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7EC0-4BFB-A603-5703-0D692C62692D}"/>
              </a:ext>
            </a:extLst>
          </p:cNvPr>
          <p:cNvSpPr>
            <a:spLocks noGrp="1"/>
          </p:cNvSpPr>
          <p:nvPr>
            <p:ph type="title"/>
          </p:nvPr>
        </p:nvSpPr>
        <p:spPr>
          <a:xfrm>
            <a:off x="574675" y="381000"/>
            <a:ext cx="17141825" cy="8191500"/>
          </a:xfrm>
        </p:spPr>
        <p:txBody>
          <a:bodyPr/>
          <a:lstStyle>
            <a:lvl1pPr>
              <a:defRPr sz="17200" b="0" i="0">
                <a:solidFill>
                  <a:schemeClr val="tx2"/>
                </a:solidFill>
                <a:latin typeface="IBM Plex Sans ExtLt" panose="020B0303050203000203" pitchFamily="34" charset="0"/>
              </a:defRPr>
            </a:lvl1pPr>
          </a:lstStyle>
          <a:p>
            <a:r>
              <a:rPr lang="en-US"/>
              <a:t>Click to edit Master title style</a:t>
            </a:r>
          </a:p>
        </p:txBody>
      </p:sp>
      <p:sp>
        <p:nvSpPr>
          <p:cNvPr id="6" name="Slide Number Placeholder">
            <a:extLst>
              <a:ext uri="{FF2B5EF4-FFF2-40B4-BE49-F238E27FC236}">
                <a16:creationId xmlns:a16="http://schemas.microsoft.com/office/drawing/2014/main" id="{40C9739F-E9DC-E9F7-C95C-1CC2D2A4AD60}"/>
              </a:ext>
            </a:extLst>
          </p:cNvPr>
          <p:cNvSpPr>
            <a:spLocks noGrp="1"/>
          </p:cNvSpPr>
          <p:nvPr>
            <p:ph type="sldNum" sz="quarter" idx="11"/>
          </p:nvPr>
        </p:nvSpPr>
        <p:spPr>
          <a:xfrm>
            <a:off x="23541592" y="12900738"/>
            <a:ext cx="270908" cy="246221"/>
          </a:xfrm>
          <a:prstGeom prst="rect">
            <a:avLst/>
          </a:prstGeom>
        </p:spPr>
        <p:txBody>
          <a:bodyPr/>
          <a:lstStyle>
            <a:lvl1pPr>
              <a:defRPr>
                <a:solidFill>
                  <a:schemeClr val="tx1"/>
                </a:solidFill>
              </a:defRPr>
            </a:lvl1pPr>
          </a:lstStyle>
          <a:p>
            <a:fld id="{59395FB3-9C97-154F-86B2-7E381B951268}" type="slidenum">
              <a:rPr lang="en-US" smtClean="0"/>
              <a:pPr/>
              <a:t>‹#›</a:t>
            </a:fld>
            <a:endParaRPr lang="en-US"/>
          </a:p>
        </p:txBody>
      </p:sp>
      <p:sp>
        <p:nvSpPr>
          <p:cNvPr id="3" name="Footer Placeholder 2">
            <a:extLst>
              <a:ext uri="{FF2B5EF4-FFF2-40B4-BE49-F238E27FC236}">
                <a16:creationId xmlns:a16="http://schemas.microsoft.com/office/drawing/2014/main" id="{E759283E-393C-983A-4DEF-680312DA49CF}"/>
              </a:ext>
            </a:extLst>
          </p:cNvPr>
          <p:cNvSpPr>
            <a:spLocks noGrp="1"/>
          </p:cNvSpPr>
          <p:nvPr>
            <p:ph type="ftr" sz="quarter" idx="12"/>
          </p:nvPr>
        </p:nvSpPr>
        <p:spPr/>
        <p:txBody>
          <a:bodyPr/>
          <a:lstStyle>
            <a:lvl1pPr>
              <a:defRPr>
                <a:solidFill>
                  <a:schemeClr val="tx1"/>
                </a:solidFill>
              </a:defRPr>
            </a:lvl1pPr>
          </a:lstStyle>
          <a:p>
            <a:r>
              <a:rPr lang="en-US"/>
              <a:t>Data fabric </a:t>
            </a:r>
          </a:p>
        </p:txBody>
      </p:sp>
    </p:spTree>
    <p:extLst>
      <p:ext uri="{BB962C8B-B14F-4D97-AF65-F5344CB8AC3E}">
        <p14:creationId xmlns:p14="http://schemas.microsoft.com/office/powerpoint/2010/main" val="1201808370"/>
      </p:ext>
    </p:extLst>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7" name="Slide Number"/>
          <p:cNvSpPr txBox="1">
            <a:spLocks noGrp="1"/>
          </p:cNvSpPr>
          <p:nvPr>
            <p:ph type="sldNum" sz="quarter" idx="2"/>
          </p:nvPr>
        </p:nvSpPr>
        <p:spPr>
          <a:xfrm>
            <a:off x="23541592" y="129007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
        <p:nvSpPr>
          <p:cNvPr id="48" name="Title Text"/>
          <p:cNvSpPr txBox="1">
            <a:spLocks noGrp="1"/>
          </p:cNvSpPr>
          <p:nvPr>
            <p:ph type="title"/>
          </p:nvPr>
        </p:nvSpPr>
        <p:spPr>
          <a:xfrm>
            <a:off x="574675" y="549274"/>
            <a:ext cx="22590125" cy="265112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lstStyle/>
          <a:p>
            <a:r>
              <a:t>Title Text</a:t>
            </a:r>
          </a:p>
        </p:txBody>
      </p:sp>
      <p:sp>
        <p:nvSpPr>
          <p:cNvPr id="49" name="Body Level One…"/>
          <p:cNvSpPr txBox="1">
            <a:spLocks noGrp="1"/>
          </p:cNvSpPr>
          <p:nvPr>
            <p:ph type="body" idx="1"/>
          </p:nvPr>
        </p:nvSpPr>
        <p:spPr>
          <a:xfrm>
            <a:off x="574675" y="3200399"/>
            <a:ext cx="22590125" cy="1051560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lstStyle/>
          <a:p>
            <a:r>
              <a:t>Body Level One</a:t>
            </a:r>
          </a:p>
          <a:p>
            <a:pPr lvl="1"/>
            <a:r>
              <a:t>Body Level Two</a:t>
            </a:r>
          </a:p>
          <a:p>
            <a:pPr lvl="2"/>
            <a:r>
              <a:t>Body Level Three</a:t>
            </a:r>
          </a:p>
          <a:p>
            <a:pPr lvl="3"/>
            <a:r>
              <a:t>Body Level Four</a:t>
            </a:r>
          </a:p>
        </p:txBody>
      </p:sp>
      <p:sp>
        <p:nvSpPr>
          <p:cNvPr id="2" name="Footer Placeholder 1">
            <a:extLst>
              <a:ext uri="{FF2B5EF4-FFF2-40B4-BE49-F238E27FC236}">
                <a16:creationId xmlns:a16="http://schemas.microsoft.com/office/drawing/2014/main" id="{59EB465A-FE7F-6B71-D716-1673174BBF59}"/>
              </a:ext>
            </a:extLst>
          </p:cNvPr>
          <p:cNvSpPr>
            <a:spLocks noGrp="1"/>
          </p:cNvSpPr>
          <p:nvPr>
            <p:ph type="ftr" sz="quarter" idx="3"/>
          </p:nvPr>
        </p:nvSpPr>
        <p:spPr>
          <a:xfrm>
            <a:off x="568324" y="12763500"/>
            <a:ext cx="4956176" cy="381000"/>
          </a:xfrm>
          <a:prstGeom prst="rect">
            <a:avLst/>
          </a:prstGeom>
        </p:spPr>
        <p:txBody>
          <a:bodyPr vert="horz" lIns="0" tIns="0" rIns="0" bIns="0" rtlCol="0" anchor="b"/>
          <a:lstStyle>
            <a:lvl1pPr algn="l">
              <a:defRPr sz="1600" b="0" i="0">
                <a:solidFill>
                  <a:schemeClr val="tx1"/>
                </a:solidFill>
                <a:latin typeface="IBM Plex Sans" panose="020B0503050203000203" pitchFamily="34" charset="0"/>
              </a:defRPr>
            </a:lvl1pPr>
          </a:lstStyle>
          <a:p>
            <a:r>
              <a:rPr lang="en-US"/>
              <a:t>Data fabric </a:t>
            </a:r>
          </a:p>
        </p:txBody>
      </p:sp>
    </p:spTree>
    <p:extLst>
      <p:ext uri="{BB962C8B-B14F-4D97-AF65-F5344CB8AC3E}">
        <p14:creationId xmlns:p14="http://schemas.microsoft.com/office/powerpoint/2010/main" val="1344712099"/>
      </p:ext>
    </p:extLst>
  </p:cSld>
  <p:clrMap bg1="dk1" tx1="lt1" bg2="dk2" tx2="lt2" accent1="accent1" accent2="accent2" accent3="accent3" accent4="accent4" accent5="accent5" accent6="accent6" hlink="hlink" folHlink="folHlink"/>
  <p:sldLayoutIdLst>
    <p:sldLayoutId id="2147483944" r:id="rId1"/>
    <p:sldLayoutId id="2147483945" r:id="rId2"/>
    <p:sldLayoutId id="2147483904" r:id="rId3"/>
    <p:sldLayoutId id="2147483905" r:id="rId4"/>
    <p:sldLayoutId id="2147483901" r:id="rId5"/>
    <p:sldLayoutId id="2147483692" r:id="rId6"/>
    <p:sldLayoutId id="2147483906" r:id="rId7"/>
    <p:sldLayoutId id="2147483907" r:id="rId8"/>
    <p:sldLayoutId id="2147483910" r:id="rId9"/>
    <p:sldLayoutId id="2147483908" r:id="rId10"/>
    <p:sldLayoutId id="2147483909" r:id="rId11"/>
    <p:sldLayoutId id="2147483912" r:id="rId12"/>
    <p:sldLayoutId id="2147483914" r:id="rId13"/>
    <p:sldLayoutId id="2147483915" r:id="rId14"/>
    <p:sldLayoutId id="2147483913" r:id="rId15"/>
    <p:sldLayoutId id="2147483917" r:id="rId16"/>
    <p:sldLayoutId id="2147483942" r:id="rId17"/>
    <p:sldLayoutId id="2147483919" r:id="rId18"/>
    <p:sldLayoutId id="2147483929" r:id="rId19"/>
    <p:sldLayoutId id="2147483920" r:id="rId20"/>
    <p:sldLayoutId id="2147483930" r:id="rId21"/>
    <p:sldLayoutId id="2147483928" r:id="rId22"/>
    <p:sldLayoutId id="2147483948" r:id="rId23"/>
    <p:sldLayoutId id="2147483927" r:id="rId24"/>
    <p:sldLayoutId id="2147483950" r:id="rId25"/>
    <p:sldLayoutId id="2147483921" r:id="rId26"/>
    <p:sldLayoutId id="2147483916" r:id="rId27"/>
    <p:sldLayoutId id="2147483922" r:id="rId28"/>
    <p:sldLayoutId id="2147483953" r:id="rId29"/>
    <p:sldLayoutId id="2147483956" r:id="rId30"/>
    <p:sldLayoutId id="2147483923" r:id="rId31"/>
    <p:sldLayoutId id="2147483924" r:id="rId32"/>
    <p:sldLayoutId id="2147483926" r:id="rId33"/>
    <p:sldLayoutId id="2147483925" r:id="rId34"/>
    <p:sldLayoutId id="2147483959" r:id="rId35"/>
    <p:sldLayoutId id="2147483937" r:id="rId36"/>
    <p:sldLayoutId id="2147483932" r:id="rId37"/>
    <p:sldLayoutId id="2147483934" r:id="rId38"/>
    <p:sldLayoutId id="2147483935" r:id="rId39"/>
    <p:sldLayoutId id="2147483936" r:id="rId40"/>
    <p:sldLayoutId id="2147483938" r:id="rId41"/>
    <p:sldLayoutId id="2147483939" r:id="rId42"/>
    <p:sldLayoutId id="2147483943" r:id="rId43"/>
    <p:sldLayoutId id="2147483940" r:id="rId44"/>
    <p:sldLayoutId id="2147483960" r:id="rId45"/>
    <p:sldLayoutId id="2147483941" r:id="rId46"/>
  </p:sldLayoutIdLst>
  <p:transition spd="med"/>
  <p:hf hdr="0" dt="0"/>
  <p:txStyles>
    <p:titleStyle>
      <a:lvl1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chemeClr val="tx2"/>
          </a:solidFill>
          <a:uFillTx/>
          <a:latin typeface="+mj-lt"/>
          <a:ea typeface="+mj-ea"/>
          <a:cs typeface="+mj-cs"/>
          <a:sym typeface="IBM Plex Sans Light"/>
        </a:defRPr>
      </a:lvl1pPr>
      <a:lvl2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2pPr>
      <a:lvl3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3pPr>
      <a:lvl4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4pPr>
      <a:lvl5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5pPr>
      <a:lvl6pPr marL="0" marR="0" indent="362568"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6pPr>
      <a:lvl7pPr marL="0" marR="0" indent="725139"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7pPr>
      <a:lvl8pPr marL="0" marR="0" indent="108770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8pPr>
      <a:lvl9pPr marL="0" marR="0" indent="145027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9pPr>
    </p:titleStyle>
    <p:body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mj-lt"/>
          <a:ea typeface="+mj-ea"/>
          <a:cs typeface="+mj-cs"/>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Arial" panose="020B0604020202020204" pitchFamily="34" charset="0"/>
        <a:buChar char="•"/>
        <a:tabLst/>
        <a:defRPr sz="3600" b="0" i="0" u="none" strike="noStrike" cap="none" spc="0" baseline="0">
          <a:solidFill>
            <a:srgbClr val="000000"/>
          </a:solidFill>
          <a:uFillTx/>
          <a:latin typeface="+mj-lt"/>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p:bodyStyle>
    <p:otherStyle>
      <a:lvl1pPr marL="0" marR="0" indent="0"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1pPr>
      <a:lvl2pPr marL="0" marR="0" indent="342991"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2pPr>
      <a:lvl3pPr marL="0" marR="0" indent="685982"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3pPr>
      <a:lvl4pPr marL="0" marR="0" indent="1028974"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4pPr>
      <a:lvl5pPr marL="0" marR="0" indent="1371965"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5pPr>
      <a:lvl6pPr marL="0" marR="0" indent="1714956"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6pPr>
      <a:lvl7pPr marL="0" marR="0" indent="2057948"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7pPr>
      <a:lvl8pPr marL="0" marR="0" indent="2400940"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8pPr>
      <a:lvl9pPr marL="0" marR="0" indent="2743931"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9pPr>
    </p:otherStyle>
  </p:txStyles>
  <p:extLst>
    <p:ext uri="{27BBF7A9-308A-43DC-89C8-2F10F3537804}">
      <p15:sldGuideLst xmlns:p15="http://schemas.microsoft.com/office/powerpoint/2012/main">
        <p15:guide id="1" orient="horz" pos="4320" userDrawn="1">
          <p15:clr>
            <a:srgbClr val="0F62FE"/>
          </p15:clr>
        </p15:guide>
        <p15:guide id="3" pos="358" userDrawn="1">
          <p15:clr>
            <a:srgbClr val="EE5396"/>
          </p15:clr>
        </p15:guide>
        <p15:guide id="4" pos="3840" userDrawn="1">
          <p15:clr>
            <a:srgbClr val="0F62FE"/>
          </p15:clr>
        </p15:guide>
        <p15:guide id="5" pos="1916" userDrawn="1">
          <p15:clr>
            <a:srgbClr val="EE5396"/>
          </p15:clr>
        </p15:guide>
        <p15:guide id="6" pos="5756" userDrawn="1">
          <p15:clr>
            <a:srgbClr val="EE5396"/>
          </p15:clr>
        </p15:guide>
        <p15:guide id="7" pos="7319" userDrawn="1">
          <p15:clr>
            <a:srgbClr val="EE5396"/>
          </p15:clr>
        </p15:guide>
        <p15:guide id="8" pos="8040" userDrawn="1">
          <p15:clr>
            <a:srgbClr val="EE5396"/>
          </p15:clr>
        </p15:guide>
        <p15:guide id="9" pos="4200" userDrawn="1">
          <p15:clr>
            <a:srgbClr val="EE5396"/>
          </p15:clr>
        </p15:guide>
        <p15:guide id="10" pos="3480" userDrawn="1">
          <p15:clr>
            <a:srgbClr val="EE5396"/>
          </p15:clr>
        </p15:guide>
        <p15:guide id="11" pos="9594" userDrawn="1">
          <p15:clr>
            <a:srgbClr val="EE5396"/>
          </p15:clr>
        </p15:guide>
        <p15:guide id="13" pos="11160" userDrawn="1">
          <p15:clr>
            <a:srgbClr val="EE5396"/>
          </p15:clr>
        </p15:guide>
        <p15:guide id="14" pos="11880" userDrawn="1">
          <p15:clr>
            <a:srgbClr val="EE5396"/>
          </p15:clr>
        </p15:guide>
        <p15:guide id="15" pos="13440" userDrawn="1">
          <p15:clr>
            <a:srgbClr val="EE5396"/>
          </p15:clr>
        </p15:guide>
        <p15:guide id="16" pos="15000" userDrawn="1">
          <p15:clr>
            <a:srgbClr val="EE5396"/>
          </p15:clr>
        </p15:guide>
        <p15:guide id="17" orient="horz" pos="2160" userDrawn="1">
          <p15:clr>
            <a:srgbClr val="0F62FE"/>
          </p15:clr>
        </p15:guide>
        <p15:guide id="19" orient="horz" pos="3240" userDrawn="1">
          <p15:clr>
            <a:srgbClr val="EE5396"/>
          </p15:clr>
        </p15:guide>
        <p15:guide id="20" orient="horz" pos="1078" userDrawn="1">
          <p15:clr>
            <a:srgbClr val="EE5396"/>
          </p15:clr>
        </p15:guide>
        <p15:guide id="21" orient="horz" pos="384" userDrawn="1">
          <p15:clr>
            <a:srgbClr val="EE5396"/>
          </p15:clr>
        </p15:guide>
        <p15:guide id="22" orient="horz" pos="5400" userDrawn="1">
          <p15:clr>
            <a:srgbClr val="EE5396"/>
          </p15:clr>
        </p15:guide>
        <p15:guide id="24" orient="horz" pos="7560" userDrawn="1">
          <p15:clr>
            <a:srgbClr val="EE5396"/>
          </p15:clr>
        </p15:guide>
        <p15:guide id="25" orient="horz" pos="8280" userDrawn="1">
          <p15:clr>
            <a:srgbClr val="EE5396"/>
          </p15:clr>
        </p15:guide>
        <p15:guide id="26" pos="7680" userDrawn="1">
          <p15:clr>
            <a:srgbClr val="0F62FE"/>
          </p15:clr>
        </p15:guide>
        <p15:guide id="27" pos="11520" userDrawn="1">
          <p15:clr>
            <a:srgbClr val="0F62FE"/>
          </p15:clr>
        </p15:guide>
        <p15:guide id="28" orient="horz" pos="6480" userDrawn="1">
          <p15:clr>
            <a:srgbClr val="0F62FE"/>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2.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3.svg"/><Relationship Id="rId18" Type="http://schemas.openxmlformats.org/officeDocument/2006/relationships/image" Target="../media/image28.png"/><Relationship Id="rId3" Type="http://schemas.openxmlformats.org/officeDocument/2006/relationships/image" Target="../media/image13.png"/><Relationship Id="rId21" Type="http://schemas.openxmlformats.org/officeDocument/2006/relationships/image" Target="../media/image31.svg"/><Relationship Id="rId7" Type="http://schemas.openxmlformats.org/officeDocument/2006/relationships/image" Target="../media/image17.svg"/><Relationship Id="rId12" Type="http://schemas.openxmlformats.org/officeDocument/2006/relationships/image" Target="../media/image22.png"/><Relationship Id="rId17" Type="http://schemas.openxmlformats.org/officeDocument/2006/relationships/image" Target="../media/image27.svg"/><Relationship Id="rId25" Type="http://schemas.openxmlformats.org/officeDocument/2006/relationships/image" Target="../media/image35.svg"/><Relationship Id="rId2" Type="http://schemas.openxmlformats.org/officeDocument/2006/relationships/notesSlide" Target="../notesSlides/notesSlide2.xml"/><Relationship Id="rId16" Type="http://schemas.openxmlformats.org/officeDocument/2006/relationships/image" Target="../media/image26.png"/><Relationship Id="rId20" Type="http://schemas.openxmlformats.org/officeDocument/2006/relationships/image" Target="../media/image30.png"/><Relationship Id="rId1" Type="http://schemas.openxmlformats.org/officeDocument/2006/relationships/slideLayout" Target="../slideLayouts/slideLayout43.xml"/><Relationship Id="rId6" Type="http://schemas.openxmlformats.org/officeDocument/2006/relationships/image" Target="../media/image16.png"/><Relationship Id="rId11" Type="http://schemas.openxmlformats.org/officeDocument/2006/relationships/image" Target="../media/image21.svg"/><Relationship Id="rId24" Type="http://schemas.openxmlformats.org/officeDocument/2006/relationships/image" Target="../media/image34.png"/><Relationship Id="rId5" Type="http://schemas.openxmlformats.org/officeDocument/2006/relationships/image" Target="../media/image15.svg"/><Relationship Id="rId15" Type="http://schemas.openxmlformats.org/officeDocument/2006/relationships/image" Target="../media/image25.svg"/><Relationship Id="rId23" Type="http://schemas.openxmlformats.org/officeDocument/2006/relationships/image" Target="../media/image33.svg"/><Relationship Id="rId10" Type="http://schemas.openxmlformats.org/officeDocument/2006/relationships/image" Target="../media/image20.png"/><Relationship Id="rId19" Type="http://schemas.openxmlformats.org/officeDocument/2006/relationships/image" Target="../media/image29.svg"/><Relationship Id="rId4" Type="http://schemas.openxmlformats.org/officeDocument/2006/relationships/image" Target="../media/image14.png"/><Relationship Id="rId9" Type="http://schemas.openxmlformats.org/officeDocument/2006/relationships/image" Target="../media/image19.svg"/><Relationship Id="rId14" Type="http://schemas.openxmlformats.org/officeDocument/2006/relationships/image" Target="../media/image24.png"/><Relationship Id="rId22" Type="http://schemas.openxmlformats.org/officeDocument/2006/relationships/image" Target="../media/image3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8" Type="http://schemas.openxmlformats.org/officeDocument/2006/relationships/hyperlink" Target="https://www.youtube.com/ibmsecurity" TargetMode="External"/><Relationship Id="rId3" Type="http://schemas.openxmlformats.org/officeDocument/2006/relationships/hyperlink" Target="https://www.ibm.com/security" TargetMode="External"/><Relationship Id="rId7" Type="http://schemas.openxmlformats.org/officeDocument/2006/relationships/hyperlink" Target="https://twitter.com/IBMSecurity?ref_src=twsrc%5Egoogle%7Ctwcamp%5Eserp%7Ctwgr%5Eauthor" TargetMode="External"/><Relationship Id="rId2" Type="http://schemas.openxmlformats.org/officeDocument/2006/relationships/notesSlide" Target="../notesSlides/notesSlide4.xml"/><Relationship Id="rId1" Type="http://schemas.openxmlformats.org/officeDocument/2006/relationships/slideLayout" Target="../slideLayouts/slideLayout41.xml"/><Relationship Id="rId6" Type="http://schemas.openxmlformats.org/officeDocument/2006/relationships/hyperlink" Target="https://exchange.xforce.ibmcloud.com/" TargetMode="External"/><Relationship Id="rId5" Type="http://schemas.openxmlformats.org/officeDocument/2006/relationships/hyperlink" Target="https://www.ibm.com/security/community" TargetMode="External"/><Relationship Id="rId4" Type="http://schemas.openxmlformats.org/officeDocument/2006/relationships/hyperlink" Target="https://securityintelligence.com/"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B902C424-1C12-12D8-563E-444ED8E87F3E}"/>
              </a:ext>
            </a:extLst>
          </p:cNvPr>
          <p:cNvPicPr>
            <a:picLocks noChangeAspect="1"/>
          </p:cNvPicPr>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18001797" y="8148706"/>
            <a:ext cx="4735370" cy="2893837"/>
          </a:xfrm>
          <a:prstGeom prst="rect">
            <a:avLst/>
          </a:prstGeom>
        </p:spPr>
      </p:pic>
      <p:pic>
        <p:nvPicPr>
          <p:cNvPr id="15" name="Graphic 14">
            <a:extLst>
              <a:ext uri="{FF2B5EF4-FFF2-40B4-BE49-F238E27FC236}">
                <a16:creationId xmlns:a16="http://schemas.microsoft.com/office/drawing/2014/main" id="{E7C95B6C-4898-119C-3025-BC305AA14B5F}"/>
              </a:ext>
            </a:extLst>
          </p:cNvPr>
          <p:cNvPicPr>
            <a:picLocks noChangeAspect="1"/>
          </p:cNvPicPr>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flipH="1">
            <a:off x="12110469" y="8218568"/>
            <a:ext cx="4436614" cy="2754114"/>
          </a:xfrm>
          <a:prstGeom prst="rect">
            <a:avLst/>
          </a:prstGeom>
        </p:spPr>
      </p:pic>
      <p:sp>
        <p:nvSpPr>
          <p:cNvPr id="3" name="Title 1">
            <a:extLst>
              <a:ext uri="{FF2B5EF4-FFF2-40B4-BE49-F238E27FC236}">
                <a16:creationId xmlns:a16="http://schemas.microsoft.com/office/drawing/2014/main" id="{BDBCFFF1-8D46-2EC1-7E18-D2437045EDCF}"/>
              </a:ext>
            </a:extLst>
          </p:cNvPr>
          <p:cNvSpPr txBox="1">
            <a:spLocks/>
          </p:cNvSpPr>
          <p:nvPr/>
        </p:nvSpPr>
        <p:spPr>
          <a:xfrm>
            <a:off x="568323" y="463410"/>
            <a:ext cx="10693067" cy="423846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lstStyle>
            <a:lvl1pPr marL="0" marR="0" indent="0" algn="l" defTabSz="2438400" rtl="0" eaLnBrk="1" latinLnBrk="0" hangingPunct="1">
              <a:lnSpc>
                <a:spcPct val="100000"/>
              </a:lnSpc>
              <a:spcBef>
                <a:spcPts val="0"/>
              </a:spcBef>
              <a:spcAft>
                <a:spcPts val="0"/>
              </a:spcAft>
              <a:buClrTx/>
              <a:buSzTx/>
              <a:buFontTx/>
              <a:buNone/>
              <a:tabLst/>
              <a:defRPr sz="8600" b="0" i="0" u="none" strike="noStrike" cap="none" spc="0" baseline="0">
                <a:solidFill>
                  <a:schemeClr val="tx2"/>
                </a:solidFill>
                <a:uFillTx/>
                <a:latin typeface="+mj-lt"/>
                <a:ea typeface="+mj-ea"/>
                <a:cs typeface="+mj-cs"/>
                <a:sym typeface="IBM Plex Sans Light"/>
              </a:defRPr>
            </a:lvl1pPr>
            <a:lvl2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2pPr>
            <a:lvl3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3pPr>
            <a:lvl4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4pPr>
            <a:lvl5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5pPr>
            <a:lvl6pPr marL="0" marR="0" indent="362568"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6pPr>
            <a:lvl7pPr marL="0" marR="0" indent="725139"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7pPr>
            <a:lvl8pPr marL="0" marR="0" indent="108770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8pPr>
            <a:lvl9pPr marL="0" marR="0" indent="145027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9pPr>
          </a:lstStyle>
          <a:p>
            <a:endParaRPr lang="en-US" sz="6000" u="sng" kern="0">
              <a:solidFill>
                <a:schemeClr val="accent1"/>
              </a:solidFill>
              <a:latin typeface="IBM Plex Sans Light" panose="020B0403050203000203" pitchFamily="34" charset="0"/>
            </a:endParaRPr>
          </a:p>
        </p:txBody>
      </p:sp>
      <p:sp>
        <p:nvSpPr>
          <p:cNvPr id="4" name="TextBox 3">
            <a:extLst>
              <a:ext uri="{FF2B5EF4-FFF2-40B4-BE49-F238E27FC236}">
                <a16:creationId xmlns:a16="http://schemas.microsoft.com/office/drawing/2014/main" id="{A84515F5-FA80-9149-BA8C-6B2A6BFF70B6}"/>
              </a:ext>
            </a:extLst>
          </p:cNvPr>
          <p:cNvSpPr txBox="1"/>
          <p:nvPr/>
        </p:nvSpPr>
        <p:spPr>
          <a:xfrm>
            <a:off x="141402" y="65988"/>
            <a:ext cx="0" cy="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rtlCol="0">
            <a:noAutofit/>
          </a:bodyPr>
          <a:lstStyle/>
          <a:p>
            <a:pPr marL="444465" indent="-446749" algn="l" defTabSz="2438400">
              <a:spcBef>
                <a:spcPts val="2900"/>
              </a:spcBef>
              <a:buSzPct val="100000"/>
              <a:buFontTx/>
              <a:buChar char="–"/>
            </a:pPr>
            <a:endParaRPr lang="en-US" kern="0">
              <a:solidFill>
                <a:srgbClr val="000000"/>
              </a:solidFill>
              <a:latin typeface="IBM Plex Sans Light" panose="020B0403050203000203" pitchFamily="34" charset="0"/>
              <a:ea typeface="+mj-ea"/>
              <a:cs typeface="+mj-cs"/>
              <a:sym typeface="IBM Plex Sans Light"/>
            </a:endParaRPr>
          </a:p>
        </p:txBody>
      </p:sp>
      <p:sp>
        <p:nvSpPr>
          <p:cNvPr id="5" name="Text Placeholder 7">
            <a:extLst>
              <a:ext uri="{FF2B5EF4-FFF2-40B4-BE49-F238E27FC236}">
                <a16:creationId xmlns:a16="http://schemas.microsoft.com/office/drawing/2014/main" id="{8E32D8A8-1E78-3E97-A5E1-CDFE34DA3D00}"/>
              </a:ext>
            </a:extLst>
          </p:cNvPr>
          <p:cNvSpPr txBox="1">
            <a:spLocks/>
          </p:cNvSpPr>
          <p:nvPr/>
        </p:nvSpPr>
        <p:spPr>
          <a:xfrm>
            <a:off x="568324" y="5640582"/>
            <a:ext cx="9490076" cy="5618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spAutoFit/>
          </a:bodyPr>
          <a:lst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mj-lt"/>
                <a:ea typeface="+mj-ea"/>
                <a:cs typeface="+mj-cs"/>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Arial" panose="020B0604020202020204" pitchFamily="34" charset="0"/>
              <a:buChar char="•"/>
              <a:tabLst/>
              <a:defRPr sz="3600" b="0" i="0" u="none" strike="noStrike" cap="none" spc="0" baseline="0">
                <a:solidFill>
                  <a:srgbClr val="000000"/>
                </a:solidFill>
                <a:uFillTx/>
                <a:latin typeface="+mj-lt"/>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pPr marL="0" marR="0">
              <a:lnSpc>
                <a:spcPct val="107000"/>
              </a:lnSpc>
              <a:spcBef>
                <a:spcPts val="0"/>
              </a:spcBef>
              <a:spcAft>
                <a:spcPts val="0"/>
              </a:spcAft>
            </a:pPr>
            <a:endParaRPr lang="en-US">
              <a:solidFill>
                <a:schemeClr val="accent1"/>
              </a:solidFill>
              <a:latin typeface="IBM Plex Sans Light"/>
            </a:endParaRPr>
          </a:p>
        </p:txBody>
      </p:sp>
      <p:sp>
        <p:nvSpPr>
          <p:cNvPr id="7" name="Text Placeholder 7">
            <a:extLst>
              <a:ext uri="{FF2B5EF4-FFF2-40B4-BE49-F238E27FC236}">
                <a16:creationId xmlns:a16="http://schemas.microsoft.com/office/drawing/2014/main" id="{35CDEF08-7527-4EE6-D5F1-40463128DE8E}"/>
              </a:ext>
            </a:extLst>
          </p:cNvPr>
          <p:cNvSpPr txBox="1">
            <a:spLocks/>
          </p:cNvSpPr>
          <p:nvPr/>
        </p:nvSpPr>
        <p:spPr>
          <a:xfrm>
            <a:off x="568324" y="10345236"/>
            <a:ext cx="9490076" cy="15938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t">
            <a:spAutoFit/>
          </a:bodyPr>
          <a:lst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mj-lt"/>
                <a:ea typeface="+mj-ea"/>
                <a:cs typeface="+mj-cs"/>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Arial" panose="020B0604020202020204" pitchFamily="34" charset="0"/>
              <a:buChar char="•"/>
              <a:tabLst/>
              <a:defRPr sz="3600" b="0" i="0" u="none" strike="noStrike" cap="none" spc="0" baseline="0">
                <a:solidFill>
                  <a:srgbClr val="000000"/>
                </a:solidFill>
                <a:uFillTx/>
                <a:latin typeface="+mj-lt"/>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pPr>
              <a:lnSpc>
                <a:spcPct val="110000"/>
              </a:lnSpc>
            </a:pPr>
            <a:r>
              <a:rPr lang="en-US" sz="3200" dirty="0">
                <a:latin typeface="IBM Plex Sans Light" panose="020B0403050203000203" pitchFamily="34" charset="0"/>
              </a:rPr>
              <a:t>Melissa Gabriele</a:t>
            </a:r>
            <a:br>
              <a:rPr lang="en-US" sz="3200" dirty="0">
                <a:latin typeface="IBM Plex Sans Light" panose="020B0403050203000203" pitchFamily="34" charset="0"/>
              </a:rPr>
            </a:br>
            <a:r>
              <a:rPr lang="en-US" sz="3200" dirty="0">
                <a:latin typeface="IBM Plex Sans Light" panose="020B0403050203000203" pitchFamily="34" charset="0"/>
              </a:rPr>
              <a:t>Security Technical Specialist</a:t>
            </a:r>
            <a:br>
              <a:rPr lang="en-US" sz="3200" dirty="0">
                <a:latin typeface="IBM Plex Sans Light" panose="020B0403050203000203" pitchFamily="34" charset="0"/>
              </a:rPr>
            </a:br>
            <a:endParaRPr lang="en-US" sz="3200" dirty="0">
              <a:latin typeface="IBM Plex Sans Light" panose="020B0403050203000203" pitchFamily="34" charset="0"/>
            </a:endParaRPr>
          </a:p>
        </p:txBody>
      </p:sp>
      <p:sp>
        <p:nvSpPr>
          <p:cNvPr id="2" name="Title 1">
            <a:extLst>
              <a:ext uri="{FF2B5EF4-FFF2-40B4-BE49-F238E27FC236}">
                <a16:creationId xmlns:a16="http://schemas.microsoft.com/office/drawing/2014/main" id="{0116603A-2F16-4E49-7F39-8E1B6001C6C0}"/>
              </a:ext>
            </a:extLst>
          </p:cNvPr>
          <p:cNvSpPr>
            <a:spLocks noGrp="1"/>
          </p:cNvSpPr>
          <p:nvPr>
            <p:ph type="title"/>
          </p:nvPr>
        </p:nvSpPr>
        <p:spPr>
          <a:xfrm>
            <a:off x="568324" y="420625"/>
            <a:ext cx="13212387" cy="5781778"/>
          </a:xfrm>
          <a:ln>
            <a:noFill/>
          </a:ln>
        </p:spPr>
        <p:txBody>
          <a:bodyPr/>
          <a:lstStyle/>
          <a:p>
            <a:r>
              <a:rPr lang="en-US" sz="16600" b="1" dirty="0">
                <a:ln w="0"/>
                <a:solidFill>
                  <a:schemeClr val="tx1"/>
                </a:solidFill>
                <a:effectLst>
                  <a:outerShdw blurRad="38100" dist="19050" dir="2700000" algn="tl" rotWithShape="0">
                    <a:schemeClr val="dk1">
                      <a:alpha val="40000"/>
                    </a:schemeClr>
                  </a:outerShdw>
                </a:effectLst>
              </a:rPr>
              <a:t>Lock it Down!</a:t>
            </a:r>
            <a:br>
              <a:rPr lang="en-US" sz="16600" dirty="0"/>
            </a:br>
            <a:r>
              <a:rPr lang="en-US" sz="11500" dirty="0"/>
              <a:t>IBM’s Key’s to </a:t>
            </a:r>
            <a:br>
              <a:rPr lang="en-US" sz="11500" dirty="0"/>
            </a:br>
            <a:r>
              <a:rPr lang="en-US" sz="11500" dirty="0"/>
              <a:t>Data Security Success</a:t>
            </a:r>
            <a:endParaRPr lang="en-US" sz="16600" dirty="0"/>
          </a:p>
        </p:txBody>
      </p:sp>
      <p:grpSp>
        <p:nvGrpSpPr>
          <p:cNvPr id="14" name="Group 13">
            <a:extLst>
              <a:ext uri="{FF2B5EF4-FFF2-40B4-BE49-F238E27FC236}">
                <a16:creationId xmlns:a16="http://schemas.microsoft.com/office/drawing/2014/main" id="{8A15FC10-00AE-7FF9-CCC1-FBC09B457BCD}"/>
              </a:ext>
            </a:extLst>
          </p:cNvPr>
          <p:cNvGrpSpPr/>
          <p:nvPr/>
        </p:nvGrpSpPr>
        <p:grpSpPr>
          <a:xfrm>
            <a:off x="12193587" y="4228505"/>
            <a:ext cx="10958122" cy="5258989"/>
            <a:chOff x="6794887" y="3500051"/>
            <a:chExt cx="10958122" cy="5258989"/>
          </a:xfrm>
        </p:grpSpPr>
        <p:pic>
          <p:nvPicPr>
            <p:cNvPr id="11" name="Graphic 10">
              <a:extLst>
                <a:ext uri="{FF2B5EF4-FFF2-40B4-BE49-F238E27FC236}">
                  <a16:creationId xmlns:a16="http://schemas.microsoft.com/office/drawing/2014/main" id="{EA423370-5132-E1ED-4AB5-3E4A2117B04B}"/>
                </a:ext>
              </a:extLst>
            </p:cNvPr>
            <p:cNvPicPr>
              <a:picLocks noChangeAspect="1"/>
            </p:cNvPicPr>
            <p:nvPr/>
          </p:nvPicPr>
          <p:blipFill>
            <a:blip r:embed="rId7" cstate="print">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flipH="1">
              <a:off x="12738051" y="3500051"/>
              <a:ext cx="5014958" cy="3000751"/>
            </a:xfrm>
            <a:prstGeom prst="rect">
              <a:avLst/>
            </a:prstGeom>
          </p:spPr>
        </p:pic>
        <p:pic>
          <p:nvPicPr>
            <p:cNvPr id="12" name="Graphic 2">
              <a:extLst>
                <a:ext uri="{FF2B5EF4-FFF2-40B4-BE49-F238E27FC236}">
                  <a16:creationId xmlns:a16="http://schemas.microsoft.com/office/drawing/2014/main" id="{6CBCA542-1840-8411-E431-F552951C52E1}"/>
                </a:ext>
              </a:extLst>
            </p:cNvPr>
            <p:cNvPicPr>
              <a:picLocks noChangeAspect="1"/>
            </p:cNvPicPr>
            <p:nvPr/>
          </p:nvPicPr>
          <p:blipFill>
            <a:blip r:embed="rId9" cstate="print">
              <a:extLst>
                <a:ext uri="{28A0092B-C50C-407E-A947-70E740481C1C}">
                  <a14:useLocalDpi xmlns:a14="http://schemas.microsoft.com/office/drawing/2010/main"/>
                </a:ext>
                <a:ext uri="{96DAC541-7B7A-43D3-8B79-37D633B846F1}">
                  <asvg:svgBlip xmlns:asvg="http://schemas.microsoft.com/office/drawing/2016/SVG/main" r:embed="rId10"/>
                </a:ext>
              </a:extLst>
            </a:blip>
            <a:stretch>
              <a:fillRect/>
            </a:stretch>
          </p:blipFill>
          <p:spPr>
            <a:xfrm flipH="1">
              <a:off x="6794887" y="3944986"/>
              <a:ext cx="5421820" cy="3023425"/>
            </a:xfrm>
            <a:prstGeom prst="rect">
              <a:avLst/>
            </a:prstGeom>
          </p:spPr>
        </p:pic>
        <p:pic>
          <p:nvPicPr>
            <p:cNvPr id="13" name="Graphic 1">
              <a:extLst>
                <a:ext uri="{FF2B5EF4-FFF2-40B4-BE49-F238E27FC236}">
                  <a16:creationId xmlns:a16="http://schemas.microsoft.com/office/drawing/2014/main" id="{22970DFD-C397-1DE5-0364-BFFBB239F805}"/>
                </a:ext>
              </a:extLst>
            </p:cNvPr>
            <p:cNvPicPr>
              <a:picLocks noChangeAspect="1"/>
            </p:cNvPicPr>
            <p:nvPr/>
          </p:nvPicPr>
          <p:blipFill>
            <a:blip r:embed="rId11" cstate="print">
              <a:extLst>
                <a:ext uri="{28A0092B-C50C-407E-A947-70E740481C1C}">
                  <a14:useLocalDpi xmlns:a14="http://schemas.microsoft.com/office/drawing/2010/main"/>
                </a:ext>
                <a:ext uri="{96DAC541-7B7A-43D3-8B79-37D633B846F1}">
                  <asvg:svgBlip xmlns:asvg="http://schemas.microsoft.com/office/drawing/2016/SVG/main" r:embed="rId12"/>
                </a:ext>
              </a:extLst>
            </a:blip>
            <a:stretch>
              <a:fillRect/>
            </a:stretch>
          </p:blipFill>
          <p:spPr>
            <a:xfrm>
              <a:off x="9314208" y="5398811"/>
              <a:ext cx="5421820" cy="3360229"/>
            </a:xfrm>
            <a:prstGeom prst="rect">
              <a:avLst/>
            </a:prstGeom>
          </p:spPr>
        </p:pic>
      </p:grpSp>
    </p:spTree>
    <p:extLst>
      <p:ext uri="{BB962C8B-B14F-4D97-AF65-F5344CB8AC3E}">
        <p14:creationId xmlns:p14="http://schemas.microsoft.com/office/powerpoint/2010/main" val="275622297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hidden="1">
            <a:extLst>
              <a:ext uri="{FF2B5EF4-FFF2-40B4-BE49-F238E27FC236}">
                <a16:creationId xmlns:a16="http://schemas.microsoft.com/office/drawing/2014/main" id="{52373A4B-F9E0-F18A-63CC-2D9AD9E810B4}"/>
              </a:ext>
            </a:extLst>
          </p:cNvPr>
          <p:cNvPicPr>
            <a:picLocks noChangeAspect="1"/>
          </p:cNvPicPr>
          <p:nvPr/>
        </p:nvPicPr>
        <p:blipFill>
          <a:blip r:embed="rId3"/>
          <a:stretch>
            <a:fillRect/>
          </a:stretch>
        </p:blipFill>
        <p:spPr>
          <a:xfrm>
            <a:off x="1587" y="0"/>
            <a:ext cx="24384000" cy="13716000"/>
          </a:xfrm>
          <a:prstGeom prst="rect">
            <a:avLst/>
          </a:prstGeom>
        </p:spPr>
      </p:pic>
      <p:sp>
        <p:nvSpPr>
          <p:cNvPr id="2" name="Title 1">
            <a:extLst>
              <a:ext uri="{FF2B5EF4-FFF2-40B4-BE49-F238E27FC236}">
                <a16:creationId xmlns:a16="http://schemas.microsoft.com/office/drawing/2014/main" id="{9D5F005E-30B1-FE95-E47D-6CE14D314C91}"/>
              </a:ext>
            </a:extLst>
          </p:cNvPr>
          <p:cNvSpPr>
            <a:spLocks noGrp="1"/>
          </p:cNvSpPr>
          <p:nvPr>
            <p:ph type="title"/>
          </p:nvPr>
        </p:nvSpPr>
        <p:spPr>
          <a:xfrm>
            <a:off x="10245009" y="1604790"/>
            <a:ext cx="3574320" cy="1449005"/>
          </a:xfr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chor="ctr"/>
          <a:lstStyle/>
          <a:p>
            <a:pPr algn="ctr">
              <a:lnSpc>
                <a:spcPct val="100000"/>
              </a:lnSpc>
            </a:pPr>
            <a:r>
              <a:rPr lang="en-US" sz="7200" dirty="0">
                <a:solidFill>
                  <a:schemeClr val="bg1"/>
                </a:solidFill>
              </a:rPr>
              <a:t>Data</a:t>
            </a:r>
            <a:endParaRPr lang="en-US" sz="4400" dirty="0">
              <a:solidFill>
                <a:schemeClr val="bg1"/>
              </a:solidFill>
            </a:endParaRPr>
          </a:p>
        </p:txBody>
      </p:sp>
      <p:sp>
        <p:nvSpPr>
          <p:cNvPr id="1091" name="TextBox 1090">
            <a:extLst>
              <a:ext uri="{FF2B5EF4-FFF2-40B4-BE49-F238E27FC236}">
                <a16:creationId xmlns:a16="http://schemas.microsoft.com/office/drawing/2014/main" id="{C5BFFD8E-A533-1232-079C-27A555416487}"/>
              </a:ext>
            </a:extLst>
          </p:cNvPr>
          <p:cNvSpPr txBox="1"/>
          <p:nvPr/>
        </p:nvSpPr>
        <p:spPr>
          <a:xfrm>
            <a:off x="1382938" y="6103776"/>
            <a:ext cx="3299593" cy="886805"/>
          </a:xfrm>
          <a:prstGeom prst="rect">
            <a:avLst/>
          </a:prstGeom>
        </p:spPr>
        <p:txBody>
          <a:bodyPr vert="horz" wrap="square" lIns="0" tIns="0" rIns="0" bIns="0" rtlCol="0">
            <a:noAutofit/>
          </a:bodyPr>
          <a:lstStyle/>
          <a:p>
            <a:pPr defTabSz="2438372">
              <a:lnSpc>
                <a:spcPct val="90000"/>
              </a:lnSpc>
              <a:defRPr/>
            </a:pPr>
            <a:r>
              <a:rPr lang="en-US" sz="4000" dirty="0">
                <a:solidFill>
                  <a:schemeClr val="accent1"/>
                </a:solidFill>
                <a:cs typeface="Arial" panose="020B0604020202020204" pitchFamily="34" charset="0"/>
              </a:rPr>
              <a:t>1. Visibility</a:t>
            </a:r>
          </a:p>
        </p:txBody>
      </p:sp>
      <p:sp>
        <p:nvSpPr>
          <p:cNvPr id="4" name="Title 1">
            <a:extLst>
              <a:ext uri="{FF2B5EF4-FFF2-40B4-BE49-F238E27FC236}">
                <a16:creationId xmlns:a16="http://schemas.microsoft.com/office/drawing/2014/main" id="{6C53C9C4-17E2-DE46-81E6-1F8242D41B0B}"/>
              </a:ext>
            </a:extLst>
          </p:cNvPr>
          <p:cNvSpPr txBox="1">
            <a:spLocks/>
          </p:cNvSpPr>
          <p:nvPr/>
        </p:nvSpPr>
        <p:spPr>
          <a:xfrm>
            <a:off x="17971235" y="4299986"/>
            <a:ext cx="3574320" cy="1449006"/>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12700">
            <a:noFill/>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style>
          <a:lnRef idx="0">
            <a:scrgbClr r="0" g="0" b="0"/>
          </a:lnRef>
          <a:fillRef idx="0">
            <a:scrgbClr r="0" g="0" b="0"/>
          </a:fillRef>
          <a:effectRef idx="0">
            <a:scrgbClr r="0" g="0" b="0"/>
          </a:effectRef>
          <a:fontRef idx="minor">
            <a:schemeClr val="lt1"/>
          </a:fontRef>
        </p:style>
        <p:txBody>
          <a:bodyPr lIns="0" tIns="0" rIns="0" bIns="0" anchor="ctr"/>
          <a:lstStyle>
            <a:lvl1pPr marL="0" marR="0" indent="0" algn="l" defTabSz="2438400" rtl="0" eaLnBrk="1" latinLnBrk="0" hangingPunct="1">
              <a:lnSpc>
                <a:spcPct val="110000"/>
              </a:lnSpc>
              <a:spcBef>
                <a:spcPts val="0"/>
              </a:spcBef>
              <a:spcAft>
                <a:spcPts val="0"/>
              </a:spcAft>
              <a:buClrTx/>
              <a:buSzTx/>
              <a:buFontTx/>
              <a:buNone/>
              <a:tabLst/>
              <a:defRPr sz="2800" b="0" i="0" u="none" strike="noStrike" cap="none" spc="0" baseline="0">
                <a:solidFill>
                  <a:schemeClr val="tx2"/>
                </a:solidFill>
                <a:uFillTx/>
                <a:latin typeface="+mn-lt"/>
                <a:ea typeface="+mn-ea"/>
                <a:cs typeface="+mn-cs"/>
                <a:sym typeface="IBM Plex Sans Light"/>
              </a:defRPr>
            </a:lvl1pPr>
            <a:lvl2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chemeClr val="lt1"/>
                </a:solidFill>
                <a:uFillTx/>
                <a:latin typeface="+mn-lt"/>
                <a:ea typeface="+mn-ea"/>
                <a:cs typeface="+mn-cs"/>
                <a:sym typeface="IBM Plex Sans Light"/>
              </a:defRPr>
            </a:lvl2pPr>
            <a:lvl3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chemeClr val="lt1"/>
                </a:solidFill>
                <a:uFillTx/>
                <a:latin typeface="+mn-lt"/>
                <a:ea typeface="+mn-ea"/>
                <a:cs typeface="+mn-cs"/>
                <a:sym typeface="IBM Plex Sans Light"/>
              </a:defRPr>
            </a:lvl3pPr>
            <a:lvl4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chemeClr val="lt1"/>
                </a:solidFill>
                <a:uFillTx/>
                <a:latin typeface="+mn-lt"/>
                <a:ea typeface="+mn-ea"/>
                <a:cs typeface="+mn-cs"/>
                <a:sym typeface="IBM Plex Sans Light"/>
              </a:defRPr>
            </a:lvl4pPr>
            <a:lvl5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chemeClr val="lt1"/>
                </a:solidFill>
                <a:uFillTx/>
                <a:latin typeface="+mn-lt"/>
                <a:ea typeface="+mn-ea"/>
                <a:cs typeface="+mn-cs"/>
                <a:sym typeface="IBM Plex Sans Light"/>
              </a:defRPr>
            </a:lvl5pPr>
            <a:lvl6pPr marL="0" marR="0" indent="362568" algn="l" defTabSz="2438400" rtl="0" eaLnBrk="1" latinLnBrk="0" hangingPunct="1">
              <a:lnSpc>
                <a:spcPct val="90000"/>
              </a:lnSpc>
              <a:spcBef>
                <a:spcPts val="0"/>
              </a:spcBef>
              <a:spcAft>
                <a:spcPts val="0"/>
              </a:spcAft>
              <a:buClrTx/>
              <a:buSzTx/>
              <a:buFontTx/>
              <a:buNone/>
              <a:tabLst/>
              <a:defRPr sz="6400" b="0" i="0" u="none" strike="noStrike" cap="none" spc="0" baseline="0">
                <a:solidFill>
                  <a:schemeClr val="lt1"/>
                </a:solidFill>
                <a:uFillTx/>
                <a:latin typeface="+mn-lt"/>
                <a:ea typeface="+mn-ea"/>
                <a:cs typeface="+mn-cs"/>
                <a:sym typeface="IBM Plex Sans Light"/>
              </a:defRPr>
            </a:lvl6pPr>
            <a:lvl7pPr marL="0" marR="0" indent="725139" algn="l" defTabSz="2438400" rtl="0" eaLnBrk="1" latinLnBrk="0" hangingPunct="1">
              <a:lnSpc>
                <a:spcPct val="90000"/>
              </a:lnSpc>
              <a:spcBef>
                <a:spcPts val="0"/>
              </a:spcBef>
              <a:spcAft>
                <a:spcPts val="0"/>
              </a:spcAft>
              <a:buClrTx/>
              <a:buSzTx/>
              <a:buFontTx/>
              <a:buNone/>
              <a:tabLst/>
              <a:defRPr sz="6400" b="0" i="0" u="none" strike="noStrike" cap="none" spc="0" baseline="0">
                <a:solidFill>
                  <a:schemeClr val="lt1"/>
                </a:solidFill>
                <a:uFillTx/>
                <a:latin typeface="+mn-lt"/>
                <a:ea typeface="+mn-ea"/>
                <a:cs typeface="+mn-cs"/>
                <a:sym typeface="IBM Plex Sans Light"/>
              </a:defRPr>
            </a:lvl7pPr>
            <a:lvl8pPr marL="0" marR="0" indent="1087706" algn="l" defTabSz="2438400" rtl="0" eaLnBrk="1" latinLnBrk="0" hangingPunct="1">
              <a:lnSpc>
                <a:spcPct val="90000"/>
              </a:lnSpc>
              <a:spcBef>
                <a:spcPts val="0"/>
              </a:spcBef>
              <a:spcAft>
                <a:spcPts val="0"/>
              </a:spcAft>
              <a:buClrTx/>
              <a:buSzTx/>
              <a:buFontTx/>
              <a:buNone/>
              <a:tabLst/>
              <a:defRPr sz="6400" b="0" i="0" u="none" strike="noStrike" cap="none" spc="0" baseline="0">
                <a:solidFill>
                  <a:schemeClr val="lt1"/>
                </a:solidFill>
                <a:uFillTx/>
                <a:latin typeface="+mn-lt"/>
                <a:ea typeface="+mn-ea"/>
                <a:cs typeface="+mn-cs"/>
                <a:sym typeface="IBM Plex Sans Light"/>
              </a:defRPr>
            </a:lvl8pPr>
            <a:lvl9pPr marL="0" marR="0" indent="1450276" algn="l" defTabSz="2438400" rtl="0" eaLnBrk="1" latinLnBrk="0" hangingPunct="1">
              <a:lnSpc>
                <a:spcPct val="90000"/>
              </a:lnSpc>
              <a:spcBef>
                <a:spcPts val="0"/>
              </a:spcBef>
              <a:spcAft>
                <a:spcPts val="0"/>
              </a:spcAft>
              <a:buClrTx/>
              <a:buSzTx/>
              <a:buFontTx/>
              <a:buNone/>
              <a:tabLst/>
              <a:defRPr sz="6400" b="0" i="0" u="none" strike="noStrike" cap="none" spc="0" baseline="0">
                <a:solidFill>
                  <a:schemeClr val="lt1"/>
                </a:solidFill>
                <a:uFillTx/>
                <a:latin typeface="+mn-lt"/>
                <a:ea typeface="+mn-ea"/>
                <a:cs typeface="+mn-cs"/>
                <a:sym typeface="IBM Plex Sans Light"/>
              </a:defRPr>
            </a:lvl9pPr>
          </a:lstStyle>
          <a:p>
            <a:pPr algn="ctr">
              <a:lnSpc>
                <a:spcPct val="100000"/>
              </a:lnSpc>
            </a:pPr>
            <a:r>
              <a:rPr lang="en-US" sz="6500" kern="0" dirty="0">
                <a:solidFill>
                  <a:schemeClr val="bg1"/>
                </a:solidFill>
              </a:rPr>
              <a:t>Data DR</a:t>
            </a:r>
          </a:p>
        </p:txBody>
      </p:sp>
      <p:sp>
        <p:nvSpPr>
          <p:cNvPr id="6" name="Title 1">
            <a:extLst>
              <a:ext uri="{FF2B5EF4-FFF2-40B4-BE49-F238E27FC236}">
                <a16:creationId xmlns:a16="http://schemas.microsoft.com/office/drawing/2014/main" id="{7211BFA3-AB66-C226-D199-9C6A8C5D2DEE}"/>
              </a:ext>
            </a:extLst>
          </p:cNvPr>
          <p:cNvSpPr txBox="1">
            <a:spLocks/>
          </p:cNvSpPr>
          <p:nvPr/>
        </p:nvSpPr>
        <p:spPr>
          <a:xfrm>
            <a:off x="9678066" y="7314259"/>
            <a:ext cx="5031041" cy="139704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12700">
            <a:noFill/>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style>
          <a:lnRef idx="0">
            <a:scrgbClr r="0" g="0" b="0"/>
          </a:lnRef>
          <a:fillRef idx="0">
            <a:scrgbClr r="0" g="0" b="0"/>
          </a:fillRef>
          <a:effectRef idx="0">
            <a:scrgbClr r="0" g="0" b="0"/>
          </a:effectRef>
          <a:fontRef idx="minor">
            <a:schemeClr val="lt1"/>
          </a:fontRef>
        </p:style>
        <p:txBody>
          <a:bodyPr lIns="0" tIns="0" rIns="0" bIns="0" anchor="ctr"/>
          <a:lstStyle>
            <a:lvl1pPr marL="0" marR="0" indent="0" algn="l" defTabSz="2438400" rtl="0" eaLnBrk="1" latinLnBrk="0" hangingPunct="1">
              <a:lnSpc>
                <a:spcPct val="110000"/>
              </a:lnSpc>
              <a:spcBef>
                <a:spcPts val="0"/>
              </a:spcBef>
              <a:spcAft>
                <a:spcPts val="0"/>
              </a:spcAft>
              <a:buClrTx/>
              <a:buSzTx/>
              <a:buFontTx/>
              <a:buNone/>
              <a:tabLst/>
              <a:defRPr sz="2800" b="0" i="0" u="none" strike="noStrike" cap="none" spc="0" baseline="0">
                <a:solidFill>
                  <a:schemeClr val="tx2"/>
                </a:solidFill>
                <a:uFillTx/>
                <a:latin typeface="+mn-lt"/>
                <a:ea typeface="+mn-ea"/>
                <a:cs typeface="+mn-cs"/>
                <a:sym typeface="IBM Plex Sans Light"/>
              </a:defRPr>
            </a:lvl1pPr>
            <a:lvl2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chemeClr val="lt1"/>
                </a:solidFill>
                <a:uFillTx/>
                <a:latin typeface="+mn-lt"/>
                <a:ea typeface="+mn-ea"/>
                <a:cs typeface="+mn-cs"/>
                <a:sym typeface="IBM Plex Sans Light"/>
              </a:defRPr>
            </a:lvl2pPr>
            <a:lvl3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chemeClr val="lt1"/>
                </a:solidFill>
                <a:uFillTx/>
                <a:latin typeface="+mn-lt"/>
                <a:ea typeface="+mn-ea"/>
                <a:cs typeface="+mn-cs"/>
                <a:sym typeface="IBM Plex Sans Light"/>
              </a:defRPr>
            </a:lvl3pPr>
            <a:lvl4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chemeClr val="lt1"/>
                </a:solidFill>
                <a:uFillTx/>
                <a:latin typeface="+mn-lt"/>
                <a:ea typeface="+mn-ea"/>
                <a:cs typeface="+mn-cs"/>
                <a:sym typeface="IBM Plex Sans Light"/>
              </a:defRPr>
            </a:lvl4pPr>
            <a:lvl5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chemeClr val="lt1"/>
                </a:solidFill>
                <a:uFillTx/>
                <a:latin typeface="+mn-lt"/>
                <a:ea typeface="+mn-ea"/>
                <a:cs typeface="+mn-cs"/>
                <a:sym typeface="IBM Plex Sans Light"/>
              </a:defRPr>
            </a:lvl5pPr>
            <a:lvl6pPr marL="0" marR="0" indent="362568" algn="l" defTabSz="2438400" rtl="0" eaLnBrk="1" latinLnBrk="0" hangingPunct="1">
              <a:lnSpc>
                <a:spcPct val="90000"/>
              </a:lnSpc>
              <a:spcBef>
                <a:spcPts val="0"/>
              </a:spcBef>
              <a:spcAft>
                <a:spcPts val="0"/>
              </a:spcAft>
              <a:buClrTx/>
              <a:buSzTx/>
              <a:buFontTx/>
              <a:buNone/>
              <a:tabLst/>
              <a:defRPr sz="6400" b="0" i="0" u="none" strike="noStrike" cap="none" spc="0" baseline="0">
                <a:solidFill>
                  <a:schemeClr val="lt1"/>
                </a:solidFill>
                <a:uFillTx/>
                <a:latin typeface="+mn-lt"/>
                <a:ea typeface="+mn-ea"/>
                <a:cs typeface="+mn-cs"/>
                <a:sym typeface="IBM Plex Sans Light"/>
              </a:defRPr>
            </a:lvl6pPr>
            <a:lvl7pPr marL="0" marR="0" indent="725139" algn="l" defTabSz="2438400" rtl="0" eaLnBrk="1" latinLnBrk="0" hangingPunct="1">
              <a:lnSpc>
                <a:spcPct val="90000"/>
              </a:lnSpc>
              <a:spcBef>
                <a:spcPts val="0"/>
              </a:spcBef>
              <a:spcAft>
                <a:spcPts val="0"/>
              </a:spcAft>
              <a:buClrTx/>
              <a:buSzTx/>
              <a:buFontTx/>
              <a:buNone/>
              <a:tabLst/>
              <a:defRPr sz="6400" b="0" i="0" u="none" strike="noStrike" cap="none" spc="0" baseline="0">
                <a:solidFill>
                  <a:schemeClr val="lt1"/>
                </a:solidFill>
                <a:uFillTx/>
                <a:latin typeface="+mn-lt"/>
                <a:ea typeface="+mn-ea"/>
                <a:cs typeface="+mn-cs"/>
                <a:sym typeface="IBM Plex Sans Light"/>
              </a:defRPr>
            </a:lvl7pPr>
            <a:lvl8pPr marL="0" marR="0" indent="1087706" algn="l" defTabSz="2438400" rtl="0" eaLnBrk="1" latinLnBrk="0" hangingPunct="1">
              <a:lnSpc>
                <a:spcPct val="90000"/>
              </a:lnSpc>
              <a:spcBef>
                <a:spcPts val="0"/>
              </a:spcBef>
              <a:spcAft>
                <a:spcPts val="0"/>
              </a:spcAft>
              <a:buClrTx/>
              <a:buSzTx/>
              <a:buFontTx/>
              <a:buNone/>
              <a:tabLst/>
              <a:defRPr sz="6400" b="0" i="0" u="none" strike="noStrike" cap="none" spc="0" baseline="0">
                <a:solidFill>
                  <a:schemeClr val="lt1"/>
                </a:solidFill>
                <a:uFillTx/>
                <a:latin typeface="+mn-lt"/>
                <a:ea typeface="+mn-ea"/>
                <a:cs typeface="+mn-cs"/>
                <a:sym typeface="IBM Plex Sans Light"/>
              </a:defRPr>
            </a:lvl8pPr>
            <a:lvl9pPr marL="0" marR="0" indent="1450276" algn="l" defTabSz="2438400" rtl="0" eaLnBrk="1" latinLnBrk="0" hangingPunct="1">
              <a:lnSpc>
                <a:spcPct val="90000"/>
              </a:lnSpc>
              <a:spcBef>
                <a:spcPts val="0"/>
              </a:spcBef>
              <a:spcAft>
                <a:spcPts val="0"/>
              </a:spcAft>
              <a:buClrTx/>
              <a:buSzTx/>
              <a:buFontTx/>
              <a:buNone/>
              <a:tabLst/>
              <a:defRPr sz="6400" b="0" i="0" u="none" strike="noStrike" cap="none" spc="0" baseline="0">
                <a:solidFill>
                  <a:schemeClr val="lt1"/>
                </a:solidFill>
                <a:uFillTx/>
                <a:latin typeface="+mn-lt"/>
                <a:ea typeface="+mn-ea"/>
                <a:cs typeface="+mn-cs"/>
                <a:sym typeface="IBM Plex Sans Light"/>
              </a:defRPr>
            </a:lvl9pPr>
          </a:lstStyle>
          <a:p>
            <a:pPr algn="ctr">
              <a:lnSpc>
                <a:spcPct val="100000"/>
              </a:lnSpc>
            </a:pPr>
            <a:r>
              <a:rPr lang="en-US" sz="6500" kern="0" dirty="0">
                <a:solidFill>
                  <a:schemeClr val="bg1"/>
                </a:solidFill>
              </a:rPr>
              <a:t>Governance</a:t>
            </a:r>
          </a:p>
        </p:txBody>
      </p:sp>
      <p:sp>
        <p:nvSpPr>
          <p:cNvPr id="7" name="Title 1">
            <a:extLst>
              <a:ext uri="{FF2B5EF4-FFF2-40B4-BE49-F238E27FC236}">
                <a16:creationId xmlns:a16="http://schemas.microsoft.com/office/drawing/2014/main" id="{79912769-EEB3-44F4-886F-8D6F89338A19}"/>
              </a:ext>
            </a:extLst>
          </p:cNvPr>
          <p:cNvSpPr txBox="1">
            <a:spLocks/>
          </p:cNvSpPr>
          <p:nvPr/>
        </p:nvSpPr>
        <p:spPr>
          <a:xfrm>
            <a:off x="1344814" y="4401338"/>
            <a:ext cx="3299593" cy="1375905"/>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w="12700">
            <a:noFill/>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style>
          <a:lnRef idx="0">
            <a:scrgbClr r="0" g="0" b="0"/>
          </a:lnRef>
          <a:fillRef idx="0">
            <a:scrgbClr r="0" g="0" b="0"/>
          </a:fillRef>
          <a:effectRef idx="0">
            <a:scrgbClr r="0" g="0" b="0"/>
          </a:effectRef>
          <a:fontRef idx="minor">
            <a:schemeClr val="lt1"/>
          </a:fontRef>
        </p:style>
        <p:txBody>
          <a:bodyPr lIns="0" tIns="0" rIns="0" bIns="0" anchor="ctr"/>
          <a:lstStyle>
            <a:lvl1pPr marL="0" marR="0" indent="0" algn="l" defTabSz="2438400" rtl="0" eaLnBrk="1" latinLnBrk="0" hangingPunct="1">
              <a:lnSpc>
                <a:spcPct val="110000"/>
              </a:lnSpc>
              <a:spcBef>
                <a:spcPts val="0"/>
              </a:spcBef>
              <a:spcAft>
                <a:spcPts val="0"/>
              </a:spcAft>
              <a:buClrTx/>
              <a:buSzTx/>
              <a:buFontTx/>
              <a:buNone/>
              <a:tabLst/>
              <a:defRPr sz="2800" b="0" i="0" u="none" strike="noStrike" cap="none" spc="0" baseline="0">
                <a:solidFill>
                  <a:schemeClr val="tx2"/>
                </a:solidFill>
                <a:uFillTx/>
                <a:latin typeface="+mn-lt"/>
                <a:ea typeface="+mn-ea"/>
                <a:cs typeface="+mn-cs"/>
                <a:sym typeface="IBM Plex Sans Light"/>
              </a:defRPr>
            </a:lvl1pPr>
            <a:lvl2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chemeClr val="lt1"/>
                </a:solidFill>
                <a:uFillTx/>
                <a:latin typeface="+mn-lt"/>
                <a:ea typeface="+mn-ea"/>
                <a:cs typeface="+mn-cs"/>
                <a:sym typeface="IBM Plex Sans Light"/>
              </a:defRPr>
            </a:lvl2pPr>
            <a:lvl3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chemeClr val="lt1"/>
                </a:solidFill>
                <a:uFillTx/>
                <a:latin typeface="+mn-lt"/>
                <a:ea typeface="+mn-ea"/>
                <a:cs typeface="+mn-cs"/>
                <a:sym typeface="IBM Plex Sans Light"/>
              </a:defRPr>
            </a:lvl3pPr>
            <a:lvl4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chemeClr val="lt1"/>
                </a:solidFill>
                <a:uFillTx/>
                <a:latin typeface="+mn-lt"/>
                <a:ea typeface="+mn-ea"/>
                <a:cs typeface="+mn-cs"/>
                <a:sym typeface="IBM Plex Sans Light"/>
              </a:defRPr>
            </a:lvl4pPr>
            <a:lvl5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chemeClr val="lt1"/>
                </a:solidFill>
                <a:uFillTx/>
                <a:latin typeface="+mn-lt"/>
                <a:ea typeface="+mn-ea"/>
                <a:cs typeface="+mn-cs"/>
                <a:sym typeface="IBM Plex Sans Light"/>
              </a:defRPr>
            </a:lvl5pPr>
            <a:lvl6pPr marL="0" marR="0" indent="362568" algn="l" defTabSz="2438400" rtl="0" eaLnBrk="1" latinLnBrk="0" hangingPunct="1">
              <a:lnSpc>
                <a:spcPct val="90000"/>
              </a:lnSpc>
              <a:spcBef>
                <a:spcPts val="0"/>
              </a:spcBef>
              <a:spcAft>
                <a:spcPts val="0"/>
              </a:spcAft>
              <a:buClrTx/>
              <a:buSzTx/>
              <a:buFontTx/>
              <a:buNone/>
              <a:tabLst/>
              <a:defRPr sz="6400" b="0" i="0" u="none" strike="noStrike" cap="none" spc="0" baseline="0">
                <a:solidFill>
                  <a:schemeClr val="lt1"/>
                </a:solidFill>
                <a:uFillTx/>
                <a:latin typeface="+mn-lt"/>
                <a:ea typeface="+mn-ea"/>
                <a:cs typeface="+mn-cs"/>
                <a:sym typeface="IBM Plex Sans Light"/>
              </a:defRPr>
            </a:lvl6pPr>
            <a:lvl7pPr marL="0" marR="0" indent="725139" algn="l" defTabSz="2438400" rtl="0" eaLnBrk="1" latinLnBrk="0" hangingPunct="1">
              <a:lnSpc>
                <a:spcPct val="90000"/>
              </a:lnSpc>
              <a:spcBef>
                <a:spcPts val="0"/>
              </a:spcBef>
              <a:spcAft>
                <a:spcPts val="0"/>
              </a:spcAft>
              <a:buClrTx/>
              <a:buSzTx/>
              <a:buFontTx/>
              <a:buNone/>
              <a:tabLst/>
              <a:defRPr sz="6400" b="0" i="0" u="none" strike="noStrike" cap="none" spc="0" baseline="0">
                <a:solidFill>
                  <a:schemeClr val="lt1"/>
                </a:solidFill>
                <a:uFillTx/>
                <a:latin typeface="+mn-lt"/>
                <a:ea typeface="+mn-ea"/>
                <a:cs typeface="+mn-cs"/>
                <a:sym typeface="IBM Plex Sans Light"/>
              </a:defRPr>
            </a:lvl7pPr>
            <a:lvl8pPr marL="0" marR="0" indent="1087706" algn="l" defTabSz="2438400" rtl="0" eaLnBrk="1" latinLnBrk="0" hangingPunct="1">
              <a:lnSpc>
                <a:spcPct val="90000"/>
              </a:lnSpc>
              <a:spcBef>
                <a:spcPts val="0"/>
              </a:spcBef>
              <a:spcAft>
                <a:spcPts val="0"/>
              </a:spcAft>
              <a:buClrTx/>
              <a:buSzTx/>
              <a:buFontTx/>
              <a:buNone/>
              <a:tabLst/>
              <a:defRPr sz="6400" b="0" i="0" u="none" strike="noStrike" cap="none" spc="0" baseline="0">
                <a:solidFill>
                  <a:schemeClr val="lt1"/>
                </a:solidFill>
                <a:uFillTx/>
                <a:latin typeface="+mn-lt"/>
                <a:ea typeface="+mn-ea"/>
                <a:cs typeface="+mn-cs"/>
                <a:sym typeface="IBM Plex Sans Light"/>
              </a:defRPr>
            </a:lvl8pPr>
            <a:lvl9pPr marL="0" marR="0" indent="1450276" algn="l" defTabSz="2438400" rtl="0" eaLnBrk="1" latinLnBrk="0" hangingPunct="1">
              <a:lnSpc>
                <a:spcPct val="90000"/>
              </a:lnSpc>
              <a:spcBef>
                <a:spcPts val="0"/>
              </a:spcBef>
              <a:spcAft>
                <a:spcPts val="0"/>
              </a:spcAft>
              <a:buClrTx/>
              <a:buSzTx/>
              <a:buFontTx/>
              <a:buNone/>
              <a:tabLst/>
              <a:defRPr sz="6400" b="0" i="0" u="none" strike="noStrike" cap="none" spc="0" baseline="0">
                <a:solidFill>
                  <a:schemeClr val="lt1"/>
                </a:solidFill>
                <a:uFillTx/>
                <a:latin typeface="+mn-lt"/>
                <a:ea typeface="+mn-ea"/>
                <a:cs typeface="+mn-cs"/>
                <a:sym typeface="IBM Plex Sans Light"/>
              </a:defRPr>
            </a:lvl9pPr>
          </a:lstStyle>
          <a:p>
            <a:pPr algn="ctr">
              <a:lnSpc>
                <a:spcPct val="100000"/>
              </a:lnSpc>
            </a:pPr>
            <a:r>
              <a:rPr lang="en-US" sz="6500" kern="0" dirty="0">
                <a:solidFill>
                  <a:schemeClr val="bg1"/>
                </a:solidFill>
              </a:rPr>
              <a:t>DSPM</a:t>
            </a:r>
          </a:p>
        </p:txBody>
      </p:sp>
      <p:sp>
        <p:nvSpPr>
          <p:cNvPr id="9" name="TextBox 8">
            <a:extLst>
              <a:ext uri="{FF2B5EF4-FFF2-40B4-BE49-F238E27FC236}">
                <a16:creationId xmlns:a16="http://schemas.microsoft.com/office/drawing/2014/main" id="{31F0A98E-0763-A487-880E-C29DF8F37A58}"/>
              </a:ext>
            </a:extLst>
          </p:cNvPr>
          <p:cNvSpPr txBox="1"/>
          <p:nvPr/>
        </p:nvSpPr>
        <p:spPr>
          <a:xfrm>
            <a:off x="1344815" y="6888620"/>
            <a:ext cx="3299593" cy="886805"/>
          </a:xfrm>
          <a:prstGeom prst="rect">
            <a:avLst/>
          </a:prstGeom>
        </p:spPr>
        <p:txBody>
          <a:bodyPr vert="horz" wrap="square" lIns="0" tIns="0" rIns="0" bIns="0" rtlCol="0">
            <a:noAutofit/>
          </a:bodyPr>
          <a:lstStyle/>
          <a:p>
            <a:pPr defTabSz="2438372">
              <a:lnSpc>
                <a:spcPct val="90000"/>
              </a:lnSpc>
              <a:defRPr/>
            </a:pPr>
            <a:r>
              <a:rPr lang="en-US" sz="4000" dirty="0">
                <a:solidFill>
                  <a:schemeClr val="accent1"/>
                </a:solidFill>
                <a:cs typeface="Arial" panose="020B0604020202020204" pitchFamily="34" charset="0"/>
              </a:rPr>
              <a:t>2. Context</a:t>
            </a:r>
          </a:p>
        </p:txBody>
      </p:sp>
      <p:sp>
        <p:nvSpPr>
          <p:cNvPr id="5" name="TextBox 4">
            <a:extLst>
              <a:ext uri="{FF2B5EF4-FFF2-40B4-BE49-F238E27FC236}">
                <a16:creationId xmlns:a16="http://schemas.microsoft.com/office/drawing/2014/main" id="{6FAD2DDC-4D01-8EDE-92CF-B85CADB93291}"/>
              </a:ext>
            </a:extLst>
          </p:cNvPr>
          <p:cNvSpPr txBox="1"/>
          <p:nvPr/>
        </p:nvSpPr>
        <p:spPr>
          <a:xfrm>
            <a:off x="1344815" y="7724634"/>
            <a:ext cx="3299593" cy="886805"/>
          </a:xfrm>
          <a:prstGeom prst="rect">
            <a:avLst/>
          </a:prstGeom>
        </p:spPr>
        <p:txBody>
          <a:bodyPr vert="horz" wrap="square" lIns="0" tIns="0" rIns="0" bIns="0" rtlCol="0">
            <a:noAutofit/>
          </a:bodyPr>
          <a:lstStyle/>
          <a:p>
            <a:pPr defTabSz="2438372">
              <a:lnSpc>
                <a:spcPct val="90000"/>
              </a:lnSpc>
              <a:defRPr/>
            </a:pPr>
            <a:r>
              <a:rPr lang="en-US" sz="4000" dirty="0">
                <a:solidFill>
                  <a:schemeClr val="accent1"/>
                </a:solidFill>
                <a:cs typeface="Arial" panose="020B0604020202020204" pitchFamily="34" charset="0"/>
              </a:rPr>
              <a:t>3. Accuracy</a:t>
            </a:r>
          </a:p>
        </p:txBody>
      </p:sp>
      <p:sp>
        <p:nvSpPr>
          <p:cNvPr id="8" name="TextBox 7">
            <a:extLst>
              <a:ext uri="{FF2B5EF4-FFF2-40B4-BE49-F238E27FC236}">
                <a16:creationId xmlns:a16="http://schemas.microsoft.com/office/drawing/2014/main" id="{2E84AC56-B63A-FD0D-D120-4EF4E3627B34}"/>
              </a:ext>
            </a:extLst>
          </p:cNvPr>
          <p:cNvSpPr txBox="1"/>
          <p:nvPr/>
        </p:nvSpPr>
        <p:spPr>
          <a:xfrm>
            <a:off x="1344815" y="8729525"/>
            <a:ext cx="4524116" cy="886805"/>
          </a:xfrm>
          <a:prstGeom prst="rect">
            <a:avLst/>
          </a:prstGeom>
        </p:spPr>
        <p:txBody>
          <a:bodyPr vert="horz" wrap="square" lIns="0" tIns="0" rIns="0" bIns="0" rtlCol="0">
            <a:noAutofit/>
          </a:bodyPr>
          <a:lstStyle/>
          <a:p>
            <a:pPr defTabSz="2438372">
              <a:lnSpc>
                <a:spcPct val="90000"/>
              </a:lnSpc>
              <a:defRPr/>
            </a:pPr>
            <a:r>
              <a:rPr lang="en-US" sz="4000" dirty="0">
                <a:solidFill>
                  <a:schemeClr val="accent1"/>
                </a:solidFill>
                <a:cs typeface="Arial" panose="020B0604020202020204" pitchFamily="34" charset="0"/>
              </a:rPr>
              <a:t>4. Movement - DR</a:t>
            </a:r>
          </a:p>
        </p:txBody>
      </p:sp>
      <p:sp>
        <p:nvSpPr>
          <p:cNvPr id="10" name="TextBox 9">
            <a:extLst>
              <a:ext uri="{FF2B5EF4-FFF2-40B4-BE49-F238E27FC236}">
                <a16:creationId xmlns:a16="http://schemas.microsoft.com/office/drawing/2014/main" id="{808433B0-C83E-B517-2924-ABA92B49BAD6}"/>
              </a:ext>
            </a:extLst>
          </p:cNvPr>
          <p:cNvSpPr txBox="1"/>
          <p:nvPr/>
        </p:nvSpPr>
        <p:spPr>
          <a:xfrm>
            <a:off x="4425696" y="8266176"/>
            <a:ext cx="0" cy="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rtlCol="0">
            <a:noAutofit/>
          </a:bodyPr>
          <a:lstStyle/>
          <a:p>
            <a:pPr marL="444465" indent="-446749" algn="l" defTabSz="2438400">
              <a:spcBef>
                <a:spcPts val="2900"/>
              </a:spcBef>
              <a:buSzPct val="100000"/>
              <a:buFontTx/>
              <a:buChar char="–"/>
            </a:pPr>
            <a:endParaRPr lang="en-US" kern="0" dirty="0">
              <a:solidFill>
                <a:srgbClr val="000000"/>
              </a:solidFill>
              <a:ea typeface="+mj-ea"/>
              <a:cs typeface="+mj-cs"/>
              <a:sym typeface="IBM Plex Sans Light"/>
            </a:endParaRPr>
          </a:p>
        </p:txBody>
      </p:sp>
      <p:sp>
        <p:nvSpPr>
          <p:cNvPr id="11" name="TextBox 10">
            <a:extLst>
              <a:ext uri="{FF2B5EF4-FFF2-40B4-BE49-F238E27FC236}">
                <a16:creationId xmlns:a16="http://schemas.microsoft.com/office/drawing/2014/main" id="{A4F1E5C2-FE35-2472-B794-6EF82F329EBB}"/>
              </a:ext>
            </a:extLst>
          </p:cNvPr>
          <p:cNvSpPr txBox="1"/>
          <p:nvPr/>
        </p:nvSpPr>
        <p:spPr>
          <a:xfrm>
            <a:off x="1344815" y="9667860"/>
            <a:ext cx="4524116" cy="886805"/>
          </a:xfrm>
          <a:prstGeom prst="rect">
            <a:avLst/>
          </a:prstGeom>
        </p:spPr>
        <p:txBody>
          <a:bodyPr vert="horz" wrap="square" lIns="0" tIns="0" rIns="0" bIns="0" rtlCol="0">
            <a:noAutofit/>
          </a:bodyPr>
          <a:lstStyle/>
          <a:p>
            <a:pPr defTabSz="2438372">
              <a:lnSpc>
                <a:spcPct val="90000"/>
              </a:lnSpc>
              <a:defRPr/>
            </a:pPr>
            <a:r>
              <a:rPr lang="en-US" sz="4000" dirty="0">
                <a:solidFill>
                  <a:schemeClr val="accent1"/>
                </a:solidFill>
                <a:cs typeface="Arial" panose="020B0604020202020204" pitchFamily="34" charset="0"/>
              </a:rPr>
              <a:t>5. Vulnerability Management</a:t>
            </a:r>
          </a:p>
        </p:txBody>
      </p:sp>
      <p:sp>
        <p:nvSpPr>
          <p:cNvPr id="12" name="TextBox 11">
            <a:extLst>
              <a:ext uri="{FF2B5EF4-FFF2-40B4-BE49-F238E27FC236}">
                <a16:creationId xmlns:a16="http://schemas.microsoft.com/office/drawing/2014/main" id="{0D5C8184-CFAF-32B1-C952-4AFF22D58064}"/>
              </a:ext>
            </a:extLst>
          </p:cNvPr>
          <p:cNvSpPr txBox="1"/>
          <p:nvPr/>
        </p:nvSpPr>
        <p:spPr>
          <a:xfrm>
            <a:off x="1344815" y="11013559"/>
            <a:ext cx="4524116" cy="886805"/>
          </a:xfrm>
          <a:prstGeom prst="rect">
            <a:avLst/>
          </a:prstGeom>
        </p:spPr>
        <p:txBody>
          <a:bodyPr vert="horz" wrap="square" lIns="0" tIns="0" rIns="0" bIns="0" rtlCol="0">
            <a:noAutofit/>
          </a:bodyPr>
          <a:lstStyle/>
          <a:p>
            <a:pPr defTabSz="2438372">
              <a:lnSpc>
                <a:spcPct val="90000"/>
              </a:lnSpc>
              <a:defRPr/>
            </a:pPr>
            <a:r>
              <a:rPr lang="en-US" sz="4000" dirty="0">
                <a:solidFill>
                  <a:schemeClr val="accent1"/>
                </a:solidFill>
                <a:cs typeface="Arial" panose="020B0604020202020204" pitchFamily="34" charset="0"/>
              </a:rPr>
              <a:t>6. Identity Intelligence Insights</a:t>
            </a:r>
          </a:p>
        </p:txBody>
      </p:sp>
      <p:sp>
        <p:nvSpPr>
          <p:cNvPr id="13" name="Down Arrow 12">
            <a:extLst>
              <a:ext uri="{FF2B5EF4-FFF2-40B4-BE49-F238E27FC236}">
                <a16:creationId xmlns:a16="http://schemas.microsoft.com/office/drawing/2014/main" id="{3E74026B-7887-17E8-1B12-5F76EDF7684C}"/>
              </a:ext>
            </a:extLst>
          </p:cNvPr>
          <p:cNvSpPr/>
          <p:nvPr/>
        </p:nvSpPr>
        <p:spPr bwMode="auto">
          <a:xfrm>
            <a:off x="17971235" y="6183359"/>
            <a:ext cx="658368" cy="859520"/>
          </a:xfrm>
          <a:prstGeom prst="downArrow">
            <a:avLst/>
          </a:prstGeom>
          <a:solidFill>
            <a:schemeClr val="accent4"/>
          </a:solidFill>
          <a:ln w="19050">
            <a:solidFill>
              <a:srgbClr val="E5F6FF"/>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IBM Plex Sans Light"/>
              <a:buNone/>
              <a:tabLst/>
            </a:pPr>
            <a:endParaRPr kumimoji="0" lang="en-US" sz="1400" b="0" i="0" u="none" strike="noStrike" cap="none" normalizeH="0" baseline="0" dirty="0">
              <a:ln>
                <a:noFill/>
              </a:ln>
              <a:solidFill>
                <a:schemeClr val="bg1"/>
              </a:solidFill>
              <a:effectLst/>
              <a:latin typeface="+mn-lt"/>
            </a:endParaRPr>
          </a:p>
        </p:txBody>
      </p:sp>
      <p:sp>
        <p:nvSpPr>
          <p:cNvPr id="14" name="TextBox 13">
            <a:extLst>
              <a:ext uri="{FF2B5EF4-FFF2-40B4-BE49-F238E27FC236}">
                <a16:creationId xmlns:a16="http://schemas.microsoft.com/office/drawing/2014/main" id="{D1B62A68-3CB8-CFE3-C4D9-320DA21E109D}"/>
              </a:ext>
            </a:extLst>
          </p:cNvPr>
          <p:cNvSpPr txBox="1"/>
          <p:nvPr/>
        </p:nvSpPr>
        <p:spPr>
          <a:xfrm>
            <a:off x="18861287" y="6270596"/>
            <a:ext cx="1738113" cy="886805"/>
          </a:xfrm>
          <a:prstGeom prst="rect">
            <a:avLst/>
          </a:prstGeom>
        </p:spPr>
        <p:txBody>
          <a:bodyPr vert="horz" wrap="square" lIns="0" tIns="0" rIns="0" bIns="0" rtlCol="0">
            <a:noAutofit/>
          </a:bodyPr>
          <a:lstStyle/>
          <a:p>
            <a:pPr defTabSz="2438372">
              <a:lnSpc>
                <a:spcPct val="90000"/>
              </a:lnSpc>
              <a:defRPr/>
            </a:pPr>
            <a:r>
              <a:rPr lang="en-US" sz="4000" dirty="0">
                <a:solidFill>
                  <a:schemeClr val="accent1"/>
                </a:solidFill>
                <a:cs typeface="Arial" panose="020B0604020202020204" pitchFamily="34" charset="0"/>
              </a:rPr>
              <a:t>MTE/R </a:t>
            </a:r>
          </a:p>
        </p:txBody>
      </p:sp>
      <p:sp>
        <p:nvSpPr>
          <p:cNvPr id="15" name="TextBox 14">
            <a:extLst>
              <a:ext uri="{FF2B5EF4-FFF2-40B4-BE49-F238E27FC236}">
                <a16:creationId xmlns:a16="http://schemas.microsoft.com/office/drawing/2014/main" id="{5F4EF0CB-3840-414F-AAA7-DC91D8FF5207}"/>
              </a:ext>
            </a:extLst>
          </p:cNvPr>
          <p:cNvSpPr txBox="1"/>
          <p:nvPr/>
        </p:nvSpPr>
        <p:spPr>
          <a:xfrm>
            <a:off x="18129767" y="7548405"/>
            <a:ext cx="3299593" cy="886805"/>
          </a:xfrm>
          <a:prstGeom prst="rect">
            <a:avLst/>
          </a:prstGeom>
        </p:spPr>
        <p:txBody>
          <a:bodyPr vert="horz" wrap="square" lIns="0" tIns="0" rIns="0" bIns="0" rtlCol="0">
            <a:noAutofit/>
          </a:bodyPr>
          <a:lstStyle/>
          <a:p>
            <a:pPr defTabSz="2438372">
              <a:lnSpc>
                <a:spcPct val="90000"/>
              </a:lnSpc>
              <a:defRPr/>
            </a:pPr>
            <a:r>
              <a:rPr lang="en-US" sz="4000" dirty="0">
                <a:solidFill>
                  <a:schemeClr val="accent1"/>
                </a:solidFill>
                <a:cs typeface="Arial" panose="020B0604020202020204" pitchFamily="34" charset="0"/>
              </a:rPr>
              <a:t>1. Active T.A</a:t>
            </a:r>
          </a:p>
        </p:txBody>
      </p:sp>
      <p:sp>
        <p:nvSpPr>
          <p:cNvPr id="16" name="TextBox 15">
            <a:extLst>
              <a:ext uri="{FF2B5EF4-FFF2-40B4-BE49-F238E27FC236}">
                <a16:creationId xmlns:a16="http://schemas.microsoft.com/office/drawing/2014/main" id="{2328C94E-340C-5245-A1C4-6D7A33181F6B}"/>
              </a:ext>
            </a:extLst>
          </p:cNvPr>
          <p:cNvSpPr txBox="1"/>
          <p:nvPr/>
        </p:nvSpPr>
        <p:spPr>
          <a:xfrm>
            <a:off x="18129767" y="8624469"/>
            <a:ext cx="4031113" cy="886805"/>
          </a:xfrm>
          <a:prstGeom prst="rect">
            <a:avLst/>
          </a:prstGeom>
        </p:spPr>
        <p:txBody>
          <a:bodyPr vert="horz" wrap="square" lIns="0" tIns="0" rIns="0" bIns="0" rtlCol="0">
            <a:noAutofit/>
          </a:bodyPr>
          <a:lstStyle/>
          <a:p>
            <a:pPr defTabSz="2438372">
              <a:lnSpc>
                <a:spcPct val="90000"/>
              </a:lnSpc>
              <a:defRPr/>
            </a:pPr>
            <a:r>
              <a:rPr lang="en-US" sz="4000" dirty="0">
                <a:solidFill>
                  <a:schemeClr val="accent1"/>
                </a:solidFill>
                <a:cs typeface="Arial" panose="020B0604020202020204" pitchFamily="34" charset="0"/>
              </a:rPr>
              <a:t>2. Risk Scoring</a:t>
            </a:r>
          </a:p>
        </p:txBody>
      </p:sp>
      <p:sp>
        <p:nvSpPr>
          <p:cNvPr id="18" name="TextBox 17">
            <a:extLst>
              <a:ext uri="{FF2B5EF4-FFF2-40B4-BE49-F238E27FC236}">
                <a16:creationId xmlns:a16="http://schemas.microsoft.com/office/drawing/2014/main" id="{9C84E05D-8CDC-2BDE-58D7-5CD0055213D1}"/>
              </a:ext>
            </a:extLst>
          </p:cNvPr>
          <p:cNvSpPr txBox="1"/>
          <p:nvPr/>
        </p:nvSpPr>
        <p:spPr>
          <a:xfrm>
            <a:off x="18129767" y="9735564"/>
            <a:ext cx="5603017" cy="886805"/>
          </a:xfrm>
          <a:prstGeom prst="rect">
            <a:avLst/>
          </a:prstGeom>
        </p:spPr>
        <p:txBody>
          <a:bodyPr vert="horz" wrap="square" lIns="0" tIns="0" rIns="0" bIns="0" rtlCol="0">
            <a:noAutofit/>
          </a:bodyPr>
          <a:lstStyle/>
          <a:p>
            <a:pPr defTabSz="2438372">
              <a:lnSpc>
                <a:spcPct val="90000"/>
              </a:lnSpc>
              <a:defRPr/>
            </a:pPr>
            <a:r>
              <a:rPr lang="en-US" sz="4000" dirty="0">
                <a:solidFill>
                  <a:schemeClr val="accent1"/>
                </a:solidFill>
                <a:cs typeface="Arial" panose="020B0604020202020204" pitchFamily="34" charset="0"/>
              </a:rPr>
              <a:t>3. Real Time Trust Evaluator</a:t>
            </a:r>
          </a:p>
        </p:txBody>
      </p:sp>
      <p:sp>
        <p:nvSpPr>
          <p:cNvPr id="24" name="TextBox 23">
            <a:extLst>
              <a:ext uri="{FF2B5EF4-FFF2-40B4-BE49-F238E27FC236}">
                <a16:creationId xmlns:a16="http://schemas.microsoft.com/office/drawing/2014/main" id="{D621DEB5-8CA0-E058-0F1C-403804B27C7E}"/>
              </a:ext>
            </a:extLst>
          </p:cNvPr>
          <p:cNvSpPr txBox="1"/>
          <p:nvPr/>
        </p:nvSpPr>
        <p:spPr>
          <a:xfrm>
            <a:off x="11430964" y="11985940"/>
            <a:ext cx="4342436" cy="307477"/>
          </a:xfrm>
          <a:prstGeom prst="rect">
            <a:avLst/>
          </a:prstGeom>
        </p:spPr>
        <p:txBody>
          <a:bodyPr vert="horz" wrap="square" lIns="0" tIns="0" rIns="0" bIns="0" rtlCol="0">
            <a:noAutofit/>
          </a:bodyPr>
          <a:lstStyle/>
          <a:p>
            <a:pPr defTabSz="2438372">
              <a:lnSpc>
                <a:spcPct val="90000"/>
              </a:lnSpc>
              <a:defRPr/>
            </a:pPr>
            <a:r>
              <a:rPr lang="en-US" sz="2800" dirty="0">
                <a:solidFill>
                  <a:schemeClr val="accent1"/>
                </a:solidFill>
                <a:cs typeface="Arial" panose="020B0604020202020204" pitchFamily="34" charset="0"/>
              </a:rPr>
              <a:t>Policies into Rules</a:t>
            </a:r>
          </a:p>
        </p:txBody>
      </p:sp>
      <p:sp>
        <p:nvSpPr>
          <p:cNvPr id="20" name="TextBox 19">
            <a:extLst>
              <a:ext uri="{FF2B5EF4-FFF2-40B4-BE49-F238E27FC236}">
                <a16:creationId xmlns:a16="http://schemas.microsoft.com/office/drawing/2014/main" id="{FFEBD0C0-4AE0-B57E-C1DA-74CED1BE8F68}"/>
              </a:ext>
            </a:extLst>
          </p:cNvPr>
          <p:cNvSpPr txBox="1"/>
          <p:nvPr/>
        </p:nvSpPr>
        <p:spPr>
          <a:xfrm>
            <a:off x="7442993" y="9995948"/>
            <a:ext cx="3990616" cy="886805"/>
          </a:xfrm>
          <a:prstGeom prst="rect">
            <a:avLst/>
          </a:prstGeom>
        </p:spPr>
        <p:txBody>
          <a:bodyPr vert="horz" wrap="square" lIns="0" tIns="0" rIns="0" bIns="0" rtlCol="0">
            <a:noAutofit/>
          </a:bodyPr>
          <a:lstStyle/>
          <a:p>
            <a:pPr defTabSz="2438372">
              <a:lnSpc>
                <a:spcPct val="90000"/>
              </a:lnSpc>
              <a:defRPr/>
            </a:pPr>
            <a:r>
              <a:rPr lang="en-US" sz="4000" dirty="0">
                <a:solidFill>
                  <a:schemeClr val="accent1"/>
                </a:solidFill>
                <a:cs typeface="Arial" panose="020B0604020202020204" pitchFamily="34" charset="0"/>
              </a:rPr>
              <a:t>Third Party</a:t>
            </a:r>
          </a:p>
        </p:txBody>
      </p:sp>
      <p:sp>
        <p:nvSpPr>
          <p:cNvPr id="21" name="TextBox 20">
            <a:extLst>
              <a:ext uri="{FF2B5EF4-FFF2-40B4-BE49-F238E27FC236}">
                <a16:creationId xmlns:a16="http://schemas.microsoft.com/office/drawing/2014/main" id="{6978EAD4-5472-18D3-6E4A-DA56782746FA}"/>
              </a:ext>
            </a:extLst>
          </p:cNvPr>
          <p:cNvSpPr txBox="1"/>
          <p:nvPr/>
        </p:nvSpPr>
        <p:spPr>
          <a:xfrm>
            <a:off x="11569221" y="10357547"/>
            <a:ext cx="3990616" cy="886805"/>
          </a:xfrm>
          <a:prstGeom prst="rect">
            <a:avLst/>
          </a:prstGeom>
        </p:spPr>
        <p:txBody>
          <a:bodyPr vert="horz" wrap="square" lIns="0" tIns="0" rIns="0" bIns="0" rtlCol="0">
            <a:noAutofit/>
          </a:bodyPr>
          <a:lstStyle/>
          <a:p>
            <a:pPr defTabSz="2438372">
              <a:lnSpc>
                <a:spcPct val="90000"/>
              </a:lnSpc>
              <a:defRPr/>
            </a:pPr>
            <a:r>
              <a:rPr lang="en-US" sz="4000" dirty="0">
                <a:solidFill>
                  <a:schemeClr val="accent1"/>
                </a:solidFill>
                <a:cs typeface="Arial" panose="020B0604020202020204" pitchFamily="34" charset="0"/>
              </a:rPr>
              <a:t>Data</a:t>
            </a:r>
          </a:p>
        </p:txBody>
      </p:sp>
      <p:sp>
        <p:nvSpPr>
          <p:cNvPr id="22" name="TextBox 21">
            <a:extLst>
              <a:ext uri="{FF2B5EF4-FFF2-40B4-BE49-F238E27FC236}">
                <a16:creationId xmlns:a16="http://schemas.microsoft.com/office/drawing/2014/main" id="{F51F42BC-9238-4B01-47EF-251D319E2349}"/>
              </a:ext>
            </a:extLst>
          </p:cNvPr>
          <p:cNvSpPr txBox="1"/>
          <p:nvPr/>
        </p:nvSpPr>
        <p:spPr>
          <a:xfrm>
            <a:off x="13819329" y="10029388"/>
            <a:ext cx="3990616" cy="886805"/>
          </a:xfrm>
          <a:prstGeom prst="rect">
            <a:avLst/>
          </a:prstGeom>
        </p:spPr>
        <p:txBody>
          <a:bodyPr vert="horz" wrap="square" lIns="0" tIns="0" rIns="0" bIns="0" rtlCol="0">
            <a:noAutofit/>
          </a:bodyPr>
          <a:lstStyle/>
          <a:p>
            <a:pPr defTabSz="2438372">
              <a:lnSpc>
                <a:spcPct val="90000"/>
              </a:lnSpc>
              <a:defRPr/>
            </a:pPr>
            <a:r>
              <a:rPr lang="en-US" sz="4000" dirty="0">
                <a:solidFill>
                  <a:schemeClr val="accent1"/>
                </a:solidFill>
                <a:cs typeface="Arial" panose="020B0604020202020204" pitchFamily="34" charset="0"/>
              </a:rPr>
              <a:t>Data Security</a:t>
            </a:r>
          </a:p>
        </p:txBody>
      </p:sp>
      <p:sp>
        <p:nvSpPr>
          <p:cNvPr id="25" name="TextBox 24">
            <a:extLst>
              <a:ext uri="{FF2B5EF4-FFF2-40B4-BE49-F238E27FC236}">
                <a16:creationId xmlns:a16="http://schemas.microsoft.com/office/drawing/2014/main" id="{1A7FCC21-5176-D37A-A4EB-566C5EF24929}"/>
              </a:ext>
            </a:extLst>
          </p:cNvPr>
          <p:cNvSpPr txBox="1"/>
          <p:nvPr/>
        </p:nvSpPr>
        <p:spPr>
          <a:xfrm>
            <a:off x="16781758" y="12552841"/>
            <a:ext cx="0" cy="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rtlCol="0">
            <a:noAutofit/>
          </a:bodyPr>
          <a:lstStyle/>
          <a:p>
            <a:pPr marL="444465" indent="-446749" algn="l" defTabSz="2438400">
              <a:spcBef>
                <a:spcPts val="2900"/>
              </a:spcBef>
              <a:buSzPct val="100000"/>
              <a:buFontTx/>
              <a:buChar char="–"/>
            </a:pPr>
            <a:endParaRPr lang="en-US" kern="0" dirty="0">
              <a:solidFill>
                <a:srgbClr val="000000"/>
              </a:solidFill>
              <a:ea typeface="+mj-ea"/>
              <a:cs typeface="+mj-cs"/>
              <a:sym typeface="IBM Plex Sans Light"/>
            </a:endParaRPr>
          </a:p>
        </p:txBody>
      </p:sp>
      <p:sp>
        <p:nvSpPr>
          <p:cNvPr id="26" name="TextBox 25">
            <a:extLst>
              <a:ext uri="{FF2B5EF4-FFF2-40B4-BE49-F238E27FC236}">
                <a16:creationId xmlns:a16="http://schemas.microsoft.com/office/drawing/2014/main" id="{D0315EF9-83A6-43E6-47C1-B248BF075850}"/>
              </a:ext>
            </a:extLst>
          </p:cNvPr>
          <p:cNvSpPr txBox="1"/>
          <p:nvPr/>
        </p:nvSpPr>
        <p:spPr>
          <a:xfrm>
            <a:off x="4016827" y="6103774"/>
            <a:ext cx="3990616" cy="886805"/>
          </a:xfrm>
          <a:prstGeom prst="rect">
            <a:avLst/>
          </a:prstGeom>
        </p:spPr>
        <p:txBody>
          <a:bodyPr vert="horz" wrap="square" lIns="0" tIns="0" rIns="0" bIns="0" rtlCol="0">
            <a:noAutofit/>
          </a:bodyPr>
          <a:lstStyle/>
          <a:p>
            <a:pPr defTabSz="2438372">
              <a:lnSpc>
                <a:spcPct val="90000"/>
              </a:lnSpc>
              <a:defRPr/>
            </a:pPr>
            <a:r>
              <a:rPr lang="en-US" sz="4000" dirty="0">
                <a:solidFill>
                  <a:schemeClr val="accent1"/>
                </a:solidFill>
                <a:cs typeface="Arial" panose="020B0604020202020204" pitchFamily="34" charset="0"/>
              </a:rPr>
              <a:t>70%</a:t>
            </a:r>
          </a:p>
        </p:txBody>
      </p:sp>
      <p:sp>
        <p:nvSpPr>
          <p:cNvPr id="31" name="Can 30">
            <a:extLst>
              <a:ext uri="{FF2B5EF4-FFF2-40B4-BE49-F238E27FC236}">
                <a16:creationId xmlns:a16="http://schemas.microsoft.com/office/drawing/2014/main" id="{697B20C6-5BC0-0F82-EB74-ECE66FE4044E}"/>
              </a:ext>
            </a:extLst>
          </p:cNvPr>
          <p:cNvSpPr/>
          <p:nvPr/>
        </p:nvSpPr>
        <p:spPr bwMode="auto">
          <a:xfrm>
            <a:off x="8904732" y="521473"/>
            <a:ext cx="986106" cy="1060812"/>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IBM Plex Sans Light"/>
              <a:buNone/>
              <a:tabLst/>
            </a:pPr>
            <a:endParaRPr kumimoji="0" lang="en-US" sz="1400" b="0" i="0" u="none" strike="noStrike" cap="none" normalizeH="0" baseline="0" dirty="0">
              <a:ln>
                <a:noFill/>
              </a:ln>
              <a:solidFill>
                <a:schemeClr val="bg1"/>
              </a:solidFill>
              <a:effectLst/>
              <a:latin typeface="+mn-lt"/>
            </a:endParaRPr>
          </a:p>
        </p:txBody>
      </p:sp>
      <p:sp>
        <p:nvSpPr>
          <p:cNvPr id="42" name="TextBox 41">
            <a:extLst>
              <a:ext uri="{FF2B5EF4-FFF2-40B4-BE49-F238E27FC236}">
                <a16:creationId xmlns:a16="http://schemas.microsoft.com/office/drawing/2014/main" id="{F78FA077-C723-EDBD-AB60-41524FF263D6}"/>
              </a:ext>
            </a:extLst>
          </p:cNvPr>
          <p:cNvSpPr txBox="1"/>
          <p:nvPr/>
        </p:nvSpPr>
        <p:spPr>
          <a:xfrm>
            <a:off x="20599400" y="6260887"/>
            <a:ext cx="3787774" cy="886805"/>
          </a:xfrm>
          <a:prstGeom prst="rect">
            <a:avLst/>
          </a:prstGeom>
        </p:spPr>
        <p:txBody>
          <a:bodyPr vert="horz" wrap="square" lIns="0" tIns="0" rIns="0" bIns="0" rtlCol="0">
            <a:noAutofit/>
          </a:bodyPr>
          <a:lstStyle/>
          <a:p>
            <a:pPr defTabSz="2438372">
              <a:lnSpc>
                <a:spcPct val="90000"/>
              </a:lnSpc>
              <a:defRPr/>
            </a:pPr>
            <a:r>
              <a:rPr lang="en-US" sz="3200" dirty="0">
                <a:cs typeface="Arial" panose="020B0604020202020204" pitchFamily="34" charset="0"/>
              </a:rPr>
              <a:t>Avg</a:t>
            </a:r>
            <a:r>
              <a:rPr lang="en-US" sz="4000" dirty="0">
                <a:solidFill>
                  <a:schemeClr val="accent1"/>
                </a:solidFill>
                <a:cs typeface="Arial" panose="020B0604020202020204" pitchFamily="34" charset="0"/>
              </a:rPr>
              <a:t> 277 Days</a:t>
            </a:r>
          </a:p>
        </p:txBody>
      </p:sp>
      <p:sp>
        <p:nvSpPr>
          <p:cNvPr id="44" name="TextBox 43">
            <a:extLst>
              <a:ext uri="{FF2B5EF4-FFF2-40B4-BE49-F238E27FC236}">
                <a16:creationId xmlns:a16="http://schemas.microsoft.com/office/drawing/2014/main" id="{9F2C5119-17D8-7023-CA02-2B40A8B3611C}"/>
              </a:ext>
            </a:extLst>
          </p:cNvPr>
          <p:cNvSpPr txBox="1"/>
          <p:nvPr/>
        </p:nvSpPr>
        <p:spPr>
          <a:xfrm>
            <a:off x="7034255" y="5368172"/>
            <a:ext cx="3299593" cy="886805"/>
          </a:xfrm>
          <a:prstGeom prst="rect">
            <a:avLst/>
          </a:prstGeom>
        </p:spPr>
        <p:txBody>
          <a:bodyPr vert="horz" wrap="square" lIns="0" tIns="0" rIns="0" bIns="0" rtlCol="0">
            <a:noAutofit/>
          </a:bodyPr>
          <a:lstStyle/>
          <a:p>
            <a:pPr defTabSz="2438372">
              <a:lnSpc>
                <a:spcPct val="90000"/>
              </a:lnSpc>
              <a:defRPr/>
            </a:pPr>
            <a:r>
              <a:rPr lang="en-US" sz="2800" dirty="0">
                <a:solidFill>
                  <a:schemeClr val="accent1"/>
                </a:solidFill>
                <a:cs typeface="Arial" panose="020B0604020202020204" pitchFamily="34" charset="0"/>
              </a:rPr>
              <a:t>Employees</a:t>
            </a:r>
          </a:p>
        </p:txBody>
      </p:sp>
      <p:sp>
        <p:nvSpPr>
          <p:cNvPr id="45" name="TextBox 44">
            <a:extLst>
              <a:ext uri="{FF2B5EF4-FFF2-40B4-BE49-F238E27FC236}">
                <a16:creationId xmlns:a16="http://schemas.microsoft.com/office/drawing/2014/main" id="{B5B63B80-8C46-021A-A710-44544F566B01}"/>
              </a:ext>
            </a:extLst>
          </p:cNvPr>
          <p:cNvSpPr txBox="1"/>
          <p:nvPr/>
        </p:nvSpPr>
        <p:spPr>
          <a:xfrm>
            <a:off x="7034256" y="3243646"/>
            <a:ext cx="3299593" cy="524048"/>
          </a:xfrm>
          <a:prstGeom prst="rect">
            <a:avLst/>
          </a:prstGeom>
        </p:spPr>
        <p:txBody>
          <a:bodyPr vert="horz" wrap="square" lIns="0" tIns="0" rIns="0" bIns="0" rtlCol="0">
            <a:noAutofit/>
          </a:bodyPr>
          <a:lstStyle/>
          <a:p>
            <a:pPr defTabSz="2438372">
              <a:lnSpc>
                <a:spcPct val="90000"/>
              </a:lnSpc>
              <a:defRPr/>
            </a:pPr>
            <a:r>
              <a:rPr lang="en-US" sz="2800" dirty="0">
                <a:solidFill>
                  <a:schemeClr val="accent1"/>
                </a:solidFill>
                <a:cs typeface="Arial" panose="020B0604020202020204" pitchFamily="34" charset="0"/>
              </a:rPr>
              <a:t>Customers</a:t>
            </a:r>
          </a:p>
        </p:txBody>
      </p:sp>
      <p:sp>
        <p:nvSpPr>
          <p:cNvPr id="46" name="TextBox 45">
            <a:extLst>
              <a:ext uri="{FF2B5EF4-FFF2-40B4-BE49-F238E27FC236}">
                <a16:creationId xmlns:a16="http://schemas.microsoft.com/office/drawing/2014/main" id="{1323833D-F59C-9791-C92E-B64EF0D2F8DA}"/>
              </a:ext>
            </a:extLst>
          </p:cNvPr>
          <p:cNvSpPr txBox="1"/>
          <p:nvPr/>
        </p:nvSpPr>
        <p:spPr>
          <a:xfrm>
            <a:off x="6835118" y="7248942"/>
            <a:ext cx="3299593" cy="886805"/>
          </a:xfrm>
          <a:prstGeom prst="rect">
            <a:avLst/>
          </a:prstGeom>
        </p:spPr>
        <p:txBody>
          <a:bodyPr vert="horz" wrap="square" lIns="0" tIns="0" rIns="0" bIns="0" rtlCol="0">
            <a:noAutofit/>
          </a:bodyPr>
          <a:lstStyle/>
          <a:p>
            <a:pPr defTabSz="2438372">
              <a:lnSpc>
                <a:spcPct val="90000"/>
              </a:lnSpc>
              <a:defRPr/>
            </a:pPr>
            <a:r>
              <a:rPr lang="en-US" sz="2800" dirty="0">
                <a:solidFill>
                  <a:schemeClr val="accent1"/>
                </a:solidFill>
                <a:cs typeface="Arial" panose="020B0604020202020204" pitchFamily="34" charset="0"/>
              </a:rPr>
              <a:t>Third Parties</a:t>
            </a:r>
          </a:p>
        </p:txBody>
      </p:sp>
      <p:sp>
        <p:nvSpPr>
          <p:cNvPr id="47" name="Can 46">
            <a:extLst>
              <a:ext uri="{FF2B5EF4-FFF2-40B4-BE49-F238E27FC236}">
                <a16:creationId xmlns:a16="http://schemas.microsoft.com/office/drawing/2014/main" id="{8E7F32AA-036C-C4A7-29DA-AE41746E185D}"/>
              </a:ext>
            </a:extLst>
          </p:cNvPr>
          <p:cNvSpPr/>
          <p:nvPr/>
        </p:nvSpPr>
        <p:spPr bwMode="auto">
          <a:xfrm>
            <a:off x="10662162" y="191208"/>
            <a:ext cx="986106" cy="1060812"/>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IBM Plex Sans Light"/>
              <a:buNone/>
              <a:tabLst/>
            </a:pPr>
            <a:endParaRPr kumimoji="0" lang="en-US" sz="1400" b="0" i="0" u="none" strike="noStrike" cap="none" normalizeH="0" baseline="0" dirty="0">
              <a:ln>
                <a:noFill/>
              </a:ln>
              <a:solidFill>
                <a:schemeClr val="bg1"/>
              </a:solidFill>
              <a:effectLst/>
              <a:latin typeface="+mn-lt"/>
            </a:endParaRPr>
          </a:p>
        </p:txBody>
      </p:sp>
      <p:sp>
        <p:nvSpPr>
          <p:cNvPr id="48" name="Can 47">
            <a:extLst>
              <a:ext uri="{FF2B5EF4-FFF2-40B4-BE49-F238E27FC236}">
                <a16:creationId xmlns:a16="http://schemas.microsoft.com/office/drawing/2014/main" id="{0EB358B9-9BD1-E4EA-24FC-733BFC87666F}"/>
              </a:ext>
            </a:extLst>
          </p:cNvPr>
          <p:cNvSpPr/>
          <p:nvPr/>
        </p:nvSpPr>
        <p:spPr bwMode="auto">
          <a:xfrm>
            <a:off x="12419592" y="205092"/>
            <a:ext cx="986106" cy="1060812"/>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IBM Plex Sans Light"/>
              <a:buNone/>
              <a:tabLst/>
            </a:pPr>
            <a:endParaRPr kumimoji="0" lang="en-US" sz="1400" b="0" i="0" u="none" strike="noStrike" cap="none" normalizeH="0" baseline="0" dirty="0">
              <a:ln>
                <a:noFill/>
              </a:ln>
              <a:solidFill>
                <a:schemeClr val="bg1"/>
              </a:solidFill>
              <a:effectLst/>
              <a:latin typeface="+mn-lt"/>
            </a:endParaRPr>
          </a:p>
        </p:txBody>
      </p:sp>
      <p:sp>
        <p:nvSpPr>
          <p:cNvPr id="49" name="Can 48">
            <a:extLst>
              <a:ext uri="{FF2B5EF4-FFF2-40B4-BE49-F238E27FC236}">
                <a16:creationId xmlns:a16="http://schemas.microsoft.com/office/drawing/2014/main" id="{62C0BBE1-CF8E-24E5-509F-707C37BD1318}"/>
              </a:ext>
            </a:extLst>
          </p:cNvPr>
          <p:cNvSpPr/>
          <p:nvPr/>
        </p:nvSpPr>
        <p:spPr bwMode="auto">
          <a:xfrm>
            <a:off x="14205345" y="521473"/>
            <a:ext cx="986106" cy="1060812"/>
          </a:xfrm>
          <a:prstGeom prst="can">
            <a:avLst/>
          </a:prstGeom>
          <a:ln>
            <a:headEnd type="none" w="med" len="med"/>
            <a:tailEnd type="none" w="med" len="med"/>
          </a:ln>
        </p:spPr>
        <p:style>
          <a:lnRef idx="1">
            <a:schemeClr val="accent2"/>
          </a:lnRef>
          <a:fillRef idx="3">
            <a:schemeClr val="accent2"/>
          </a:fillRef>
          <a:effectRef idx="2">
            <a:schemeClr val="accent2"/>
          </a:effectRef>
          <a:fontRef idx="minor">
            <a:schemeClr val="lt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IBM Plex Sans Light"/>
              <a:buNone/>
              <a:tabLst/>
            </a:pPr>
            <a:endParaRPr kumimoji="0" lang="en-US" sz="1400" b="0" i="0" u="none" strike="noStrike" cap="none" normalizeH="0" baseline="0" dirty="0">
              <a:ln>
                <a:noFill/>
              </a:ln>
              <a:solidFill>
                <a:schemeClr val="bg1"/>
              </a:solidFill>
              <a:effectLst/>
              <a:latin typeface="+mn-lt"/>
            </a:endParaRPr>
          </a:p>
        </p:txBody>
      </p:sp>
      <p:pic>
        <p:nvPicPr>
          <p:cNvPr id="1034" name="Graphic 1033" descr="Fence outline">
            <a:extLst>
              <a:ext uri="{FF2B5EF4-FFF2-40B4-BE49-F238E27FC236}">
                <a16:creationId xmlns:a16="http://schemas.microsoft.com/office/drawing/2014/main" id="{48BB442C-4AF6-8F99-C2BE-AE36C78B68B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511139" y="1315785"/>
            <a:ext cx="2097396" cy="2097396"/>
          </a:xfrm>
          <a:prstGeom prst="rect">
            <a:avLst/>
          </a:prstGeom>
        </p:spPr>
      </p:pic>
      <p:pic>
        <p:nvPicPr>
          <p:cNvPr id="1038" name="Graphic 1037" descr="Excavator outline">
            <a:extLst>
              <a:ext uri="{FF2B5EF4-FFF2-40B4-BE49-F238E27FC236}">
                <a16:creationId xmlns:a16="http://schemas.microsoft.com/office/drawing/2014/main" id="{5AF92418-C467-9C58-3848-4C7A47F4DA4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40020" y="1981200"/>
            <a:ext cx="2207645" cy="2207645"/>
          </a:xfrm>
          <a:prstGeom prst="rect">
            <a:avLst/>
          </a:prstGeom>
        </p:spPr>
      </p:pic>
      <p:pic>
        <p:nvPicPr>
          <p:cNvPr id="1040" name="Graphic 1039" descr="Labor outline">
            <a:extLst>
              <a:ext uri="{FF2B5EF4-FFF2-40B4-BE49-F238E27FC236}">
                <a16:creationId xmlns:a16="http://schemas.microsoft.com/office/drawing/2014/main" id="{8BA23793-7DC0-3CFD-29C5-FB2D7B5AC2A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28248" y="263027"/>
            <a:ext cx="1154431" cy="1154431"/>
          </a:xfrm>
          <a:prstGeom prst="rect">
            <a:avLst/>
          </a:prstGeom>
        </p:spPr>
      </p:pic>
      <p:pic>
        <p:nvPicPr>
          <p:cNvPr id="1042" name="Graphic 1041" descr="Mountains outline">
            <a:extLst>
              <a:ext uri="{FF2B5EF4-FFF2-40B4-BE49-F238E27FC236}">
                <a16:creationId xmlns:a16="http://schemas.microsoft.com/office/drawing/2014/main" id="{6D02172A-FD39-87EA-C22B-86AE8B5152F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flipH="1">
            <a:off x="1655372" y="-396504"/>
            <a:ext cx="4090050" cy="3481526"/>
          </a:xfrm>
          <a:prstGeom prst="rect">
            <a:avLst/>
          </a:prstGeom>
        </p:spPr>
      </p:pic>
      <p:sp>
        <p:nvSpPr>
          <p:cNvPr id="1043" name="Oval 1042">
            <a:extLst>
              <a:ext uri="{FF2B5EF4-FFF2-40B4-BE49-F238E27FC236}">
                <a16:creationId xmlns:a16="http://schemas.microsoft.com/office/drawing/2014/main" id="{A1CEA570-2098-2BA4-96E2-488FC41491F4}"/>
              </a:ext>
            </a:extLst>
          </p:cNvPr>
          <p:cNvSpPr/>
          <p:nvPr/>
        </p:nvSpPr>
        <p:spPr bwMode="auto">
          <a:xfrm>
            <a:off x="4398077" y="1678415"/>
            <a:ext cx="767457" cy="717220"/>
          </a:xfrm>
          <a:prstGeom prst="ellipse">
            <a:avLst/>
          </a:prstGeom>
          <a:noFill/>
          <a:ln w="57150">
            <a:solidFill>
              <a:schemeClr val="accent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IBM Plex Sans Light"/>
              <a:buNone/>
              <a:tabLst/>
            </a:pPr>
            <a:endParaRPr kumimoji="0" lang="en-US" sz="1400" b="0" i="0" u="none" strike="noStrike" cap="none" normalizeH="0" baseline="0" dirty="0">
              <a:ln>
                <a:noFill/>
              </a:ln>
              <a:solidFill>
                <a:schemeClr val="bg1"/>
              </a:solidFill>
              <a:effectLst/>
              <a:latin typeface="+mn-lt"/>
            </a:endParaRPr>
          </a:p>
        </p:txBody>
      </p:sp>
      <p:sp>
        <p:nvSpPr>
          <p:cNvPr id="1045" name="Oval 1044">
            <a:extLst>
              <a:ext uri="{FF2B5EF4-FFF2-40B4-BE49-F238E27FC236}">
                <a16:creationId xmlns:a16="http://schemas.microsoft.com/office/drawing/2014/main" id="{E10BCC15-1707-6939-33FC-BD20F896ECBB}"/>
              </a:ext>
            </a:extLst>
          </p:cNvPr>
          <p:cNvSpPr/>
          <p:nvPr/>
        </p:nvSpPr>
        <p:spPr bwMode="auto">
          <a:xfrm>
            <a:off x="3292014" y="1352118"/>
            <a:ext cx="526176" cy="505343"/>
          </a:xfrm>
          <a:prstGeom prst="ellipse">
            <a:avLst/>
          </a:prstGeom>
          <a:noFill/>
          <a:ln w="57150">
            <a:solidFill>
              <a:schemeClr val="accent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IBM Plex Sans Light"/>
              <a:buNone/>
              <a:tabLst/>
            </a:pPr>
            <a:endParaRPr kumimoji="0" lang="en-US" sz="1400" b="0" i="0" u="none" strike="noStrike" cap="none" normalizeH="0" baseline="0" dirty="0">
              <a:ln>
                <a:noFill/>
              </a:ln>
              <a:solidFill>
                <a:schemeClr val="bg1"/>
              </a:solidFill>
              <a:effectLst/>
              <a:latin typeface="+mn-lt"/>
            </a:endParaRPr>
          </a:p>
        </p:txBody>
      </p:sp>
      <p:pic>
        <p:nvPicPr>
          <p:cNvPr id="1047" name="Graphic 1046" descr="Users outline">
            <a:extLst>
              <a:ext uri="{FF2B5EF4-FFF2-40B4-BE49-F238E27FC236}">
                <a16:creationId xmlns:a16="http://schemas.microsoft.com/office/drawing/2014/main" id="{44FC6E37-F300-5945-8144-F6D6B7CF5F9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798036" y="5506639"/>
            <a:ext cx="2081074" cy="2081074"/>
          </a:xfrm>
          <a:prstGeom prst="rect">
            <a:avLst/>
          </a:prstGeom>
        </p:spPr>
      </p:pic>
      <p:pic>
        <p:nvPicPr>
          <p:cNvPr id="1048" name="Graphic 1047" descr="Users outline">
            <a:extLst>
              <a:ext uri="{FF2B5EF4-FFF2-40B4-BE49-F238E27FC236}">
                <a16:creationId xmlns:a16="http://schemas.microsoft.com/office/drawing/2014/main" id="{E9275E17-06FD-086A-978E-1F193C37F54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771600" y="1369610"/>
            <a:ext cx="2081074" cy="2081074"/>
          </a:xfrm>
          <a:prstGeom prst="rect">
            <a:avLst/>
          </a:prstGeom>
        </p:spPr>
      </p:pic>
      <p:pic>
        <p:nvPicPr>
          <p:cNvPr id="1049" name="Graphic 1048" descr="Users outline">
            <a:extLst>
              <a:ext uri="{FF2B5EF4-FFF2-40B4-BE49-F238E27FC236}">
                <a16:creationId xmlns:a16="http://schemas.microsoft.com/office/drawing/2014/main" id="{E1FA270B-20AC-D159-A25C-69BB9CE84E2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835118" y="3474497"/>
            <a:ext cx="2081074" cy="2081074"/>
          </a:xfrm>
          <a:prstGeom prst="rect">
            <a:avLst/>
          </a:prstGeom>
        </p:spPr>
      </p:pic>
      <p:pic>
        <p:nvPicPr>
          <p:cNvPr id="1051" name="Graphic 1050" descr="Users with solid fill">
            <a:extLst>
              <a:ext uri="{FF2B5EF4-FFF2-40B4-BE49-F238E27FC236}">
                <a16:creationId xmlns:a16="http://schemas.microsoft.com/office/drawing/2014/main" id="{E57641AF-1FFB-3029-E0E2-4847ED01EC1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6937907" y="69204"/>
            <a:ext cx="3221903" cy="3221903"/>
          </a:xfrm>
          <a:prstGeom prst="rect">
            <a:avLst/>
          </a:prstGeom>
        </p:spPr>
      </p:pic>
      <p:sp>
        <p:nvSpPr>
          <p:cNvPr id="1054" name="TextBox 1053">
            <a:extLst>
              <a:ext uri="{FF2B5EF4-FFF2-40B4-BE49-F238E27FC236}">
                <a16:creationId xmlns:a16="http://schemas.microsoft.com/office/drawing/2014/main" id="{E271BD5A-7A0E-2843-D507-525D17E12FC7}"/>
              </a:ext>
            </a:extLst>
          </p:cNvPr>
          <p:cNvSpPr txBox="1"/>
          <p:nvPr/>
        </p:nvSpPr>
        <p:spPr>
          <a:xfrm>
            <a:off x="7442994" y="10886681"/>
            <a:ext cx="2287368" cy="886805"/>
          </a:xfrm>
          <a:prstGeom prst="rect">
            <a:avLst/>
          </a:prstGeom>
        </p:spPr>
        <p:txBody>
          <a:bodyPr vert="horz" wrap="square" lIns="0" tIns="0" rIns="0" bIns="0" rtlCol="0">
            <a:noAutofit/>
          </a:bodyPr>
          <a:lstStyle/>
          <a:p>
            <a:pPr defTabSz="2438372">
              <a:lnSpc>
                <a:spcPct val="90000"/>
              </a:lnSpc>
              <a:defRPr/>
            </a:pPr>
            <a:r>
              <a:rPr lang="en-US" sz="3200" dirty="0">
                <a:solidFill>
                  <a:schemeClr val="accent1"/>
                </a:solidFill>
                <a:cs typeface="Arial" panose="020B0604020202020204" pitchFamily="34" charset="0"/>
              </a:rPr>
              <a:t>62% </a:t>
            </a:r>
            <a:r>
              <a:rPr lang="en-US" sz="2400" dirty="0">
                <a:cs typeface="Arial" panose="020B0604020202020204" pitchFamily="34" charset="0"/>
              </a:rPr>
              <a:t>of UoP attacks were from Third Parties</a:t>
            </a:r>
            <a:endParaRPr lang="en-US" sz="3200" dirty="0">
              <a:cs typeface="Arial" panose="020B0604020202020204" pitchFamily="34" charset="0"/>
            </a:endParaRPr>
          </a:p>
        </p:txBody>
      </p:sp>
      <p:sp>
        <p:nvSpPr>
          <p:cNvPr id="1055" name="TextBox 1054">
            <a:extLst>
              <a:ext uri="{FF2B5EF4-FFF2-40B4-BE49-F238E27FC236}">
                <a16:creationId xmlns:a16="http://schemas.microsoft.com/office/drawing/2014/main" id="{A6E4469B-196B-FCED-026F-6F8EE5AB56D2}"/>
              </a:ext>
            </a:extLst>
          </p:cNvPr>
          <p:cNvSpPr txBox="1"/>
          <p:nvPr/>
        </p:nvSpPr>
        <p:spPr>
          <a:xfrm>
            <a:off x="17187558" y="2778255"/>
            <a:ext cx="3656303" cy="1214963"/>
          </a:xfrm>
          <a:prstGeom prst="rect">
            <a:avLst/>
          </a:prstGeom>
        </p:spPr>
        <p:txBody>
          <a:bodyPr vert="horz" wrap="square" lIns="0" tIns="0" rIns="0" bIns="0" rtlCol="0">
            <a:noAutofit/>
          </a:bodyPr>
          <a:lstStyle/>
          <a:p>
            <a:pPr defTabSz="2438372">
              <a:lnSpc>
                <a:spcPct val="90000"/>
              </a:lnSpc>
              <a:defRPr/>
            </a:pPr>
            <a:r>
              <a:rPr lang="en-US" dirty="0">
                <a:cs typeface="Arial" panose="020B0604020202020204" pitchFamily="34" charset="0"/>
              </a:rPr>
              <a:t>Threat Actors</a:t>
            </a:r>
          </a:p>
        </p:txBody>
      </p:sp>
      <p:sp>
        <p:nvSpPr>
          <p:cNvPr id="1058" name="Down Arrow 1057">
            <a:extLst>
              <a:ext uri="{FF2B5EF4-FFF2-40B4-BE49-F238E27FC236}">
                <a16:creationId xmlns:a16="http://schemas.microsoft.com/office/drawing/2014/main" id="{6A0B1BF8-0AAF-684B-BA54-BD74003EE41C}"/>
              </a:ext>
            </a:extLst>
          </p:cNvPr>
          <p:cNvSpPr/>
          <p:nvPr/>
        </p:nvSpPr>
        <p:spPr bwMode="auto">
          <a:xfrm rot="2262615">
            <a:off x="9631085" y="8880587"/>
            <a:ext cx="619882" cy="1027128"/>
          </a:xfrm>
          <a:prstGeom prst="down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IBM Plex Sans Light"/>
              <a:buNone/>
              <a:tabLst/>
            </a:pPr>
            <a:endParaRPr kumimoji="0" lang="en-US" sz="1400" b="0" i="0" u="none" strike="noStrike" cap="none" normalizeH="0" baseline="0" dirty="0">
              <a:ln>
                <a:noFill/>
              </a:ln>
              <a:solidFill>
                <a:schemeClr val="bg1"/>
              </a:solidFill>
              <a:effectLst/>
              <a:latin typeface="+mn-lt"/>
            </a:endParaRPr>
          </a:p>
        </p:txBody>
      </p:sp>
      <p:sp>
        <p:nvSpPr>
          <p:cNvPr id="1059" name="Oval 1058">
            <a:extLst>
              <a:ext uri="{FF2B5EF4-FFF2-40B4-BE49-F238E27FC236}">
                <a16:creationId xmlns:a16="http://schemas.microsoft.com/office/drawing/2014/main" id="{A14CDBB6-AD64-2283-ACFB-B18D8FF1FD99}"/>
              </a:ext>
            </a:extLst>
          </p:cNvPr>
          <p:cNvSpPr/>
          <p:nvPr/>
        </p:nvSpPr>
        <p:spPr bwMode="auto">
          <a:xfrm>
            <a:off x="2047518" y="1827286"/>
            <a:ext cx="526176" cy="505343"/>
          </a:xfrm>
          <a:prstGeom prst="ellipse">
            <a:avLst/>
          </a:prstGeom>
          <a:noFill/>
          <a:ln w="57150">
            <a:solidFill>
              <a:schemeClr val="accent1"/>
            </a:solid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IBM Plex Sans Light"/>
              <a:buNone/>
              <a:tabLst/>
            </a:pPr>
            <a:endParaRPr kumimoji="0" lang="en-US" sz="1400" b="0" i="0" u="none" strike="noStrike" cap="none" normalizeH="0" baseline="0" dirty="0">
              <a:ln>
                <a:noFill/>
              </a:ln>
              <a:solidFill>
                <a:schemeClr val="bg1"/>
              </a:solidFill>
              <a:effectLst/>
              <a:latin typeface="+mn-lt"/>
            </a:endParaRPr>
          </a:p>
        </p:txBody>
      </p:sp>
      <p:sp>
        <p:nvSpPr>
          <p:cNvPr id="1060" name="TextBox 1059">
            <a:extLst>
              <a:ext uri="{FF2B5EF4-FFF2-40B4-BE49-F238E27FC236}">
                <a16:creationId xmlns:a16="http://schemas.microsoft.com/office/drawing/2014/main" id="{528E07BA-7945-35B3-633B-116F6F5B4D9C}"/>
              </a:ext>
            </a:extLst>
          </p:cNvPr>
          <p:cNvSpPr txBox="1"/>
          <p:nvPr/>
        </p:nvSpPr>
        <p:spPr>
          <a:xfrm>
            <a:off x="5227526" y="636455"/>
            <a:ext cx="3990616" cy="886805"/>
          </a:xfrm>
          <a:prstGeom prst="rect">
            <a:avLst/>
          </a:prstGeom>
        </p:spPr>
        <p:txBody>
          <a:bodyPr vert="horz" wrap="square" lIns="0" tIns="0" rIns="0" bIns="0" rtlCol="0">
            <a:noAutofit/>
          </a:bodyPr>
          <a:lstStyle/>
          <a:p>
            <a:pPr defTabSz="2438372">
              <a:lnSpc>
                <a:spcPct val="90000"/>
              </a:lnSpc>
              <a:defRPr/>
            </a:pPr>
            <a:r>
              <a:rPr lang="en-US" sz="4000" dirty="0">
                <a:solidFill>
                  <a:schemeClr val="accent1"/>
                </a:solidFill>
                <a:cs typeface="Arial" panose="020B0604020202020204" pitchFamily="34" charset="0"/>
              </a:rPr>
              <a:t>30%</a:t>
            </a:r>
          </a:p>
        </p:txBody>
      </p:sp>
      <p:cxnSp>
        <p:nvCxnSpPr>
          <p:cNvPr id="1062" name="Straight Connector 1061">
            <a:extLst>
              <a:ext uri="{FF2B5EF4-FFF2-40B4-BE49-F238E27FC236}">
                <a16:creationId xmlns:a16="http://schemas.microsoft.com/office/drawing/2014/main" id="{9DF38B67-924B-A445-9D80-D538EDEB7E16}"/>
              </a:ext>
            </a:extLst>
          </p:cNvPr>
          <p:cNvCxnSpPr/>
          <p:nvPr/>
        </p:nvCxnSpPr>
        <p:spPr bwMode="auto">
          <a:xfrm>
            <a:off x="2742910" y="3053795"/>
            <a:ext cx="2845090" cy="24031"/>
          </a:xfrm>
          <a:prstGeom prst="line">
            <a:avLst/>
          </a:prstGeom>
          <a:ln w="38100">
            <a:solidFill>
              <a:schemeClr val="tx2"/>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063" name="Down Arrow 1062">
            <a:extLst>
              <a:ext uri="{FF2B5EF4-FFF2-40B4-BE49-F238E27FC236}">
                <a16:creationId xmlns:a16="http://schemas.microsoft.com/office/drawing/2014/main" id="{E8AAB61C-AB5E-838D-5797-4E8EFDB13343}"/>
              </a:ext>
            </a:extLst>
          </p:cNvPr>
          <p:cNvSpPr/>
          <p:nvPr/>
        </p:nvSpPr>
        <p:spPr bwMode="auto">
          <a:xfrm>
            <a:off x="11799710" y="8962892"/>
            <a:ext cx="619882" cy="1027128"/>
          </a:xfrm>
          <a:prstGeom prst="down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IBM Plex Sans Light"/>
              <a:buNone/>
              <a:tabLst/>
            </a:pPr>
            <a:endParaRPr kumimoji="0" lang="en-US" sz="1400" b="0" i="0" u="none" strike="noStrike" cap="none" normalizeH="0" baseline="0" dirty="0">
              <a:ln>
                <a:noFill/>
              </a:ln>
              <a:solidFill>
                <a:schemeClr val="bg1"/>
              </a:solidFill>
              <a:effectLst/>
              <a:latin typeface="+mn-lt"/>
            </a:endParaRPr>
          </a:p>
        </p:txBody>
      </p:sp>
      <p:sp>
        <p:nvSpPr>
          <p:cNvPr id="1064" name="Down Arrow 1063">
            <a:extLst>
              <a:ext uri="{FF2B5EF4-FFF2-40B4-BE49-F238E27FC236}">
                <a16:creationId xmlns:a16="http://schemas.microsoft.com/office/drawing/2014/main" id="{E2FE768D-FF00-1820-72BB-BDA98D5E286B}"/>
              </a:ext>
            </a:extLst>
          </p:cNvPr>
          <p:cNvSpPr/>
          <p:nvPr/>
        </p:nvSpPr>
        <p:spPr bwMode="auto">
          <a:xfrm rot="19816685">
            <a:off x="14069748" y="8916158"/>
            <a:ext cx="619882" cy="1027128"/>
          </a:xfrm>
          <a:prstGeom prst="down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IBM Plex Sans Light"/>
              <a:buNone/>
              <a:tabLst/>
            </a:pPr>
            <a:endParaRPr kumimoji="0" lang="en-US" sz="1400" b="0" i="0" u="none" strike="noStrike" cap="none" normalizeH="0" baseline="0" dirty="0">
              <a:ln>
                <a:noFill/>
              </a:ln>
              <a:solidFill>
                <a:schemeClr val="bg1"/>
              </a:solidFill>
              <a:effectLst/>
              <a:latin typeface="+mn-lt"/>
            </a:endParaRPr>
          </a:p>
        </p:txBody>
      </p:sp>
      <p:cxnSp>
        <p:nvCxnSpPr>
          <p:cNvPr id="1066" name="Straight Connector 1065">
            <a:extLst>
              <a:ext uri="{FF2B5EF4-FFF2-40B4-BE49-F238E27FC236}">
                <a16:creationId xmlns:a16="http://schemas.microsoft.com/office/drawing/2014/main" id="{A48A8699-DB54-FD2C-4FFB-239BCA39A0B2}"/>
              </a:ext>
            </a:extLst>
          </p:cNvPr>
          <p:cNvCxnSpPr/>
          <p:nvPr/>
        </p:nvCxnSpPr>
        <p:spPr bwMode="auto">
          <a:xfrm>
            <a:off x="3032734" y="3053795"/>
            <a:ext cx="0" cy="474629"/>
          </a:xfrm>
          <a:prstGeom prst="line">
            <a:avLst/>
          </a:prstGeom>
          <a:ln w="381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68" name="Straight Connector 1067">
            <a:extLst>
              <a:ext uri="{FF2B5EF4-FFF2-40B4-BE49-F238E27FC236}">
                <a16:creationId xmlns:a16="http://schemas.microsoft.com/office/drawing/2014/main" id="{F79A9EBC-F1E7-D8E0-77C4-F4F9CAE569B3}"/>
              </a:ext>
            </a:extLst>
          </p:cNvPr>
          <p:cNvCxnSpPr/>
          <p:nvPr/>
        </p:nvCxnSpPr>
        <p:spPr bwMode="auto">
          <a:xfrm>
            <a:off x="3340123" y="3053795"/>
            <a:ext cx="0" cy="474629"/>
          </a:xfrm>
          <a:prstGeom prst="line">
            <a:avLst/>
          </a:prstGeom>
          <a:ln w="381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69" name="Straight Connector 1068">
            <a:extLst>
              <a:ext uri="{FF2B5EF4-FFF2-40B4-BE49-F238E27FC236}">
                <a16:creationId xmlns:a16="http://schemas.microsoft.com/office/drawing/2014/main" id="{2CD0A9C2-B27E-ED9E-DA60-80AEEA6CBB7C}"/>
              </a:ext>
            </a:extLst>
          </p:cNvPr>
          <p:cNvCxnSpPr/>
          <p:nvPr/>
        </p:nvCxnSpPr>
        <p:spPr bwMode="auto">
          <a:xfrm>
            <a:off x="3625458" y="3053795"/>
            <a:ext cx="0" cy="474629"/>
          </a:xfrm>
          <a:prstGeom prst="line">
            <a:avLst/>
          </a:prstGeom>
          <a:ln w="381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70" name="Straight Connector 1069">
            <a:extLst>
              <a:ext uri="{FF2B5EF4-FFF2-40B4-BE49-F238E27FC236}">
                <a16:creationId xmlns:a16="http://schemas.microsoft.com/office/drawing/2014/main" id="{79E2A6A7-179A-12DE-006D-F60FF2E6454B}"/>
              </a:ext>
            </a:extLst>
          </p:cNvPr>
          <p:cNvCxnSpPr/>
          <p:nvPr/>
        </p:nvCxnSpPr>
        <p:spPr bwMode="auto">
          <a:xfrm>
            <a:off x="4002444" y="3053794"/>
            <a:ext cx="0" cy="474629"/>
          </a:xfrm>
          <a:prstGeom prst="line">
            <a:avLst/>
          </a:prstGeom>
          <a:ln w="381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71" name="Straight Connector 1070">
            <a:extLst>
              <a:ext uri="{FF2B5EF4-FFF2-40B4-BE49-F238E27FC236}">
                <a16:creationId xmlns:a16="http://schemas.microsoft.com/office/drawing/2014/main" id="{4B48DAF7-1BCA-51E0-0A16-4F2E218F257A}"/>
              </a:ext>
            </a:extLst>
          </p:cNvPr>
          <p:cNvCxnSpPr/>
          <p:nvPr/>
        </p:nvCxnSpPr>
        <p:spPr bwMode="auto">
          <a:xfrm>
            <a:off x="4386173" y="3053793"/>
            <a:ext cx="0" cy="474629"/>
          </a:xfrm>
          <a:prstGeom prst="line">
            <a:avLst/>
          </a:prstGeom>
          <a:ln w="381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72" name="Straight Connector 1071">
            <a:extLst>
              <a:ext uri="{FF2B5EF4-FFF2-40B4-BE49-F238E27FC236}">
                <a16:creationId xmlns:a16="http://schemas.microsoft.com/office/drawing/2014/main" id="{8D165F10-6C43-DA71-38A7-97146E4212FE}"/>
              </a:ext>
            </a:extLst>
          </p:cNvPr>
          <p:cNvCxnSpPr/>
          <p:nvPr/>
        </p:nvCxnSpPr>
        <p:spPr bwMode="auto">
          <a:xfrm>
            <a:off x="4719242" y="3053793"/>
            <a:ext cx="0" cy="474629"/>
          </a:xfrm>
          <a:prstGeom prst="line">
            <a:avLst/>
          </a:prstGeom>
          <a:ln w="381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73" name="Straight Connector 1072">
            <a:extLst>
              <a:ext uri="{FF2B5EF4-FFF2-40B4-BE49-F238E27FC236}">
                <a16:creationId xmlns:a16="http://schemas.microsoft.com/office/drawing/2014/main" id="{7D6F021E-F006-B9D7-9BBB-4EA23E3684A7}"/>
              </a:ext>
            </a:extLst>
          </p:cNvPr>
          <p:cNvCxnSpPr/>
          <p:nvPr/>
        </p:nvCxnSpPr>
        <p:spPr bwMode="auto">
          <a:xfrm>
            <a:off x="5047858" y="3053793"/>
            <a:ext cx="0" cy="474629"/>
          </a:xfrm>
          <a:prstGeom prst="line">
            <a:avLst/>
          </a:prstGeom>
          <a:ln w="381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074" name="TextBox 1073">
            <a:extLst>
              <a:ext uri="{FF2B5EF4-FFF2-40B4-BE49-F238E27FC236}">
                <a16:creationId xmlns:a16="http://schemas.microsoft.com/office/drawing/2014/main" id="{32440C9A-1C8A-2AB3-6923-7D6D5426AA58}"/>
              </a:ext>
            </a:extLst>
          </p:cNvPr>
          <p:cNvSpPr txBox="1"/>
          <p:nvPr/>
        </p:nvSpPr>
        <p:spPr>
          <a:xfrm>
            <a:off x="19312685" y="1370428"/>
            <a:ext cx="1223958" cy="886805"/>
          </a:xfrm>
          <a:prstGeom prst="rect">
            <a:avLst/>
          </a:prstGeom>
        </p:spPr>
        <p:txBody>
          <a:bodyPr vert="horz" wrap="square" lIns="0" tIns="0" rIns="0" bIns="0" rtlCol="0">
            <a:noAutofit/>
          </a:bodyPr>
          <a:lstStyle/>
          <a:p>
            <a:pPr defTabSz="2438372">
              <a:lnSpc>
                <a:spcPct val="90000"/>
              </a:lnSpc>
              <a:defRPr/>
            </a:pPr>
            <a:endParaRPr lang="en-US" sz="4000" dirty="0">
              <a:solidFill>
                <a:schemeClr val="accent1"/>
              </a:solidFill>
              <a:cs typeface="Arial" panose="020B0604020202020204" pitchFamily="34" charset="0"/>
            </a:endParaRPr>
          </a:p>
        </p:txBody>
      </p:sp>
      <p:sp>
        <p:nvSpPr>
          <p:cNvPr id="1094" name="Right Brace 1093">
            <a:extLst>
              <a:ext uri="{FF2B5EF4-FFF2-40B4-BE49-F238E27FC236}">
                <a16:creationId xmlns:a16="http://schemas.microsoft.com/office/drawing/2014/main" id="{99477879-B301-718C-25F4-A0D20B057349}"/>
              </a:ext>
            </a:extLst>
          </p:cNvPr>
          <p:cNvSpPr/>
          <p:nvPr/>
        </p:nvSpPr>
        <p:spPr bwMode="auto">
          <a:xfrm>
            <a:off x="9218142" y="2491899"/>
            <a:ext cx="672696" cy="4550980"/>
          </a:xfrm>
          <a:prstGeom prst="rightBrace">
            <a:avLst/>
          </a:prstGeom>
          <a:ln w="381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95" name="TextBox 1094">
            <a:extLst>
              <a:ext uri="{FF2B5EF4-FFF2-40B4-BE49-F238E27FC236}">
                <a16:creationId xmlns:a16="http://schemas.microsoft.com/office/drawing/2014/main" id="{1F4CE0C3-6075-280C-7BEB-09DC69C98544}"/>
              </a:ext>
            </a:extLst>
          </p:cNvPr>
          <p:cNvSpPr txBox="1"/>
          <p:nvPr/>
        </p:nvSpPr>
        <p:spPr>
          <a:xfrm>
            <a:off x="10192788" y="4481367"/>
            <a:ext cx="3990616" cy="886805"/>
          </a:xfrm>
          <a:prstGeom prst="rect">
            <a:avLst/>
          </a:prstGeom>
        </p:spPr>
        <p:txBody>
          <a:bodyPr vert="horz" wrap="square" lIns="0" tIns="0" rIns="0" bIns="0" rtlCol="0">
            <a:noAutofit/>
          </a:bodyPr>
          <a:lstStyle/>
          <a:p>
            <a:pPr defTabSz="2438372">
              <a:lnSpc>
                <a:spcPct val="90000"/>
              </a:lnSpc>
              <a:defRPr/>
            </a:pPr>
            <a:r>
              <a:rPr lang="en-US" sz="4000" dirty="0">
                <a:solidFill>
                  <a:schemeClr val="accent1"/>
                </a:solidFill>
                <a:cs typeface="Arial" panose="020B0604020202020204" pitchFamily="34" charset="0"/>
              </a:rPr>
              <a:t>Users of Privilege</a:t>
            </a:r>
          </a:p>
        </p:txBody>
      </p:sp>
      <p:sp>
        <p:nvSpPr>
          <p:cNvPr id="1096" name="TextBox 1095">
            <a:extLst>
              <a:ext uri="{FF2B5EF4-FFF2-40B4-BE49-F238E27FC236}">
                <a16:creationId xmlns:a16="http://schemas.microsoft.com/office/drawing/2014/main" id="{03E7ABB3-BCAD-2062-E3EF-18A47B33DA15}"/>
              </a:ext>
            </a:extLst>
          </p:cNvPr>
          <p:cNvSpPr txBox="1"/>
          <p:nvPr/>
        </p:nvSpPr>
        <p:spPr>
          <a:xfrm>
            <a:off x="12598400" y="5029200"/>
            <a:ext cx="0" cy="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rtlCol="0">
            <a:noAutofit/>
          </a:bodyPr>
          <a:lstStyle/>
          <a:p>
            <a:pPr marL="444465" indent="-446749" algn="l" defTabSz="2438400">
              <a:spcBef>
                <a:spcPts val="2900"/>
              </a:spcBef>
              <a:buSzPct val="100000"/>
              <a:buFontTx/>
              <a:buChar char="–"/>
            </a:pPr>
            <a:endParaRPr lang="en-US" kern="0" dirty="0">
              <a:solidFill>
                <a:srgbClr val="000000"/>
              </a:solidFill>
              <a:ea typeface="+mj-ea"/>
              <a:cs typeface="+mj-cs"/>
              <a:sym typeface="IBM Plex Sans Light"/>
            </a:endParaRPr>
          </a:p>
        </p:txBody>
      </p:sp>
      <p:sp>
        <p:nvSpPr>
          <p:cNvPr id="1097" name="TextBox 1096">
            <a:extLst>
              <a:ext uri="{FF2B5EF4-FFF2-40B4-BE49-F238E27FC236}">
                <a16:creationId xmlns:a16="http://schemas.microsoft.com/office/drawing/2014/main" id="{EC2D3FDC-3185-C7F9-48EE-DE644F2598A3}"/>
              </a:ext>
            </a:extLst>
          </p:cNvPr>
          <p:cNvSpPr txBox="1"/>
          <p:nvPr/>
        </p:nvSpPr>
        <p:spPr>
          <a:xfrm>
            <a:off x="10233294" y="5250912"/>
            <a:ext cx="5405433" cy="886805"/>
          </a:xfrm>
          <a:prstGeom prst="rect">
            <a:avLst/>
          </a:prstGeom>
        </p:spPr>
        <p:txBody>
          <a:bodyPr vert="horz" wrap="square" lIns="0" tIns="0" rIns="0" bIns="0" rtlCol="0">
            <a:noAutofit/>
          </a:bodyPr>
          <a:lstStyle/>
          <a:p>
            <a:pPr defTabSz="2438372">
              <a:lnSpc>
                <a:spcPct val="90000"/>
              </a:lnSpc>
              <a:defRPr/>
            </a:pPr>
            <a:r>
              <a:rPr lang="en-US" sz="4000" dirty="0">
                <a:solidFill>
                  <a:schemeClr val="accent1"/>
                </a:solidFill>
                <a:cs typeface="Arial" panose="020B0604020202020204" pitchFamily="34" charset="0"/>
              </a:rPr>
              <a:t>82% </a:t>
            </a:r>
            <a:r>
              <a:rPr lang="en-US" sz="3200" dirty="0">
                <a:cs typeface="Arial" panose="020B0604020202020204" pitchFamily="34" charset="0"/>
              </a:rPr>
              <a:t>of data breaches occurred via UoP</a:t>
            </a:r>
            <a:endParaRPr lang="en-US" sz="4000" dirty="0">
              <a:cs typeface="Arial" panose="020B0604020202020204" pitchFamily="34" charset="0"/>
            </a:endParaRPr>
          </a:p>
        </p:txBody>
      </p:sp>
      <p:pic>
        <p:nvPicPr>
          <p:cNvPr id="1100" name="Graphic 1099" descr="User outline">
            <a:extLst>
              <a:ext uri="{FF2B5EF4-FFF2-40B4-BE49-F238E27FC236}">
                <a16:creationId xmlns:a16="http://schemas.microsoft.com/office/drawing/2014/main" id="{8BE644CA-0572-D3DF-D020-DD5A7D2EA8B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050183" y="11225816"/>
            <a:ext cx="1223958" cy="1223958"/>
          </a:xfrm>
          <a:prstGeom prst="rect">
            <a:avLst/>
          </a:prstGeom>
        </p:spPr>
      </p:pic>
      <p:pic>
        <p:nvPicPr>
          <p:cNvPr id="1102" name="Graphic 1101" descr="Folder Search outline">
            <a:extLst>
              <a:ext uri="{FF2B5EF4-FFF2-40B4-BE49-F238E27FC236}">
                <a16:creationId xmlns:a16="http://schemas.microsoft.com/office/drawing/2014/main" id="{343CD5F2-9D78-7382-FE59-DDDE379D416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3290945" y="10916193"/>
            <a:ext cx="914400" cy="914400"/>
          </a:xfrm>
          <a:prstGeom prst="rect">
            <a:avLst/>
          </a:prstGeom>
        </p:spPr>
      </p:pic>
      <p:pic>
        <p:nvPicPr>
          <p:cNvPr id="1104" name="Graphic 1103" descr="Server outline">
            <a:extLst>
              <a:ext uri="{FF2B5EF4-FFF2-40B4-BE49-F238E27FC236}">
                <a16:creationId xmlns:a16="http://schemas.microsoft.com/office/drawing/2014/main" id="{7F37772A-B79B-EDCB-801A-859BD5701F42}"/>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12354407" y="10945828"/>
            <a:ext cx="914400" cy="914400"/>
          </a:xfrm>
          <a:prstGeom prst="rect">
            <a:avLst/>
          </a:prstGeom>
        </p:spPr>
      </p:pic>
      <p:pic>
        <p:nvPicPr>
          <p:cNvPr id="1106" name="Graphic 1105" descr="Cloud outline">
            <a:extLst>
              <a:ext uri="{FF2B5EF4-FFF2-40B4-BE49-F238E27FC236}">
                <a16:creationId xmlns:a16="http://schemas.microsoft.com/office/drawing/2014/main" id="{C1D2D07C-D474-7630-4B77-0A49F88C7435}"/>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1342510" y="10891233"/>
            <a:ext cx="914400" cy="914400"/>
          </a:xfrm>
          <a:prstGeom prst="rect">
            <a:avLst/>
          </a:prstGeom>
        </p:spPr>
      </p:pic>
      <p:sp>
        <p:nvSpPr>
          <p:cNvPr id="1107" name="TextBox 1106">
            <a:extLst>
              <a:ext uri="{FF2B5EF4-FFF2-40B4-BE49-F238E27FC236}">
                <a16:creationId xmlns:a16="http://schemas.microsoft.com/office/drawing/2014/main" id="{CDACA3F1-AB15-43F9-A133-B3A14400A88A}"/>
              </a:ext>
            </a:extLst>
          </p:cNvPr>
          <p:cNvSpPr txBox="1"/>
          <p:nvPr/>
        </p:nvSpPr>
        <p:spPr>
          <a:xfrm>
            <a:off x="15387907" y="11244351"/>
            <a:ext cx="4342436" cy="770562"/>
          </a:xfrm>
          <a:prstGeom prst="rect">
            <a:avLst/>
          </a:prstGeom>
        </p:spPr>
        <p:txBody>
          <a:bodyPr vert="horz" wrap="square" lIns="0" tIns="0" rIns="0" bIns="0" rtlCol="0">
            <a:noAutofit/>
          </a:bodyPr>
          <a:lstStyle/>
          <a:p>
            <a:pPr defTabSz="2438372">
              <a:lnSpc>
                <a:spcPct val="90000"/>
              </a:lnSpc>
              <a:defRPr/>
            </a:pPr>
            <a:r>
              <a:rPr lang="en-US" sz="2800" dirty="0">
                <a:solidFill>
                  <a:schemeClr val="accent1"/>
                </a:solidFill>
                <a:cs typeface="Arial" panose="020B0604020202020204" pitchFamily="34" charset="0"/>
              </a:rPr>
              <a:t>Compliance &amp; Auditing</a:t>
            </a:r>
          </a:p>
        </p:txBody>
      </p:sp>
      <p:sp>
        <p:nvSpPr>
          <p:cNvPr id="1108" name="TextBox 1107">
            <a:extLst>
              <a:ext uri="{FF2B5EF4-FFF2-40B4-BE49-F238E27FC236}">
                <a16:creationId xmlns:a16="http://schemas.microsoft.com/office/drawing/2014/main" id="{E48FC252-13D9-31CA-3984-2A58153B22EF}"/>
              </a:ext>
            </a:extLst>
          </p:cNvPr>
          <p:cNvSpPr txBox="1"/>
          <p:nvPr/>
        </p:nvSpPr>
        <p:spPr>
          <a:xfrm>
            <a:off x="19735800" y="12090400"/>
            <a:ext cx="0" cy="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rtlCol="0">
            <a:noAutofit/>
          </a:bodyPr>
          <a:lstStyle/>
          <a:p>
            <a:pPr marL="444465" indent="-446749" algn="l" defTabSz="2438400">
              <a:spcBef>
                <a:spcPts val="2900"/>
              </a:spcBef>
              <a:buSzPct val="100000"/>
              <a:buFontTx/>
              <a:buChar char="–"/>
            </a:pPr>
            <a:endParaRPr lang="en-US" kern="0" dirty="0">
              <a:solidFill>
                <a:srgbClr val="000000"/>
              </a:solidFill>
              <a:ea typeface="+mj-ea"/>
              <a:cs typeface="+mj-cs"/>
              <a:sym typeface="IBM Plex Sans Light"/>
            </a:endParaRPr>
          </a:p>
        </p:txBody>
      </p:sp>
      <p:sp>
        <p:nvSpPr>
          <p:cNvPr id="1109" name="TextBox 1108">
            <a:extLst>
              <a:ext uri="{FF2B5EF4-FFF2-40B4-BE49-F238E27FC236}">
                <a16:creationId xmlns:a16="http://schemas.microsoft.com/office/drawing/2014/main" id="{E398F71A-4356-2AA3-8034-F34E321E15FE}"/>
              </a:ext>
            </a:extLst>
          </p:cNvPr>
          <p:cNvSpPr txBox="1"/>
          <p:nvPr/>
        </p:nvSpPr>
        <p:spPr>
          <a:xfrm>
            <a:off x="15638727" y="11755344"/>
            <a:ext cx="6230206" cy="770562"/>
          </a:xfrm>
          <a:prstGeom prst="rect">
            <a:avLst/>
          </a:prstGeom>
        </p:spPr>
        <p:txBody>
          <a:bodyPr vert="horz" wrap="square" lIns="0" tIns="0" rIns="0" bIns="0" rtlCol="0">
            <a:noAutofit/>
          </a:bodyPr>
          <a:lstStyle/>
          <a:p>
            <a:pPr defTabSz="2438372">
              <a:lnSpc>
                <a:spcPct val="90000"/>
              </a:lnSpc>
              <a:defRPr/>
            </a:pPr>
            <a:r>
              <a:rPr lang="en-US" sz="2800" dirty="0">
                <a:solidFill>
                  <a:schemeClr val="accent1"/>
                </a:solidFill>
                <a:cs typeface="Arial" panose="020B0604020202020204" pitchFamily="34" charset="0"/>
              </a:rPr>
              <a:t>89% </a:t>
            </a:r>
            <a:r>
              <a:rPr lang="en-US" sz="2800" dirty="0">
                <a:cs typeface="Arial" panose="020B0604020202020204" pitchFamily="34" charset="0"/>
              </a:rPr>
              <a:t>reduction in auditing work</a:t>
            </a:r>
          </a:p>
        </p:txBody>
      </p:sp>
      <p:sp>
        <p:nvSpPr>
          <p:cNvPr id="1110" name="Down Arrow 1109">
            <a:extLst>
              <a:ext uri="{FF2B5EF4-FFF2-40B4-BE49-F238E27FC236}">
                <a16:creationId xmlns:a16="http://schemas.microsoft.com/office/drawing/2014/main" id="{9E7D3280-EC17-4A9C-92B7-2B05606A7CCC}"/>
              </a:ext>
            </a:extLst>
          </p:cNvPr>
          <p:cNvSpPr/>
          <p:nvPr/>
        </p:nvSpPr>
        <p:spPr bwMode="auto">
          <a:xfrm rot="19816685">
            <a:off x="15748176" y="10602353"/>
            <a:ext cx="619882" cy="605997"/>
          </a:xfrm>
          <a:prstGeom prst="down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IBM Plex Sans Light"/>
              <a:buNone/>
              <a:tabLst/>
            </a:pPr>
            <a:endParaRPr kumimoji="0" lang="en-US" sz="1400" b="0" i="0" u="none" strike="noStrike" cap="none" normalizeH="0" baseline="0" dirty="0">
              <a:ln>
                <a:noFill/>
              </a:ln>
              <a:solidFill>
                <a:schemeClr val="bg1"/>
              </a:solidFill>
              <a:effectLst/>
              <a:latin typeface="+mn-lt"/>
            </a:endParaRPr>
          </a:p>
        </p:txBody>
      </p:sp>
      <p:sp>
        <p:nvSpPr>
          <p:cNvPr id="1111" name="TextBox 1110">
            <a:extLst>
              <a:ext uri="{FF2B5EF4-FFF2-40B4-BE49-F238E27FC236}">
                <a16:creationId xmlns:a16="http://schemas.microsoft.com/office/drawing/2014/main" id="{F2B7A785-4E3D-C30C-D68D-E985985D30D2}"/>
              </a:ext>
            </a:extLst>
          </p:cNvPr>
          <p:cNvSpPr txBox="1"/>
          <p:nvPr/>
        </p:nvSpPr>
        <p:spPr>
          <a:xfrm>
            <a:off x="20410627" y="1038260"/>
            <a:ext cx="3574319" cy="788336"/>
          </a:xfrm>
          <a:prstGeom prst="rect">
            <a:avLst/>
          </a:prstGeom>
        </p:spPr>
        <p:txBody>
          <a:bodyPr vert="horz" wrap="square" lIns="0" tIns="0" rIns="0" bIns="0" rtlCol="0">
            <a:noAutofit/>
          </a:bodyPr>
          <a:lstStyle/>
          <a:p>
            <a:pPr defTabSz="2438372">
              <a:lnSpc>
                <a:spcPct val="90000"/>
              </a:lnSpc>
              <a:defRPr/>
            </a:pPr>
            <a:r>
              <a:rPr lang="en-US" sz="3200" dirty="0">
                <a:cs typeface="Arial" panose="020B0604020202020204" pitchFamily="34" charset="0"/>
              </a:rPr>
              <a:t>Avg cost of a data breach…</a:t>
            </a:r>
          </a:p>
          <a:p>
            <a:pPr defTabSz="2438372">
              <a:lnSpc>
                <a:spcPct val="90000"/>
              </a:lnSpc>
              <a:defRPr/>
            </a:pPr>
            <a:r>
              <a:rPr lang="en-US" sz="4000" dirty="0">
                <a:solidFill>
                  <a:schemeClr val="accent1"/>
                </a:solidFill>
                <a:cs typeface="Arial" panose="020B0604020202020204" pitchFamily="34" charset="0"/>
              </a:rPr>
              <a:t>$4.88 million </a:t>
            </a:r>
          </a:p>
        </p:txBody>
      </p:sp>
      <p:pic>
        <p:nvPicPr>
          <p:cNvPr id="1113" name="Graphic 1112" descr="Checkbox Checked with solid fill">
            <a:extLst>
              <a:ext uri="{FF2B5EF4-FFF2-40B4-BE49-F238E27FC236}">
                <a16:creationId xmlns:a16="http://schemas.microsoft.com/office/drawing/2014/main" id="{13504ECB-4E64-C86E-0D30-D7014B7622B7}"/>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8944657" y="660240"/>
            <a:ext cx="914400" cy="914400"/>
          </a:xfrm>
          <a:prstGeom prst="rect">
            <a:avLst/>
          </a:prstGeom>
        </p:spPr>
      </p:pic>
      <p:pic>
        <p:nvPicPr>
          <p:cNvPr id="1114" name="Graphic 1113" descr="Checkbox Checked with solid fill">
            <a:extLst>
              <a:ext uri="{FF2B5EF4-FFF2-40B4-BE49-F238E27FC236}">
                <a16:creationId xmlns:a16="http://schemas.microsoft.com/office/drawing/2014/main" id="{33DF600A-77B4-01EE-6A9C-D0ADC77779FD}"/>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0722894" y="378045"/>
            <a:ext cx="914400" cy="914400"/>
          </a:xfrm>
          <a:prstGeom prst="rect">
            <a:avLst/>
          </a:prstGeom>
        </p:spPr>
      </p:pic>
      <p:pic>
        <p:nvPicPr>
          <p:cNvPr id="1116" name="Graphic 1115" descr="Checkbox Checked with solid fill">
            <a:extLst>
              <a:ext uri="{FF2B5EF4-FFF2-40B4-BE49-F238E27FC236}">
                <a16:creationId xmlns:a16="http://schemas.microsoft.com/office/drawing/2014/main" id="{7ABDA03B-0DFE-C538-8F0F-B48FD5E166DD}"/>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2476866" y="378045"/>
            <a:ext cx="914400" cy="914400"/>
          </a:xfrm>
          <a:prstGeom prst="rect">
            <a:avLst/>
          </a:prstGeom>
        </p:spPr>
      </p:pic>
      <p:pic>
        <p:nvPicPr>
          <p:cNvPr id="1117" name="Graphic 1116" descr="Checkbox Checked with solid fill">
            <a:extLst>
              <a:ext uri="{FF2B5EF4-FFF2-40B4-BE49-F238E27FC236}">
                <a16:creationId xmlns:a16="http://schemas.microsoft.com/office/drawing/2014/main" id="{880B3BB0-4EEE-5B88-709E-3E024264617C}"/>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14255103" y="711374"/>
            <a:ext cx="914400" cy="914400"/>
          </a:xfrm>
          <a:prstGeom prst="rect">
            <a:avLst/>
          </a:prstGeom>
        </p:spPr>
      </p:pic>
      <p:sp>
        <p:nvSpPr>
          <p:cNvPr id="1119" name="TextBox 1118">
            <a:extLst>
              <a:ext uri="{FF2B5EF4-FFF2-40B4-BE49-F238E27FC236}">
                <a16:creationId xmlns:a16="http://schemas.microsoft.com/office/drawing/2014/main" id="{73120F80-C3E5-BD05-67EB-302187B9D188}"/>
              </a:ext>
            </a:extLst>
          </p:cNvPr>
          <p:cNvSpPr txBox="1"/>
          <p:nvPr/>
        </p:nvSpPr>
        <p:spPr>
          <a:xfrm>
            <a:off x="20472836" y="2588996"/>
            <a:ext cx="3574319" cy="788336"/>
          </a:xfrm>
          <a:prstGeom prst="rect">
            <a:avLst/>
          </a:prstGeom>
        </p:spPr>
        <p:txBody>
          <a:bodyPr vert="horz" wrap="square" lIns="0" tIns="0" rIns="0" bIns="0" rtlCol="0">
            <a:noAutofit/>
          </a:bodyPr>
          <a:lstStyle/>
          <a:p>
            <a:pPr defTabSz="2438372">
              <a:lnSpc>
                <a:spcPct val="90000"/>
              </a:lnSpc>
              <a:defRPr/>
            </a:pPr>
            <a:r>
              <a:rPr lang="en-US" sz="4000" dirty="0">
                <a:solidFill>
                  <a:schemeClr val="accent1"/>
                </a:solidFill>
                <a:cs typeface="Arial" panose="020B0604020202020204" pitchFamily="34" charset="0"/>
              </a:rPr>
              <a:t>77% </a:t>
            </a:r>
            <a:r>
              <a:rPr lang="en-US" sz="3200" dirty="0">
                <a:cs typeface="Arial" panose="020B0604020202020204" pitchFamily="34" charset="0"/>
              </a:rPr>
              <a:t>of data breaches started with stolen creds</a:t>
            </a:r>
            <a:endParaRPr lang="en-US" sz="4000" dirty="0">
              <a:cs typeface="Arial" panose="020B0604020202020204" pitchFamily="34" charset="0"/>
            </a:endParaRPr>
          </a:p>
        </p:txBody>
      </p:sp>
      <p:sp>
        <p:nvSpPr>
          <p:cNvPr id="1120" name="TextBox 1119">
            <a:extLst>
              <a:ext uri="{FF2B5EF4-FFF2-40B4-BE49-F238E27FC236}">
                <a16:creationId xmlns:a16="http://schemas.microsoft.com/office/drawing/2014/main" id="{6F5B8641-6F99-28C8-076C-90529A42C329}"/>
              </a:ext>
            </a:extLst>
          </p:cNvPr>
          <p:cNvSpPr txBox="1"/>
          <p:nvPr/>
        </p:nvSpPr>
        <p:spPr>
          <a:xfrm>
            <a:off x="4878609" y="9735564"/>
            <a:ext cx="2040841" cy="886805"/>
          </a:xfrm>
          <a:prstGeom prst="rect">
            <a:avLst/>
          </a:prstGeom>
        </p:spPr>
        <p:txBody>
          <a:bodyPr vert="horz" wrap="square" lIns="0" tIns="0" rIns="0" bIns="0" rtlCol="0">
            <a:noAutofit/>
          </a:bodyPr>
          <a:lstStyle/>
          <a:p>
            <a:pPr defTabSz="2438372">
              <a:lnSpc>
                <a:spcPct val="90000"/>
              </a:lnSpc>
              <a:defRPr/>
            </a:pPr>
            <a:r>
              <a:rPr lang="en-US" sz="3200" dirty="0">
                <a:solidFill>
                  <a:schemeClr val="accent1"/>
                </a:solidFill>
                <a:cs typeface="Arial" panose="020B0604020202020204" pitchFamily="34" charset="0"/>
              </a:rPr>
              <a:t>98% </a:t>
            </a:r>
            <a:r>
              <a:rPr lang="en-US" sz="2400" dirty="0">
                <a:cs typeface="Arial" panose="020B0604020202020204" pitchFamily="34" charset="0"/>
              </a:rPr>
              <a:t>of breaches occurred in environments w/ known vulns</a:t>
            </a:r>
            <a:endParaRPr lang="en-US" sz="3200" dirty="0">
              <a:cs typeface="Arial" panose="020B0604020202020204" pitchFamily="34" charset="0"/>
            </a:endParaRPr>
          </a:p>
        </p:txBody>
      </p:sp>
      <p:sp>
        <p:nvSpPr>
          <p:cNvPr id="1121" name="TextBox 1120">
            <a:extLst>
              <a:ext uri="{FF2B5EF4-FFF2-40B4-BE49-F238E27FC236}">
                <a16:creationId xmlns:a16="http://schemas.microsoft.com/office/drawing/2014/main" id="{AD62D2B4-C20A-8C8F-3490-303EAD56C19D}"/>
              </a:ext>
            </a:extLst>
          </p:cNvPr>
          <p:cNvSpPr txBox="1"/>
          <p:nvPr/>
        </p:nvSpPr>
        <p:spPr>
          <a:xfrm>
            <a:off x="11460911" y="12524013"/>
            <a:ext cx="4342436" cy="307477"/>
          </a:xfrm>
          <a:prstGeom prst="rect">
            <a:avLst/>
          </a:prstGeom>
        </p:spPr>
        <p:txBody>
          <a:bodyPr vert="horz" wrap="square" lIns="0" tIns="0" rIns="0" bIns="0" rtlCol="0">
            <a:noAutofit/>
          </a:bodyPr>
          <a:lstStyle/>
          <a:p>
            <a:pPr defTabSz="2438372">
              <a:lnSpc>
                <a:spcPct val="90000"/>
              </a:lnSpc>
              <a:defRPr/>
            </a:pPr>
            <a:r>
              <a:rPr lang="en-US" sz="2800" dirty="0">
                <a:solidFill>
                  <a:schemeClr val="accent1"/>
                </a:solidFill>
                <a:cs typeface="Arial" panose="020B0604020202020204" pitchFamily="34" charset="0"/>
              </a:rPr>
              <a:t>“Mask on the Glass”</a:t>
            </a:r>
          </a:p>
        </p:txBody>
      </p:sp>
    </p:spTree>
    <p:extLst>
      <p:ext uri="{BB962C8B-B14F-4D97-AF65-F5344CB8AC3E}">
        <p14:creationId xmlns:p14="http://schemas.microsoft.com/office/powerpoint/2010/main" val="236990481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dissolve">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dissolve">
                                      <p:cBhvr>
                                        <p:cTn id="17" dur="5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dissolve">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dissolve">
                                      <p:cBhvr>
                                        <p:cTn id="27" dur="500"/>
                                        <p:tgtEl>
                                          <p:spTgt spid="4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048"/>
                                        </p:tgtEl>
                                        <p:attrNameLst>
                                          <p:attrName>style.visibility</p:attrName>
                                        </p:attrNameLst>
                                      </p:cBhvr>
                                      <p:to>
                                        <p:strVal val="visible"/>
                                      </p:to>
                                    </p:set>
                                    <p:animEffect transition="in" filter="dissolve">
                                      <p:cBhvr>
                                        <p:cTn id="32" dur="500"/>
                                        <p:tgtEl>
                                          <p:spTgt spid="1048"/>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049"/>
                                        </p:tgtEl>
                                        <p:attrNameLst>
                                          <p:attrName>style.visibility</p:attrName>
                                        </p:attrNameLst>
                                      </p:cBhvr>
                                      <p:to>
                                        <p:strVal val="visible"/>
                                      </p:to>
                                    </p:set>
                                    <p:animEffect transition="in" filter="dissolve">
                                      <p:cBhvr>
                                        <p:cTn id="37" dur="500"/>
                                        <p:tgtEl>
                                          <p:spTgt spid="1049"/>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047"/>
                                        </p:tgtEl>
                                        <p:attrNameLst>
                                          <p:attrName>style.visibility</p:attrName>
                                        </p:attrNameLst>
                                      </p:cBhvr>
                                      <p:to>
                                        <p:strVal val="visible"/>
                                      </p:to>
                                    </p:set>
                                    <p:animEffect transition="in" filter="dissolve">
                                      <p:cBhvr>
                                        <p:cTn id="42" dur="500"/>
                                        <p:tgtEl>
                                          <p:spTgt spid="1047"/>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additive="base">
                                        <p:cTn id="47" dur="500" fill="hold"/>
                                        <p:tgtEl>
                                          <p:spTgt spid="45"/>
                                        </p:tgtEl>
                                        <p:attrNameLst>
                                          <p:attrName>ppt_x</p:attrName>
                                        </p:attrNameLst>
                                      </p:cBhvr>
                                      <p:tavLst>
                                        <p:tav tm="0">
                                          <p:val>
                                            <p:strVal val="#ppt_x"/>
                                          </p:val>
                                        </p:tav>
                                        <p:tav tm="100000">
                                          <p:val>
                                            <p:strVal val="#ppt_x"/>
                                          </p:val>
                                        </p:tav>
                                      </p:tavLst>
                                    </p:anim>
                                    <p:anim calcmode="lin" valueType="num">
                                      <p:cBhvr additive="base">
                                        <p:cTn id="48"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44"/>
                                        </p:tgtEl>
                                        <p:attrNameLst>
                                          <p:attrName>style.visibility</p:attrName>
                                        </p:attrNameLst>
                                      </p:cBhvr>
                                      <p:to>
                                        <p:strVal val="visible"/>
                                      </p:to>
                                    </p:set>
                                    <p:anim calcmode="lin" valueType="num">
                                      <p:cBhvr additive="base">
                                        <p:cTn id="53" dur="500" fill="hold"/>
                                        <p:tgtEl>
                                          <p:spTgt spid="44"/>
                                        </p:tgtEl>
                                        <p:attrNameLst>
                                          <p:attrName>ppt_x</p:attrName>
                                        </p:attrNameLst>
                                      </p:cBhvr>
                                      <p:tavLst>
                                        <p:tav tm="0">
                                          <p:val>
                                            <p:strVal val="#ppt_x"/>
                                          </p:val>
                                        </p:tav>
                                        <p:tav tm="100000">
                                          <p:val>
                                            <p:strVal val="#ppt_x"/>
                                          </p:val>
                                        </p:tav>
                                      </p:tavLst>
                                    </p:anim>
                                    <p:anim calcmode="lin" valueType="num">
                                      <p:cBhvr additive="base">
                                        <p:cTn id="5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500" fill="hold"/>
                                        <p:tgtEl>
                                          <p:spTgt spid="46"/>
                                        </p:tgtEl>
                                        <p:attrNameLst>
                                          <p:attrName>ppt_x</p:attrName>
                                        </p:attrNameLst>
                                      </p:cBhvr>
                                      <p:tavLst>
                                        <p:tav tm="0">
                                          <p:val>
                                            <p:strVal val="#ppt_x"/>
                                          </p:val>
                                        </p:tav>
                                        <p:tav tm="100000">
                                          <p:val>
                                            <p:strVal val="#ppt_x"/>
                                          </p:val>
                                        </p:tav>
                                      </p:tavLst>
                                    </p:anim>
                                    <p:anim calcmode="lin" valueType="num">
                                      <p:cBhvr additive="base">
                                        <p:cTn id="60"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1094"/>
                                        </p:tgtEl>
                                        <p:attrNameLst>
                                          <p:attrName>style.visibility</p:attrName>
                                        </p:attrNameLst>
                                      </p:cBhvr>
                                      <p:to>
                                        <p:strVal val="visible"/>
                                      </p:to>
                                    </p:set>
                                    <p:animEffect transition="in" filter="dissolve">
                                      <p:cBhvr>
                                        <p:cTn id="65" dur="500"/>
                                        <p:tgtEl>
                                          <p:spTgt spid="1094"/>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grpId="0" nodeType="clickEffect">
                                  <p:stCondLst>
                                    <p:cond delay="0"/>
                                  </p:stCondLst>
                                  <p:childTnLst>
                                    <p:set>
                                      <p:cBhvr>
                                        <p:cTn id="69" dur="1" fill="hold">
                                          <p:stCondLst>
                                            <p:cond delay="0"/>
                                          </p:stCondLst>
                                        </p:cTn>
                                        <p:tgtEl>
                                          <p:spTgt spid="1095"/>
                                        </p:tgtEl>
                                        <p:attrNameLst>
                                          <p:attrName>style.visibility</p:attrName>
                                        </p:attrNameLst>
                                      </p:cBhvr>
                                      <p:to>
                                        <p:strVal val="visible"/>
                                      </p:to>
                                    </p:set>
                                    <p:anim calcmode="lin" valueType="num">
                                      <p:cBhvr>
                                        <p:cTn id="70" dur="500" fill="hold"/>
                                        <p:tgtEl>
                                          <p:spTgt spid="1095"/>
                                        </p:tgtEl>
                                        <p:attrNameLst>
                                          <p:attrName>ppt_w</p:attrName>
                                        </p:attrNameLst>
                                      </p:cBhvr>
                                      <p:tavLst>
                                        <p:tav tm="0">
                                          <p:val>
                                            <p:fltVal val="0"/>
                                          </p:val>
                                        </p:tav>
                                        <p:tav tm="100000">
                                          <p:val>
                                            <p:strVal val="#ppt_w"/>
                                          </p:val>
                                        </p:tav>
                                      </p:tavLst>
                                    </p:anim>
                                    <p:anim calcmode="lin" valueType="num">
                                      <p:cBhvr>
                                        <p:cTn id="71" dur="500" fill="hold"/>
                                        <p:tgtEl>
                                          <p:spTgt spid="1095"/>
                                        </p:tgtEl>
                                        <p:attrNameLst>
                                          <p:attrName>ppt_h</p:attrName>
                                        </p:attrNameLst>
                                      </p:cBhvr>
                                      <p:tavLst>
                                        <p:tav tm="0">
                                          <p:val>
                                            <p:fltVal val="0"/>
                                          </p:val>
                                        </p:tav>
                                        <p:tav tm="100000">
                                          <p:val>
                                            <p:strVal val="#ppt_h"/>
                                          </p:val>
                                        </p:tav>
                                      </p:tavLst>
                                    </p:anim>
                                    <p:animEffect transition="in" filter="fade">
                                      <p:cBhvr>
                                        <p:cTn id="72" dur="500"/>
                                        <p:tgtEl>
                                          <p:spTgt spid="1095"/>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1097"/>
                                        </p:tgtEl>
                                        <p:attrNameLst>
                                          <p:attrName>style.visibility</p:attrName>
                                        </p:attrNameLst>
                                      </p:cBhvr>
                                      <p:to>
                                        <p:strVal val="visible"/>
                                      </p:to>
                                    </p:set>
                                    <p:animEffect transition="in" filter="fade">
                                      <p:cBhvr>
                                        <p:cTn id="77" dur="1000"/>
                                        <p:tgtEl>
                                          <p:spTgt spid="1097"/>
                                        </p:tgtEl>
                                      </p:cBhvr>
                                    </p:animEffect>
                                    <p:anim calcmode="lin" valueType="num">
                                      <p:cBhvr>
                                        <p:cTn id="78" dur="1000" fill="hold"/>
                                        <p:tgtEl>
                                          <p:spTgt spid="1097"/>
                                        </p:tgtEl>
                                        <p:attrNameLst>
                                          <p:attrName>ppt_x</p:attrName>
                                        </p:attrNameLst>
                                      </p:cBhvr>
                                      <p:tavLst>
                                        <p:tav tm="0">
                                          <p:val>
                                            <p:strVal val="#ppt_x"/>
                                          </p:val>
                                        </p:tav>
                                        <p:tav tm="100000">
                                          <p:val>
                                            <p:strVal val="#ppt_x"/>
                                          </p:val>
                                        </p:tav>
                                      </p:tavLst>
                                    </p:anim>
                                    <p:anim calcmode="lin" valueType="num">
                                      <p:cBhvr>
                                        <p:cTn id="79" dur="1000" fill="hold"/>
                                        <p:tgtEl>
                                          <p:spTgt spid="1097"/>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3" fill="hold" nodeType="clickEffect">
                                  <p:stCondLst>
                                    <p:cond delay="0"/>
                                  </p:stCondLst>
                                  <p:childTnLst>
                                    <p:set>
                                      <p:cBhvr>
                                        <p:cTn id="83" dur="1" fill="hold">
                                          <p:stCondLst>
                                            <p:cond delay="0"/>
                                          </p:stCondLst>
                                        </p:cTn>
                                        <p:tgtEl>
                                          <p:spTgt spid="1051"/>
                                        </p:tgtEl>
                                        <p:attrNameLst>
                                          <p:attrName>style.visibility</p:attrName>
                                        </p:attrNameLst>
                                      </p:cBhvr>
                                      <p:to>
                                        <p:strVal val="visible"/>
                                      </p:to>
                                    </p:set>
                                    <p:anim calcmode="lin" valueType="num">
                                      <p:cBhvr additive="base">
                                        <p:cTn id="84" dur="500" fill="hold"/>
                                        <p:tgtEl>
                                          <p:spTgt spid="1051"/>
                                        </p:tgtEl>
                                        <p:attrNameLst>
                                          <p:attrName>ppt_x</p:attrName>
                                        </p:attrNameLst>
                                      </p:cBhvr>
                                      <p:tavLst>
                                        <p:tav tm="0">
                                          <p:val>
                                            <p:strVal val="1+#ppt_w/2"/>
                                          </p:val>
                                        </p:tav>
                                        <p:tav tm="100000">
                                          <p:val>
                                            <p:strVal val="#ppt_x"/>
                                          </p:val>
                                        </p:tav>
                                      </p:tavLst>
                                    </p:anim>
                                    <p:anim calcmode="lin" valueType="num">
                                      <p:cBhvr additive="base">
                                        <p:cTn id="85" dur="500" fill="hold"/>
                                        <p:tgtEl>
                                          <p:spTgt spid="1051"/>
                                        </p:tgtEl>
                                        <p:attrNameLst>
                                          <p:attrName>ppt_y</p:attrName>
                                        </p:attrNameLst>
                                      </p:cBhvr>
                                      <p:tavLst>
                                        <p:tav tm="0">
                                          <p:val>
                                            <p:strVal val="0-#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2" fill="hold" grpId="0" nodeType="clickEffect">
                                  <p:stCondLst>
                                    <p:cond delay="0"/>
                                  </p:stCondLst>
                                  <p:childTnLst>
                                    <p:set>
                                      <p:cBhvr>
                                        <p:cTn id="89" dur="1" fill="hold">
                                          <p:stCondLst>
                                            <p:cond delay="0"/>
                                          </p:stCondLst>
                                        </p:cTn>
                                        <p:tgtEl>
                                          <p:spTgt spid="1055"/>
                                        </p:tgtEl>
                                        <p:attrNameLst>
                                          <p:attrName>style.visibility</p:attrName>
                                        </p:attrNameLst>
                                      </p:cBhvr>
                                      <p:to>
                                        <p:strVal val="visible"/>
                                      </p:to>
                                    </p:set>
                                    <p:anim calcmode="lin" valueType="num">
                                      <p:cBhvr additive="base">
                                        <p:cTn id="90" dur="500" fill="hold"/>
                                        <p:tgtEl>
                                          <p:spTgt spid="1055"/>
                                        </p:tgtEl>
                                        <p:attrNameLst>
                                          <p:attrName>ppt_x</p:attrName>
                                        </p:attrNameLst>
                                      </p:cBhvr>
                                      <p:tavLst>
                                        <p:tav tm="0">
                                          <p:val>
                                            <p:strVal val="1+#ppt_w/2"/>
                                          </p:val>
                                        </p:tav>
                                        <p:tav tm="100000">
                                          <p:val>
                                            <p:strVal val="#ppt_x"/>
                                          </p:val>
                                        </p:tav>
                                      </p:tavLst>
                                    </p:anim>
                                    <p:anim calcmode="lin" valueType="num">
                                      <p:cBhvr additive="base">
                                        <p:cTn id="91" dur="500" fill="hold"/>
                                        <p:tgtEl>
                                          <p:spTgt spid="1055"/>
                                        </p:tgtEl>
                                        <p:attrNameLst>
                                          <p:attrName>ppt_y</p:attrName>
                                        </p:attrNameLst>
                                      </p:cBhvr>
                                      <p:tavLst>
                                        <p:tav tm="0">
                                          <p:val>
                                            <p:strVal val="#ppt_y"/>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nodeType="clickEffect">
                                  <p:stCondLst>
                                    <p:cond delay="0"/>
                                  </p:stCondLst>
                                  <p:childTnLst>
                                    <p:set>
                                      <p:cBhvr>
                                        <p:cTn id="95" dur="1" fill="hold">
                                          <p:stCondLst>
                                            <p:cond delay="0"/>
                                          </p:stCondLst>
                                        </p:cTn>
                                        <p:tgtEl>
                                          <p:spTgt spid="1034"/>
                                        </p:tgtEl>
                                        <p:attrNameLst>
                                          <p:attrName>style.visibility</p:attrName>
                                        </p:attrNameLst>
                                      </p:cBhvr>
                                      <p:to>
                                        <p:strVal val="visible"/>
                                      </p:to>
                                    </p:set>
                                    <p:anim calcmode="lin" valueType="num">
                                      <p:cBhvr additive="base">
                                        <p:cTn id="96" dur="500" fill="hold"/>
                                        <p:tgtEl>
                                          <p:spTgt spid="1034"/>
                                        </p:tgtEl>
                                        <p:attrNameLst>
                                          <p:attrName>ppt_x</p:attrName>
                                        </p:attrNameLst>
                                      </p:cBhvr>
                                      <p:tavLst>
                                        <p:tav tm="0">
                                          <p:val>
                                            <p:strVal val="#ppt_x"/>
                                          </p:val>
                                        </p:tav>
                                        <p:tav tm="100000">
                                          <p:val>
                                            <p:strVal val="#ppt_x"/>
                                          </p:val>
                                        </p:tav>
                                      </p:tavLst>
                                    </p:anim>
                                    <p:anim calcmode="lin" valueType="num">
                                      <p:cBhvr additive="base">
                                        <p:cTn id="97" dur="500" fill="hold"/>
                                        <p:tgtEl>
                                          <p:spTgt spid="1034"/>
                                        </p:tgtEl>
                                        <p:attrNameLst>
                                          <p:attrName>ppt_y</p:attrName>
                                        </p:attrNameLst>
                                      </p:cBhvr>
                                      <p:tavLst>
                                        <p:tav tm="0">
                                          <p:val>
                                            <p:strVal val="1+#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1111"/>
                                        </p:tgtEl>
                                        <p:attrNameLst>
                                          <p:attrName>style.visibility</p:attrName>
                                        </p:attrNameLst>
                                      </p:cBhvr>
                                      <p:to>
                                        <p:strVal val="visible"/>
                                      </p:to>
                                    </p:set>
                                    <p:animEffect transition="in" filter="dissolve">
                                      <p:cBhvr>
                                        <p:cTn id="102" dur="500"/>
                                        <p:tgtEl>
                                          <p:spTgt spid="1111"/>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1119"/>
                                        </p:tgtEl>
                                        <p:attrNameLst>
                                          <p:attrName>style.visibility</p:attrName>
                                        </p:attrNameLst>
                                      </p:cBhvr>
                                      <p:to>
                                        <p:strVal val="visible"/>
                                      </p:to>
                                    </p:set>
                                    <p:animEffect transition="in" filter="dissolve">
                                      <p:cBhvr>
                                        <p:cTn id="107" dur="500"/>
                                        <p:tgtEl>
                                          <p:spTgt spid="1119"/>
                                        </p:tgtEl>
                                      </p:cBhvr>
                                    </p:animEffect>
                                  </p:childTnLst>
                                </p:cTn>
                              </p:par>
                            </p:childTnLst>
                          </p:cTn>
                        </p:par>
                      </p:childTnLst>
                    </p:cTn>
                  </p:par>
                  <p:par>
                    <p:cTn id="108" fill="hold">
                      <p:stCondLst>
                        <p:cond delay="indefinite"/>
                      </p:stCondLst>
                      <p:childTnLst>
                        <p:par>
                          <p:cTn id="109" fill="hold">
                            <p:stCondLst>
                              <p:cond delay="0"/>
                            </p:stCondLst>
                            <p:childTnLst>
                              <p:par>
                                <p:cTn id="110" presetID="2" presetClass="entr" presetSubtype="4" fill="hold" grpId="0" nodeType="clickEffect">
                                  <p:stCondLst>
                                    <p:cond delay="0"/>
                                  </p:stCondLst>
                                  <p:childTnLst>
                                    <p:set>
                                      <p:cBhvr>
                                        <p:cTn id="111" dur="1" fill="hold">
                                          <p:stCondLst>
                                            <p:cond delay="0"/>
                                          </p:stCondLst>
                                        </p:cTn>
                                        <p:tgtEl>
                                          <p:spTgt spid="7"/>
                                        </p:tgtEl>
                                        <p:attrNameLst>
                                          <p:attrName>style.visibility</p:attrName>
                                        </p:attrNameLst>
                                      </p:cBhvr>
                                      <p:to>
                                        <p:strVal val="visible"/>
                                      </p:to>
                                    </p:set>
                                    <p:anim calcmode="lin" valueType="num">
                                      <p:cBhvr additive="base">
                                        <p:cTn id="112" dur="500" fill="hold"/>
                                        <p:tgtEl>
                                          <p:spTgt spid="7"/>
                                        </p:tgtEl>
                                        <p:attrNameLst>
                                          <p:attrName>ppt_x</p:attrName>
                                        </p:attrNameLst>
                                      </p:cBhvr>
                                      <p:tavLst>
                                        <p:tav tm="0">
                                          <p:val>
                                            <p:strVal val="#ppt_x"/>
                                          </p:val>
                                        </p:tav>
                                        <p:tav tm="100000">
                                          <p:val>
                                            <p:strVal val="#ppt_x"/>
                                          </p:val>
                                        </p:tav>
                                      </p:tavLst>
                                    </p:anim>
                                    <p:anim calcmode="lin" valueType="num">
                                      <p:cBhvr additive="base">
                                        <p:cTn id="1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14" fill="hold">
                      <p:stCondLst>
                        <p:cond delay="indefinite"/>
                      </p:stCondLst>
                      <p:childTnLst>
                        <p:par>
                          <p:cTn id="115" fill="hold">
                            <p:stCondLst>
                              <p:cond delay="0"/>
                            </p:stCondLst>
                            <p:childTnLst>
                              <p:par>
                                <p:cTn id="116" presetID="2" presetClass="entr" presetSubtype="4" fill="hold" grpId="0" nodeType="clickEffect">
                                  <p:stCondLst>
                                    <p:cond delay="0"/>
                                  </p:stCondLst>
                                  <p:childTnLst>
                                    <p:set>
                                      <p:cBhvr>
                                        <p:cTn id="117" dur="1" fill="hold">
                                          <p:stCondLst>
                                            <p:cond delay="0"/>
                                          </p:stCondLst>
                                        </p:cTn>
                                        <p:tgtEl>
                                          <p:spTgt spid="6"/>
                                        </p:tgtEl>
                                        <p:attrNameLst>
                                          <p:attrName>style.visibility</p:attrName>
                                        </p:attrNameLst>
                                      </p:cBhvr>
                                      <p:to>
                                        <p:strVal val="visible"/>
                                      </p:to>
                                    </p:set>
                                    <p:anim calcmode="lin" valueType="num">
                                      <p:cBhvr additive="base">
                                        <p:cTn id="118" dur="500" fill="hold"/>
                                        <p:tgtEl>
                                          <p:spTgt spid="6"/>
                                        </p:tgtEl>
                                        <p:attrNameLst>
                                          <p:attrName>ppt_x</p:attrName>
                                        </p:attrNameLst>
                                      </p:cBhvr>
                                      <p:tavLst>
                                        <p:tav tm="0">
                                          <p:val>
                                            <p:strVal val="#ppt_x"/>
                                          </p:val>
                                        </p:tav>
                                        <p:tav tm="100000">
                                          <p:val>
                                            <p:strVal val="#ppt_x"/>
                                          </p:val>
                                        </p:tav>
                                      </p:tavLst>
                                    </p:anim>
                                    <p:anim calcmode="lin" valueType="num">
                                      <p:cBhvr additive="base">
                                        <p:cTn id="1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20" fill="hold">
                      <p:stCondLst>
                        <p:cond delay="indefinite"/>
                      </p:stCondLst>
                      <p:childTnLst>
                        <p:par>
                          <p:cTn id="121" fill="hold">
                            <p:stCondLst>
                              <p:cond delay="0"/>
                            </p:stCondLst>
                            <p:childTnLst>
                              <p:par>
                                <p:cTn id="122" presetID="2" presetClass="entr" presetSubtype="4" fill="hold" grpId="0" nodeType="clickEffect">
                                  <p:stCondLst>
                                    <p:cond delay="0"/>
                                  </p:stCondLst>
                                  <p:childTnLst>
                                    <p:set>
                                      <p:cBhvr>
                                        <p:cTn id="123" dur="1" fill="hold">
                                          <p:stCondLst>
                                            <p:cond delay="0"/>
                                          </p:stCondLst>
                                        </p:cTn>
                                        <p:tgtEl>
                                          <p:spTgt spid="4"/>
                                        </p:tgtEl>
                                        <p:attrNameLst>
                                          <p:attrName>style.visibility</p:attrName>
                                        </p:attrNameLst>
                                      </p:cBhvr>
                                      <p:to>
                                        <p:strVal val="visible"/>
                                      </p:to>
                                    </p:set>
                                    <p:anim calcmode="lin" valueType="num">
                                      <p:cBhvr additive="base">
                                        <p:cTn id="124" dur="500" fill="hold"/>
                                        <p:tgtEl>
                                          <p:spTgt spid="4"/>
                                        </p:tgtEl>
                                        <p:attrNameLst>
                                          <p:attrName>ppt_x</p:attrName>
                                        </p:attrNameLst>
                                      </p:cBhvr>
                                      <p:tavLst>
                                        <p:tav tm="0">
                                          <p:val>
                                            <p:strVal val="#ppt_x"/>
                                          </p:val>
                                        </p:tav>
                                        <p:tav tm="100000">
                                          <p:val>
                                            <p:strVal val="#ppt_x"/>
                                          </p:val>
                                        </p:tav>
                                      </p:tavLst>
                                    </p:anim>
                                    <p:anim calcmode="lin" valueType="num">
                                      <p:cBhvr additive="base">
                                        <p:cTn id="12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091"/>
                                        </p:tgtEl>
                                        <p:attrNameLst>
                                          <p:attrName>style.visibility</p:attrName>
                                        </p:attrNameLst>
                                      </p:cBhvr>
                                      <p:to>
                                        <p:strVal val="visible"/>
                                      </p:to>
                                    </p:set>
                                    <p:animEffect transition="in" filter="dissolve">
                                      <p:cBhvr>
                                        <p:cTn id="130" dur="500"/>
                                        <p:tgtEl>
                                          <p:spTgt spid="1091"/>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grpId="0" nodeType="clickEffect">
                                  <p:stCondLst>
                                    <p:cond delay="0"/>
                                  </p:stCondLst>
                                  <p:childTnLst>
                                    <p:set>
                                      <p:cBhvr>
                                        <p:cTn id="134" dur="1" fill="hold">
                                          <p:stCondLst>
                                            <p:cond delay="0"/>
                                          </p:stCondLst>
                                        </p:cTn>
                                        <p:tgtEl>
                                          <p:spTgt spid="26"/>
                                        </p:tgtEl>
                                        <p:attrNameLst>
                                          <p:attrName>style.visibility</p:attrName>
                                        </p:attrNameLst>
                                      </p:cBhvr>
                                      <p:to>
                                        <p:strVal val="visible"/>
                                      </p:to>
                                    </p:set>
                                    <p:animEffect transition="in" filter="dissolve">
                                      <p:cBhvr>
                                        <p:cTn id="135" dur="500"/>
                                        <p:tgtEl>
                                          <p:spTgt spid="26"/>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9"/>
                                        </p:tgtEl>
                                        <p:attrNameLst>
                                          <p:attrName>style.visibility</p:attrName>
                                        </p:attrNameLst>
                                      </p:cBhvr>
                                      <p:to>
                                        <p:strVal val="visible"/>
                                      </p:to>
                                    </p:set>
                                    <p:animEffect transition="in" filter="dissolve">
                                      <p:cBhvr>
                                        <p:cTn id="140" dur="500"/>
                                        <p:tgtEl>
                                          <p:spTgt spid="9"/>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nodeType="clickEffect">
                                  <p:stCondLst>
                                    <p:cond delay="0"/>
                                  </p:stCondLst>
                                  <p:childTnLst>
                                    <p:set>
                                      <p:cBhvr>
                                        <p:cTn id="144" dur="1" fill="hold">
                                          <p:stCondLst>
                                            <p:cond delay="0"/>
                                          </p:stCondLst>
                                        </p:cTn>
                                        <p:tgtEl>
                                          <p:spTgt spid="1042"/>
                                        </p:tgtEl>
                                        <p:attrNameLst>
                                          <p:attrName>style.visibility</p:attrName>
                                        </p:attrNameLst>
                                      </p:cBhvr>
                                      <p:to>
                                        <p:strVal val="visible"/>
                                      </p:to>
                                    </p:set>
                                    <p:animEffect transition="in" filter="dissolve">
                                      <p:cBhvr>
                                        <p:cTn id="145" dur="500"/>
                                        <p:tgtEl>
                                          <p:spTgt spid="1042"/>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nodeType="clickEffect">
                                  <p:stCondLst>
                                    <p:cond delay="0"/>
                                  </p:stCondLst>
                                  <p:childTnLst>
                                    <p:set>
                                      <p:cBhvr>
                                        <p:cTn id="149" dur="1" fill="hold">
                                          <p:stCondLst>
                                            <p:cond delay="0"/>
                                          </p:stCondLst>
                                        </p:cTn>
                                        <p:tgtEl>
                                          <p:spTgt spid="1040"/>
                                        </p:tgtEl>
                                        <p:attrNameLst>
                                          <p:attrName>style.visibility</p:attrName>
                                        </p:attrNameLst>
                                      </p:cBhvr>
                                      <p:to>
                                        <p:strVal val="visible"/>
                                      </p:to>
                                    </p:set>
                                    <p:animEffect transition="in" filter="dissolve">
                                      <p:cBhvr>
                                        <p:cTn id="150" dur="500"/>
                                        <p:tgtEl>
                                          <p:spTgt spid="1040"/>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1059"/>
                                        </p:tgtEl>
                                        <p:attrNameLst>
                                          <p:attrName>style.visibility</p:attrName>
                                        </p:attrNameLst>
                                      </p:cBhvr>
                                      <p:to>
                                        <p:strVal val="visible"/>
                                      </p:to>
                                    </p:set>
                                    <p:animEffect transition="in" filter="dissolve">
                                      <p:cBhvr>
                                        <p:cTn id="155" dur="500"/>
                                        <p:tgtEl>
                                          <p:spTgt spid="1059"/>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1043"/>
                                        </p:tgtEl>
                                        <p:attrNameLst>
                                          <p:attrName>style.visibility</p:attrName>
                                        </p:attrNameLst>
                                      </p:cBhvr>
                                      <p:to>
                                        <p:strVal val="visible"/>
                                      </p:to>
                                    </p:set>
                                    <p:animEffect transition="in" filter="dissolve">
                                      <p:cBhvr>
                                        <p:cTn id="160" dur="500"/>
                                        <p:tgtEl>
                                          <p:spTgt spid="1043"/>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1045"/>
                                        </p:tgtEl>
                                        <p:attrNameLst>
                                          <p:attrName>style.visibility</p:attrName>
                                        </p:attrNameLst>
                                      </p:cBhvr>
                                      <p:to>
                                        <p:strVal val="visible"/>
                                      </p:to>
                                    </p:set>
                                    <p:animEffect transition="in" filter="dissolve">
                                      <p:cBhvr>
                                        <p:cTn id="165" dur="500"/>
                                        <p:tgtEl>
                                          <p:spTgt spid="1045"/>
                                        </p:tgtEl>
                                      </p:cBhvr>
                                    </p:animEffect>
                                  </p:childTnLst>
                                </p:cTn>
                              </p:par>
                            </p:childTnLst>
                          </p:cTn>
                        </p:par>
                      </p:childTnLst>
                    </p:cTn>
                  </p:par>
                  <p:par>
                    <p:cTn id="166" fill="hold">
                      <p:stCondLst>
                        <p:cond delay="indefinite"/>
                      </p:stCondLst>
                      <p:childTnLst>
                        <p:par>
                          <p:cTn id="167" fill="hold">
                            <p:stCondLst>
                              <p:cond delay="0"/>
                            </p:stCondLst>
                            <p:childTnLst>
                              <p:par>
                                <p:cTn id="168" presetID="55" presetClass="entr" presetSubtype="0" fill="hold" nodeType="clickEffect">
                                  <p:stCondLst>
                                    <p:cond delay="0"/>
                                  </p:stCondLst>
                                  <p:childTnLst>
                                    <p:set>
                                      <p:cBhvr>
                                        <p:cTn id="169" dur="1" fill="hold">
                                          <p:stCondLst>
                                            <p:cond delay="0"/>
                                          </p:stCondLst>
                                        </p:cTn>
                                        <p:tgtEl>
                                          <p:spTgt spid="1038"/>
                                        </p:tgtEl>
                                        <p:attrNameLst>
                                          <p:attrName>style.visibility</p:attrName>
                                        </p:attrNameLst>
                                      </p:cBhvr>
                                      <p:to>
                                        <p:strVal val="visible"/>
                                      </p:to>
                                    </p:set>
                                    <p:anim calcmode="lin" valueType="num">
                                      <p:cBhvr>
                                        <p:cTn id="170" dur="1000" fill="hold"/>
                                        <p:tgtEl>
                                          <p:spTgt spid="1038"/>
                                        </p:tgtEl>
                                        <p:attrNameLst>
                                          <p:attrName>ppt_w</p:attrName>
                                        </p:attrNameLst>
                                      </p:cBhvr>
                                      <p:tavLst>
                                        <p:tav tm="0">
                                          <p:val>
                                            <p:strVal val="#ppt_w*0.70"/>
                                          </p:val>
                                        </p:tav>
                                        <p:tav tm="100000">
                                          <p:val>
                                            <p:strVal val="#ppt_w"/>
                                          </p:val>
                                        </p:tav>
                                      </p:tavLst>
                                    </p:anim>
                                    <p:anim calcmode="lin" valueType="num">
                                      <p:cBhvr>
                                        <p:cTn id="171" dur="1000" fill="hold"/>
                                        <p:tgtEl>
                                          <p:spTgt spid="1038"/>
                                        </p:tgtEl>
                                        <p:attrNameLst>
                                          <p:attrName>ppt_h</p:attrName>
                                        </p:attrNameLst>
                                      </p:cBhvr>
                                      <p:tavLst>
                                        <p:tav tm="0">
                                          <p:val>
                                            <p:strVal val="#ppt_h"/>
                                          </p:val>
                                        </p:tav>
                                        <p:tav tm="100000">
                                          <p:val>
                                            <p:strVal val="#ppt_h"/>
                                          </p:val>
                                        </p:tav>
                                      </p:tavLst>
                                    </p:anim>
                                    <p:animEffect transition="in" filter="fade">
                                      <p:cBhvr>
                                        <p:cTn id="172" dur="1000"/>
                                        <p:tgtEl>
                                          <p:spTgt spid="1038"/>
                                        </p:tgtEl>
                                      </p:cBhvr>
                                    </p:animEffect>
                                  </p:childTnLst>
                                </p:cTn>
                              </p:par>
                            </p:childTnLst>
                          </p:cTn>
                        </p:par>
                      </p:childTnLst>
                    </p:cTn>
                  </p:par>
                  <p:par>
                    <p:cTn id="173" fill="hold">
                      <p:stCondLst>
                        <p:cond delay="indefinite"/>
                      </p:stCondLst>
                      <p:childTnLst>
                        <p:par>
                          <p:cTn id="174" fill="hold">
                            <p:stCondLst>
                              <p:cond delay="0"/>
                            </p:stCondLst>
                            <p:childTnLst>
                              <p:par>
                                <p:cTn id="175" presetID="55" presetClass="entr" presetSubtype="0" fill="hold" nodeType="clickEffect">
                                  <p:stCondLst>
                                    <p:cond delay="0"/>
                                  </p:stCondLst>
                                  <p:childTnLst>
                                    <p:set>
                                      <p:cBhvr>
                                        <p:cTn id="176" dur="1" fill="hold">
                                          <p:stCondLst>
                                            <p:cond delay="0"/>
                                          </p:stCondLst>
                                        </p:cTn>
                                        <p:tgtEl>
                                          <p:spTgt spid="1062"/>
                                        </p:tgtEl>
                                        <p:attrNameLst>
                                          <p:attrName>style.visibility</p:attrName>
                                        </p:attrNameLst>
                                      </p:cBhvr>
                                      <p:to>
                                        <p:strVal val="visible"/>
                                      </p:to>
                                    </p:set>
                                    <p:anim calcmode="lin" valueType="num">
                                      <p:cBhvr>
                                        <p:cTn id="177" dur="1000" fill="hold"/>
                                        <p:tgtEl>
                                          <p:spTgt spid="1062"/>
                                        </p:tgtEl>
                                        <p:attrNameLst>
                                          <p:attrName>ppt_w</p:attrName>
                                        </p:attrNameLst>
                                      </p:cBhvr>
                                      <p:tavLst>
                                        <p:tav tm="0">
                                          <p:val>
                                            <p:strVal val="#ppt_w*0.70"/>
                                          </p:val>
                                        </p:tav>
                                        <p:tav tm="100000">
                                          <p:val>
                                            <p:strVal val="#ppt_w"/>
                                          </p:val>
                                        </p:tav>
                                      </p:tavLst>
                                    </p:anim>
                                    <p:anim calcmode="lin" valueType="num">
                                      <p:cBhvr>
                                        <p:cTn id="178" dur="1000" fill="hold"/>
                                        <p:tgtEl>
                                          <p:spTgt spid="1062"/>
                                        </p:tgtEl>
                                        <p:attrNameLst>
                                          <p:attrName>ppt_h</p:attrName>
                                        </p:attrNameLst>
                                      </p:cBhvr>
                                      <p:tavLst>
                                        <p:tav tm="0">
                                          <p:val>
                                            <p:strVal val="#ppt_h"/>
                                          </p:val>
                                        </p:tav>
                                        <p:tav tm="100000">
                                          <p:val>
                                            <p:strVal val="#ppt_h"/>
                                          </p:val>
                                        </p:tav>
                                      </p:tavLst>
                                    </p:anim>
                                    <p:animEffect transition="in" filter="fade">
                                      <p:cBhvr>
                                        <p:cTn id="179" dur="1000"/>
                                        <p:tgtEl>
                                          <p:spTgt spid="1062"/>
                                        </p:tgtEl>
                                      </p:cBhvr>
                                    </p:animEffect>
                                  </p:childTnLst>
                                </p:cTn>
                              </p:par>
                            </p:childTnLst>
                          </p:cTn>
                        </p:par>
                      </p:childTnLst>
                    </p:cTn>
                  </p:par>
                  <p:par>
                    <p:cTn id="180" fill="hold">
                      <p:stCondLst>
                        <p:cond delay="indefinite"/>
                      </p:stCondLst>
                      <p:childTnLst>
                        <p:par>
                          <p:cTn id="181" fill="hold">
                            <p:stCondLst>
                              <p:cond delay="0"/>
                            </p:stCondLst>
                            <p:childTnLst>
                              <p:par>
                                <p:cTn id="182" presetID="2" presetClass="entr" presetSubtype="1" fill="hold" nodeType="clickEffect">
                                  <p:stCondLst>
                                    <p:cond delay="0"/>
                                  </p:stCondLst>
                                  <p:childTnLst>
                                    <p:set>
                                      <p:cBhvr>
                                        <p:cTn id="183" dur="1" fill="hold">
                                          <p:stCondLst>
                                            <p:cond delay="0"/>
                                          </p:stCondLst>
                                        </p:cTn>
                                        <p:tgtEl>
                                          <p:spTgt spid="1066"/>
                                        </p:tgtEl>
                                        <p:attrNameLst>
                                          <p:attrName>style.visibility</p:attrName>
                                        </p:attrNameLst>
                                      </p:cBhvr>
                                      <p:to>
                                        <p:strVal val="visible"/>
                                      </p:to>
                                    </p:set>
                                    <p:anim calcmode="lin" valueType="num">
                                      <p:cBhvr additive="base">
                                        <p:cTn id="184" dur="500" fill="hold"/>
                                        <p:tgtEl>
                                          <p:spTgt spid="1066"/>
                                        </p:tgtEl>
                                        <p:attrNameLst>
                                          <p:attrName>ppt_x</p:attrName>
                                        </p:attrNameLst>
                                      </p:cBhvr>
                                      <p:tavLst>
                                        <p:tav tm="0">
                                          <p:val>
                                            <p:strVal val="#ppt_x"/>
                                          </p:val>
                                        </p:tav>
                                        <p:tav tm="100000">
                                          <p:val>
                                            <p:strVal val="#ppt_x"/>
                                          </p:val>
                                        </p:tav>
                                      </p:tavLst>
                                    </p:anim>
                                    <p:anim calcmode="lin" valueType="num">
                                      <p:cBhvr additive="base">
                                        <p:cTn id="185" dur="500" fill="hold"/>
                                        <p:tgtEl>
                                          <p:spTgt spid="1066"/>
                                        </p:tgtEl>
                                        <p:attrNameLst>
                                          <p:attrName>ppt_y</p:attrName>
                                        </p:attrNameLst>
                                      </p:cBhvr>
                                      <p:tavLst>
                                        <p:tav tm="0">
                                          <p:val>
                                            <p:strVal val="0-#ppt_h/2"/>
                                          </p:val>
                                        </p:tav>
                                        <p:tav tm="100000">
                                          <p:val>
                                            <p:strVal val="#ppt_y"/>
                                          </p:val>
                                        </p:tav>
                                      </p:tavLst>
                                    </p:anim>
                                  </p:childTnLst>
                                </p:cTn>
                              </p:par>
                            </p:childTnLst>
                          </p:cTn>
                        </p:par>
                      </p:childTnLst>
                    </p:cTn>
                  </p:par>
                  <p:par>
                    <p:cTn id="186" fill="hold">
                      <p:stCondLst>
                        <p:cond delay="indefinite"/>
                      </p:stCondLst>
                      <p:childTnLst>
                        <p:par>
                          <p:cTn id="187" fill="hold">
                            <p:stCondLst>
                              <p:cond delay="0"/>
                            </p:stCondLst>
                            <p:childTnLst>
                              <p:par>
                                <p:cTn id="188" presetID="2" presetClass="entr" presetSubtype="1" fill="hold" nodeType="clickEffect">
                                  <p:stCondLst>
                                    <p:cond delay="0"/>
                                  </p:stCondLst>
                                  <p:childTnLst>
                                    <p:set>
                                      <p:cBhvr>
                                        <p:cTn id="189" dur="1" fill="hold">
                                          <p:stCondLst>
                                            <p:cond delay="0"/>
                                          </p:stCondLst>
                                        </p:cTn>
                                        <p:tgtEl>
                                          <p:spTgt spid="1068"/>
                                        </p:tgtEl>
                                        <p:attrNameLst>
                                          <p:attrName>style.visibility</p:attrName>
                                        </p:attrNameLst>
                                      </p:cBhvr>
                                      <p:to>
                                        <p:strVal val="visible"/>
                                      </p:to>
                                    </p:set>
                                    <p:anim calcmode="lin" valueType="num">
                                      <p:cBhvr additive="base">
                                        <p:cTn id="190" dur="500" fill="hold"/>
                                        <p:tgtEl>
                                          <p:spTgt spid="1068"/>
                                        </p:tgtEl>
                                        <p:attrNameLst>
                                          <p:attrName>ppt_x</p:attrName>
                                        </p:attrNameLst>
                                      </p:cBhvr>
                                      <p:tavLst>
                                        <p:tav tm="0">
                                          <p:val>
                                            <p:strVal val="#ppt_x"/>
                                          </p:val>
                                        </p:tav>
                                        <p:tav tm="100000">
                                          <p:val>
                                            <p:strVal val="#ppt_x"/>
                                          </p:val>
                                        </p:tav>
                                      </p:tavLst>
                                    </p:anim>
                                    <p:anim calcmode="lin" valueType="num">
                                      <p:cBhvr additive="base">
                                        <p:cTn id="191" dur="500" fill="hold"/>
                                        <p:tgtEl>
                                          <p:spTgt spid="1068"/>
                                        </p:tgtEl>
                                        <p:attrNameLst>
                                          <p:attrName>ppt_y</p:attrName>
                                        </p:attrNameLst>
                                      </p:cBhvr>
                                      <p:tavLst>
                                        <p:tav tm="0">
                                          <p:val>
                                            <p:strVal val="0-#ppt_h/2"/>
                                          </p:val>
                                        </p:tav>
                                        <p:tav tm="100000">
                                          <p:val>
                                            <p:strVal val="#ppt_y"/>
                                          </p:val>
                                        </p:tav>
                                      </p:tavLst>
                                    </p:anim>
                                  </p:childTnLst>
                                </p:cTn>
                              </p:par>
                            </p:childTnLst>
                          </p:cTn>
                        </p:par>
                      </p:childTnLst>
                    </p:cTn>
                  </p:par>
                  <p:par>
                    <p:cTn id="192" fill="hold">
                      <p:stCondLst>
                        <p:cond delay="indefinite"/>
                      </p:stCondLst>
                      <p:childTnLst>
                        <p:par>
                          <p:cTn id="193" fill="hold">
                            <p:stCondLst>
                              <p:cond delay="0"/>
                            </p:stCondLst>
                            <p:childTnLst>
                              <p:par>
                                <p:cTn id="194" presetID="2" presetClass="entr" presetSubtype="1" fill="hold" nodeType="clickEffect">
                                  <p:stCondLst>
                                    <p:cond delay="0"/>
                                  </p:stCondLst>
                                  <p:childTnLst>
                                    <p:set>
                                      <p:cBhvr>
                                        <p:cTn id="195" dur="1" fill="hold">
                                          <p:stCondLst>
                                            <p:cond delay="0"/>
                                          </p:stCondLst>
                                        </p:cTn>
                                        <p:tgtEl>
                                          <p:spTgt spid="1069"/>
                                        </p:tgtEl>
                                        <p:attrNameLst>
                                          <p:attrName>style.visibility</p:attrName>
                                        </p:attrNameLst>
                                      </p:cBhvr>
                                      <p:to>
                                        <p:strVal val="visible"/>
                                      </p:to>
                                    </p:set>
                                    <p:anim calcmode="lin" valueType="num">
                                      <p:cBhvr additive="base">
                                        <p:cTn id="196" dur="500" fill="hold"/>
                                        <p:tgtEl>
                                          <p:spTgt spid="1069"/>
                                        </p:tgtEl>
                                        <p:attrNameLst>
                                          <p:attrName>ppt_x</p:attrName>
                                        </p:attrNameLst>
                                      </p:cBhvr>
                                      <p:tavLst>
                                        <p:tav tm="0">
                                          <p:val>
                                            <p:strVal val="#ppt_x"/>
                                          </p:val>
                                        </p:tav>
                                        <p:tav tm="100000">
                                          <p:val>
                                            <p:strVal val="#ppt_x"/>
                                          </p:val>
                                        </p:tav>
                                      </p:tavLst>
                                    </p:anim>
                                    <p:anim calcmode="lin" valueType="num">
                                      <p:cBhvr additive="base">
                                        <p:cTn id="197" dur="500" fill="hold"/>
                                        <p:tgtEl>
                                          <p:spTgt spid="1069"/>
                                        </p:tgtEl>
                                        <p:attrNameLst>
                                          <p:attrName>ppt_y</p:attrName>
                                        </p:attrNameLst>
                                      </p:cBhvr>
                                      <p:tavLst>
                                        <p:tav tm="0">
                                          <p:val>
                                            <p:strVal val="0-#ppt_h/2"/>
                                          </p:val>
                                        </p:tav>
                                        <p:tav tm="100000">
                                          <p:val>
                                            <p:strVal val="#ppt_y"/>
                                          </p:val>
                                        </p:tav>
                                      </p:tavLst>
                                    </p:anim>
                                  </p:childTnLst>
                                </p:cTn>
                              </p:par>
                            </p:childTnLst>
                          </p:cTn>
                        </p:par>
                      </p:childTnLst>
                    </p:cTn>
                  </p:par>
                  <p:par>
                    <p:cTn id="198" fill="hold">
                      <p:stCondLst>
                        <p:cond delay="indefinite"/>
                      </p:stCondLst>
                      <p:childTnLst>
                        <p:par>
                          <p:cTn id="199" fill="hold">
                            <p:stCondLst>
                              <p:cond delay="0"/>
                            </p:stCondLst>
                            <p:childTnLst>
                              <p:par>
                                <p:cTn id="200" presetID="2" presetClass="entr" presetSubtype="1" fill="hold" nodeType="clickEffect">
                                  <p:stCondLst>
                                    <p:cond delay="0"/>
                                  </p:stCondLst>
                                  <p:childTnLst>
                                    <p:set>
                                      <p:cBhvr>
                                        <p:cTn id="201" dur="1" fill="hold">
                                          <p:stCondLst>
                                            <p:cond delay="0"/>
                                          </p:stCondLst>
                                        </p:cTn>
                                        <p:tgtEl>
                                          <p:spTgt spid="1070"/>
                                        </p:tgtEl>
                                        <p:attrNameLst>
                                          <p:attrName>style.visibility</p:attrName>
                                        </p:attrNameLst>
                                      </p:cBhvr>
                                      <p:to>
                                        <p:strVal val="visible"/>
                                      </p:to>
                                    </p:set>
                                    <p:anim calcmode="lin" valueType="num">
                                      <p:cBhvr additive="base">
                                        <p:cTn id="202" dur="500" fill="hold"/>
                                        <p:tgtEl>
                                          <p:spTgt spid="1070"/>
                                        </p:tgtEl>
                                        <p:attrNameLst>
                                          <p:attrName>ppt_x</p:attrName>
                                        </p:attrNameLst>
                                      </p:cBhvr>
                                      <p:tavLst>
                                        <p:tav tm="0">
                                          <p:val>
                                            <p:strVal val="#ppt_x"/>
                                          </p:val>
                                        </p:tav>
                                        <p:tav tm="100000">
                                          <p:val>
                                            <p:strVal val="#ppt_x"/>
                                          </p:val>
                                        </p:tav>
                                      </p:tavLst>
                                    </p:anim>
                                    <p:anim calcmode="lin" valueType="num">
                                      <p:cBhvr additive="base">
                                        <p:cTn id="203" dur="500" fill="hold"/>
                                        <p:tgtEl>
                                          <p:spTgt spid="1070"/>
                                        </p:tgtEl>
                                        <p:attrNameLst>
                                          <p:attrName>ppt_y</p:attrName>
                                        </p:attrNameLst>
                                      </p:cBhvr>
                                      <p:tavLst>
                                        <p:tav tm="0">
                                          <p:val>
                                            <p:strVal val="0-#ppt_h/2"/>
                                          </p:val>
                                        </p:tav>
                                        <p:tav tm="100000">
                                          <p:val>
                                            <p:strVal val="#ppt_y"/>
                                          </p:val>
                                        </p:tav>
                                      </p:tavLst>
                                    </p:anim>
                                  </p:childTnLst>
                                </p:cTn>
                              </p:par>
                            </p:childTnLst>
                          </p:cTn>
                        </p:par>
                      </p:childTnLst>
                    </p:cTn>
                  </p:par>
                  <p:par>
                    <p:cTn id="204" fill="hold">
                      <p:stCondLst>
                        <p:cond delay="indefinite"/>
                      </p:stCondLst>
                      <p:childTnLst>
                        <p:par>
                          <p:cTn id="205" fill="hold">
                            <p:stCondLst>
                              <p:cond delay="0"/>
                            </p:stCondLst>
                            <p:childTnLst>
                              <p:par>
                                <p:cTn id="206" presetID="2" presetClass="entr" presetSubtype="1" fill="hold" nodeType="clickEffect">
                                  <p:stCondLst>
                                    <p:cond delay="0"/>
                                  </p:stCondLst>
                                  <p:childTnLst>
                                    <p:set>
                                      <p:cBhvr>
                                        <p:cTn id="207" dur="1" fill="hold">
                                          <p:stCondLst>
                                            <p:cond delay="0"/>
                                          </p:stCondLst>
                                        </p:cTn>
                                        <p:tgtEl>
                                          <p:spTgt spid="1071"/>
                                        </p:tgtEl>
                                        <p:attrNameLst>
                                          <p:attrName>style.visibility</p:attrName>
                                        </p:attrNameLst>
                                      </p:cBhvr>
                                      <p:to>
                                        <p:strVal val="visible"/>
                                      </p:to>
                                    </p:set>
                                    <p:anim calcmode="lin" valueType="num">
                                      <p:cBhvr additive="base">
                                        <p:cTn id="208" dur="500" fill="hold"/>
                                        <p:tgtEl>
                                          <p:spTgt spid="1071"/>
                                        </p:tgtEl>
                                        <p:attrNameLst>
                                          <p:attrName>ppt_x</p:attrName>
                                        </p:attrNameLst>
                                      </p:cBhvr>
                                      <p:tavLst>
                                        <p:tav tm="0">
                                          <p:val>
                                            <p:strVal val="#ppt_x"/>
                                          </p:val>
                                        </p:tav>
                                        <p:tav tm="100000">
                                          <p:val>
                                            <p:strVal val="#ppt_x"/>
                                          </p:val>
                                        </p:tav>
                                      </p:tavLst>
                                    </p:anim>
                                    <p:anim calcmode="lin" valueType="num">
                                      <p:cBhvr additive="base">
                                        <p:cTn id="209" dur="500" fill="hold"/>
                                        <p:tgtEl>
                                          <p:spTgt spid="1071"/>
                                        </p:tgtEl>
                                        <p:attrNameLst>
                                          <p:attrName>ppt_y</p:attrName>
                                        </p:attrNameLst>
                                      </p:cBhvr>
                                      <p:tavLst>
                                        <p:tav tm="0">
                                          <p:val>
                                            <p:strVal val="0-#ppt_h/2"/>
                                          </p:val>
                                        </p:tav>
                                        <p:tav tm="100000">
                                          <p:val>
                                            <p:strVal val="#ppt_y"/>
                                          </p:val>
                                        </p:tav>
                                      </p:tavLst>
                                    </p:anim>
                                  </p:childTnLst>
                                </p:cTn>
                              </p:par>
                            </p:childTnLst>
                          </p:cTn>
                        </p:par>
                      </p:childTnLst>
                    </p:cTn>
                  </p:par>
                  <p:par>
                    <p:cTn id="210" fill="hold">
                      <p:stCondLst>
                        <p:cond delay="indefinite"/>
                      </p:stCondLst>
                      <p:childTnLst>
                        <p:par>
                          <p:cTn id="211" fill="hold">
                            <p:stCondLst>
                              <p:cond delay="0"/>
                            </p:stCondLst>
                            <p:childTnLst>
                              <p:par>
                                <p:cTn id="212" presetID="2" presetClass="entr" presetSubtype="1" fill="hold" nodeType="clickEffect">
                                  <p:stCondLst>
                                    <p:cond delay="0"/>
                                  </p:stCondLst>
                                  <p:childTnLst>
                                    <p:set>
                                      <p:cBhvr>
                                        <p:cTn id="213" dur="1" fill="hold">
                                          <p:stCondLst>
                                            <p:cond delay="0"/>
                                          </p:stCondLst>
                                        </p:cTn>
                                        <p:tgtEl>
                                          <p:spTgt spid="1072"/>
                                        </p:tgtEl>
                                        <p:attrNameLst>
                                          <p:attrName>style.visibility</p:attrName>
                                        </p:attrNameLst>
                                      </p:cBhvr>
                                      <p:to>
                                        <p:strVal val="visible"/>
                                      </p:to>
                                    </p:set>
                                    <p:anim calcmode="lin" valueType="num">
                                      <p:cBhvr additive="base">
                                        <p:cTn id="214" dur="500" fill="hold"/>
                                        <p:tgtEl>
                                          <p:spTgt spid="1072"/>
                                        </p:tgtEl>
                                        <p:attrNameLst>
                                          <p:attrName>ppt_x</p:attrName>
                                        </p:attrNameLst>
                                      </p:cBhvr>
                                      <p:tavLst>
                                        <p:tav tm="0">
                                          <p:val>
                                            <p:strVal val="#ppt_x"/>
                                          </p:val>
                                        </p:tav>
                                        <p:tav tm="100000">
                                          <p:val>
                                            <p:strVal val="#ppt_x"/>
                                          </p:val>
                                        </p:tav>
                                      </p:tavLst>
                                    </p:anim>
                                    <p:anim calcmode="lin" valueType="num">
                                      <p:cBhvr additive="base">
                                        <p:cTn id="215" dur="500" fill="hold"/>
                                        <p:tgtEl>
                                          <p:spTgt spid="1072"/>
                                        </p:tgtEl>
                                        <p:attrNameLst>
                                          <p:attrName>ppt_y</p:attrName>
                                        </p:attrNameLst>
                                      </p:cBhvr>
                                      <p:tavLst>
                                        <p:tav tm="0">
                                          <p:val>
                                            <p:strVal val="0-#ppt_h/2"/>
                                          </p:val>
                                        </p:tav>
                                        <p:tav tm="100000">
                                          <p:val>
                                            <p:strVal val="#ppt_y"/>
                                          </p:val>
                                        </p:tav>
                                      </p:tavLst>
                                    </p:anim>
                                  </p:childTnLst>
                                </p:cTn>
                              </p:par>
                            </p:childTnLst>
                          </p:cTn>
                        </p:par>
                      </p:childTnLst>
                    </p:cTn>
                  </p:par>
                  <p:par>
                    <p:cTn id="216" fill="hold">
                      <p:stCondLst>
                        <p:cond delay="indefinite"/>
                      </p:stCondLst>
                      <p:childTnLst>
                        <p:par>
                          <p:cTn id="217" fill="hold">
                            <p:stCondLst>
                              <p:cond delay="0"/>
                            </p:stCondLst>
                            <p:childTnLst>
                              <p:par>
                                <p:cTn id="218" presetID="2" presetClass="entr" presetSubtype="1" fill="hold" nodeType="clickEffect">
                                  <p:stCondLst>
                                    <p:cond delay="0"/>
                                  </p:stCondLst>
                                  <p:childTnLst>
                                    <p:set>
                                      <p:cBhvr>
                                        <p:cTn id="219" dur="1" fill="hold">
                                          <p:stCondLst>
                                            <p:cond delay="0"/>
                                          </p:stCondLst>
                                        </p:cTn>
                                        <p:tgtEl>
                                          <p:spTgt spid="1073"/>
                                        </p:tgtEl>
                                        <p:attrNameLst>
                                          <p:attrName>style.visibility</p:attrName>
                                        </p:attrNameLst>
                                      </p:cBhvr>
                                      <p:to>
                                        <p:strVal val="visible"/>
                                      </p:to>
                                    </p:set>
                                    <p:anim calcmode="lin" valueType="num">
                                      <p:cBhvr additive="base">
                                        <p:cTn id="220" dur="500" fill="hold"/>
                                        <p:tgtEl>
                                          <p:spTgt spid="1073"/>
                                        </p:tgtEl>
                                        <p:attrNameLst>
                                          <p:attrName>ppt_x</p:attrName>
                                        </p:attrNameLst>
                                      </p:cBhvr>
                                      <p:tavLst>
                                        <p:tav tm="0">
                                          <p:val>
                                            <p:strVal val="#ppt_x"/>
                                          </p:val>
                                        </p:tav>
                                        <p:tav tm="100000">
                                          <p:val>
                                            <p:strVal val="#ppt_x"/>
                                          </p:val>
                                        </p:tav>
                                      </p:tavLst>
                                    </p:anim>
                                    <p:anim calcmode="lin" valueType="num">
                                      <p:cBhvr additive="base">
                                        <p:cTn id="221" dur="500" fill="hold"/>
                                        <p:tgtEl>
                                          <p:spTgt spid="1073"/>
                                        </p:tgtEl>
                                        <p:attrNameLst>
                                          <p:attrName>ppt_y</p:attrName>
                                        </p:attrNameLst>
                                      </p:cBhvr>
                                      <p:tavLst>
                                        <p:tav tm="0">
                                          <p:val>
                                            <p:strVal val="0-#ppt_h/2"/>
                                          </p:val>
                                        </p:tav>
                                        <p:tav tm="100000">
                                          <p:val>
                                            <p:strVal val="#ppt_y"/>
                                          </p:val>
                                        </p:tav>
                                      </p:tavLst>
                                    </p:anim>
                                  </p:childTnLst>
                                </p:cTn>
                              </p:par>
                            </p:childTnLst>
                          </p:cTn>
                        </p:par>
                      </p:childTnLst>
                    </p:cTn>
                  </p:par>
                  <p:par>
                    <p:cTn id="222" fill="hold">
                      <p:stCondLst>
                        <p:cond delay="indefinite"/>
                      </p:stCondLst>
                      <p:childTnLst>
                        <p:par>
                          <p:cTn id="223" fill="hold">
                            <p:stCondLst>
                              <p:cond delay="0"/>
                            </p:stCondLst>
                            <p:childTnLst>
                              <p:par>
                                <p:cTn id="224" presetID="9" presetClass="entr" presetSubtype="0" fill="hold" grpId="0" nodeType="clickEffect">
                                  <p:stCondLst>
                                    <p:cond delay="0"/>
                                  </p:stCondLst>
                                  <p:childTnLst>
                                    <p:set>
                                      <p:cBhvr>
                                        <p:cTn id="225" dur="1" fill="hold">
                                          <p:stCondLst>
                                            <p:cond delay="0"/>
                                          </p:stCondLst>
                                        </p:cTn>
                                        <p:tgtEl>
                                          <p:spTgt spid="1060"/>
                                        </p:tgtEl>
                                        <p:attrNameLst>
                                          <p:attrName>style.visibility</p:attrName>
                                        </p:attrNameLst>
                                      </p:cBhvr>
                                      <p:to>
                                        <p:strVal val="visible"/>
                                      </p:to>
                                    </p:set>
                                    <p:animEffect transition="in" filter="dissolve">
                                      <p:cBhvr>
                                        <p:cTn id="226" dur="500"/>
                                        <p:tgtEl>
                                          <p:spTgt spid="1060"/>
                                        </p:tgtEl>
                                      </p:cBhvr>
                                    </p:animEffect>
                                  </p:childTnLst>
                                </p:cTn>
                              </p:par>
                            </p:childTnLst>
                          </p:cTn>
                        </p:par>
                      </p:childTnLst>
                    </p:cTn>
                  </p:par>
                  <p:par>
                    <p:cTn id="227" fill="hold">
                      <p:stCondLst>
                        <p:cond delay="indefinite"/>
                      </p:stCondLst>
                      <p:childTnLst>
                        <p:par>
                          <p:cTn id="228" fill="hold">
                            <p:stCondLst>
                              <p:cond delay="0"/>
                            </p:stCondLst>
                            <p:childTnLst>
                              <p:par>
                                <p:cTn id="229" presetID="9" presetClass="entr" presetSubtype="0" fill="hold" grpId="0" nodeType="clickEffect">
                                  <p:stCondLst>
                                    <p:cond delay="0"/>
                                  </p:stCondLst>
                                  <p:childTnLst>
                                    <p:set>
                                      <p:cBhvr>
                                        <p:cTn id="230" dur="1" fill="hold">
                                          <p:stCondLst>
                                            <p:cond delay="0"/>
                                          </p:stCondLst>
                                        </p:cTn>
                                        <p:tgtEl>
                                          <p:spTgt spid="5"/>
                                        </p:tgtEl>
                                        <p:attrNameLst>
                                          <p:attrName>style.visibility</p:attrName>
                                        </p:attrNameLst>
                                      </p:cBhvr>
                                      <p:to>
                                        <p:strVal val="visible"/>
                                      </p:to>
                                    </p:set>
                                    <p:animEffect transition="in" filter="dissolve">
                                      <p:cBhvr>
                                        <p:cTn id="231" dur="500"/>
                                        <p:tgtEl>
                                          <p:spTgt spid="5"/>
                                        </p:tgtEl>
                                      </p:cBhvr>
                                    </p:animEffect>
                                  </p:childTnLst>
                                </p:cTn>
                              </p:par>
                            </p:childTnLst>
                          </p:cTn>
                        </p:par>
                      </p:childTnLst>
                    </p:cTn>
                  </p:par>
                  <p:par>
                    <p:cTn id="232" fill="hold">
                      <p:stCondLst>
                        <p:cond delay="indefinite"/>
                      </p:stCondLst>
                      <p:childTnLst>
                        <p:par>
                          <p:cTn id="233" fill="hold">
                            <p:stCondLst>
                              <p:cond delay="0"/>
                            </p:stCondLst>
                            <p:childTnLst>
                              <p:par>
                                <p:cTn id="234" presetID="2" presetClass="entr" presetSubtype="4" fill="hold" grpId="0" nodeType="clickEffect">
                                  <p:stCondLst>
                                    <p:cond delay="0"/>
                                  </p:stCondLst>
                                  <p:childTnLst>
                                    <p:set>
                                      <p:cBhvr>
                                        <p:cTn id="235" dur="1" fill="hold">
                                          <p:stCondLst>
                                            <p:cond delay="0"/>
                                          </p:stCondLst>
                                        </p:cTn>
                                        <p:tgtEl>
                                          <p:spTgt spid="8"/>
                                        </p:tgtEl>
                                        <p:attrNameLst>
                                          <p:attrName>style.visibility</p:attrName>
                                        </p:attrNameLst>
                                      </p:cBhvr>
                                      <p:to>
                                        <p:strVal val="visible"/>
                                      </p:to>
                                    </p:set>
                                    <p:anim calcmode="lin" valueType="num">
                                      <p:cBhvr additive="base">
                                        <p:cTn id="236" dur="500" fill="hold"/>
                                        <p:tgtEl>
                                          <p:spTgt spid="8"/>
                                        </p:tgtEl>
                                        <p:attrNameLst>
                                          <p:attrName>ppt_x</p:attrName>
                                        </p:attrNameLst>
                                      </p:cBhvr>
                                      <p:tavLst>
                                        <p:tav tm="0">
                                          <p:val>
                                            <p:strVal val="#ppt_x"/>
                                          </p:val>
                                        </p:tav>
                                        <p:tav tm="100000">
                                          <p:val>
                                            <p:strVal val="#ppt_x"/>
                                          </p:val>
                                        </p:tav>
                                      </p:tavLst>
                                    </p:anim>
                                    <p:anim calcmode="lin" valueType="num">
                                      <p:cBhvr additive="base">
                                        <p:cTn id="23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8" fill="hold">
                      <p:stCondLst>
                        <p:cond delay="indefinite"/>
                      </p:stCondLst>
                      <p:childTnLst>
                        <p:par>
                          <p:cTn id="239" fill="hold">
                            <p:stCondLst>
                              <p:cond delay="0"/>
                            </p:stCondLst>
                            <p:childTnLst>
                              <p:par>
                                <p:cTn id="240" presetID="2" presetClass="entr" presetSubtype="4" fill="hold" grpId="0" nodeType="clickEffect">
                                  <p:stCondLst>
                                    <p:cond delay="0"/>
                                  </p:stCondLst>
                                  <p:childTnLst>
                                    <p:set>
                                      <p:cBhvr>
                                        <p:cTn id="241" dur="1" fill="hold">
                                          <p:stCondLst>
                                            <p:cond delay="0"/>
                                          </p:stCondLst>
                                        </p:cTn>
                                        <p:tgtEl>
                                          <p:spTgt spid="11"/>
                                        </p:tgtEl>
                                        <p:attrNameLst>
                                          <p:attrName>style.visibility</p:attrName>
                                        </p:attrNameLst>
                                      </p:cBhvr>
                                      <p:to>
                                        <p:strVal val="visible"/>
                                      </p:to>
                                    </p:set>
                                    <p:anim calcmode="lin" valueType="num">
                                      <p:cBhvr additive="base">
                                        <p:cTn id="242" dur="500" fill="hold"/>
                                        <p:tgtEl>
                                          <p:spTgt spid="11"/>
                                        </p:tgtEl>
                                        <p:attrNameLst>
                                          <p:attrName>ppt_x</p:attrName>
                                        </p:attrNameLst>
                                      </p:cBhvr>
                                      <p:tavLst>
                                        <p:tav tm="0">
                                          <p:val>
                                            <p:strVal val="#ppt_x"/>
                                          </p:val>
                                        </p:tav>
                                        <p:tav tm="100000">
                                          <p:val>
                                            <p:strVal val="#ppt_x"/>
                                          </p:val>
                                        </p:tav>
                                      </p:tavLst>
                                    </p:anim>
                                    <p:anim calcmode="lin" valueType="num">
                                      <p:cBhvr additive="base">
                                        <p:cTn id="243"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44" fill="hold">
                      <p:stCondLst>
                        <p:cond delay="indefinite"/>
                      </p:stCondLst>
                      <p:childTnLst>
                        <p:par>
                          <p:cTn id="245" fill="hold">
                            <p:stCondLst>
                              <p:cond delay="0"/>
                            </p:stCondLst>
                            <p:childTnLst>
                              <p:par>
                                <p:cTn id="246" presetID="9" presetClass="entr" presetSubtype="0" fill="hold" grpId="1" nodeType="clickEffect">
                                  <p:stCondLst>
                                    <p:cond delay="0"/>
                                  </p:stCondLst>
                                  <p:childTnLst>
                                    <p:set>
                                      <p:cBhvr>
                                        <p:cTn id="247" dur="1" fill="hold">
                                          <p:stCondLst>
                                            <p:cond delay="0"/>
                                          </p:stCondLst>
                                        </p:cTn>
                                        <p:tgtEl>
                                          <p:spTgt spid="1120"/>
                                        </p:tgtEl>
                                        <p:attrNameLst>
                                          <p:attrName>style.visibility</p:attrName>
                                        </p:attrNameLst>
                                      </p:cBhvr>
                                      <p:to>
                                        <p:strVal val="visible"/>
                                      </p:to>
                                    </p:set>
                                    <p:animEffect transition="in" filter="dissolve">
                                      <p:cBhvr>
                                        <p:cTn id="248" dur="500"/>
                                        <p:tgtEl>
                                          <p:spTgt spid="1120"/>
                                        </p:tgtEl>
                                      </p:cBhvr>
                                    </p:animEffect>
                                  </p:childTnLst>
                                </p:cTn>
                              </p:par>
                            </p:childTnLst>
                          </p:cTn>
                        </p:par>
                      </p:childTnLst>
                    </p:cTn>
                  </p:par>
                  <p:par>
                    <p:cTn id="249" fill="hold">
                      <p:stCondLst>
                        <p:cond delay="indefinite"/>
                      </p:stCondLst>
                      <p:childTnLst>
                        <p:par>
                          <p:cTn id="250" fill="hold">
                            <p:stCondLst>
                              <p:cond delay="0"/>
                            </p:stCondLst>
                            <p:childTnLst>
                              <p:par>
                                <p:cTn id="251" presetID="2" presetClass="entr" presetSubtype="4" fill="hold" nodeType="clickEffect">
                                  <p:stCondLst>
                                    <p:cond delay="0"/>
                                  </p:stCondLst>
                                  <p:childTnLst>
                                    <p:set>
                                      <p:cBhvr>
                                        <p:cTn id="252" dur="1" fill="hold">
                                          <p:stCondLst>
                                            <p:cond delay="0"/>
                                          </p:stCondLst>
                                        </p:cTn>
                                        <p:tgtEl>
                                          <p:spTgt spid="12">
                                            <p:txEl>
                                              <p:pRg st="0" end="0"/>
                                            </p:txEl>
                                          </p:spTgt>
                                        </p:tgtEl>
                                        <p:attrNameLst>
                                          <p:attrName>style.visibility</p:attrName>
                                        </p:attrNameLst>
                                      </p:cBhvr>
                                      <p:to>
                                        <p:strVal val="visible"/>
                                      </p:to>
                                    </p:set>
                                    <p:anim calcmode="lin" valueType="num">
                                      <p:cBhvr additive="base">
                                        <p:cTn id="253" dur="500" fill="hold"/>
                                        <p:tgtEl>
                                          <p:spTgt spid="12">
                                            <p:txEl>
                                              <p:pRg st="0" end="0"/>
                                            </p:txEl>
                                          </p:spTgt>
                                        </p:tgtEl>
                                        <p:attrNameLst>
                                          <p:attrName>ppt_x</p:attrName>
                                        </p:attrNameLst>
                                      </p:cBhvr>
                                      <p:tavLst>
                                        <p:tav tm="0">
                                          <p:val>
                                            <p:strVal val="#ppt_x"/>
                                          </p:val>
                                        </p:tav>
                                        <p:tav tm="100000">
                                          <p:val>
                                            <p:strVal val="#ppt_x"/>
                                          </p:val>
                                        </p:tav>
                                      </p:tavLst>
                                    </p:anim>
                                    <p:anim calcmode="lin" valueType="num">
                                      <p:cBhvr additive="base">
                                        <p:cTn id="254" dur="500" fill="hold"/>
                                        <p:tgtEl>
                                          <p:spTgt spid="1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55" fill="hold">
                      <p:stCondLst>
                        <p:cond delay="indefinite"/>
                      </p:stCondLst>
                      <p:childTnLst>
                        <p:par>
                          <p:cTn id="256" fill="hold">
                            <p:stCondLst>
                              <p:cond delay="0"/>
                            </p:stCondLst>
                            <p:childTnLst>
                              <p:par>
                                <p:cTn id="257" presetID="53" presetClass="entr" presetSubtype="16" fill="hold" grpId="1" nodeType="clickEffect">
                                  <p:stCondLst>
                                    <p:cond delay="0"/>
                                  </p:stCondLst>
                                  <p:childTnLst>
                                    <p:set>
                                      <p:cBhvr>
                                        <p:cTn id="258" dur="1" fill="hold">
                                          <p:stCondLst>
                                            <p:cond delay="0"/>
                                          </p:stCondLst>
                                        </p:cTn>
                                        <p:tgtEl>
                                          <p:spTgt spid="1058"/>
                                        </p:tgtEl>
                                        <p:attrNameLst>
                                          <p:attrName>style.visibility</p:attrName>
                                        </p:attrNameLst>
                                      </p:cBhvr>
                                      <p:to>
                                        <p:strVal val="visible"/>
                                      </p:to>
                                    </p:set>
                                    <p:anim calcmode="lin" valueType="num">
                                      <p:cBhvr>
                                        <p:cTn id="259" dur="500" fill="hold"/>
                                        <p:tgtEl>
                                          <p:spTgt spid="1058"/>
                                        </p:tgtEl>
                                        <p:attrNameLst>
                                          <p:attrName>ppt_w</p:attrName>
                                        </p:attrNameLst>
                                      </p:cBhvr>
                                      <p:tavLst>
                                        <p:tav tm="0">
                                          <p:val>
                                            <p:fltVal val="0"/>
                                          </p:val>
                                        </p:tav>
                                        <p:tav tm="100000">
                                          <p:val>
                                            <p:strVal val="#ppt_w"/>
                                          </p:val>
                                        </p:tav>
                                      </p:tavLst>
                                    </p:anim>
                                    <p:anim calcmode="lin" valueType="num">
                                      <p:cBhvr>
                                        <p:cTn id="260" dur="500" fill="hold"/>
                                        <p:tgtEl>
                                          <p:spTgt spid="1058"/>
                                        </p:tgtEl>
                                        <p:attrNameLst>
                                          <p:attrName>ppt_h</p:attrName>
                                        </p:attrNameLst>
                                      </p:cBhvr>
                                      <p:tavLst>
                                        <p:tav tm="0">
                                          <p:val>
                                            <p:fltVal val="0"/>
                                          </p:val>
                                        </p:tav>
                                        <p:tav tm="100000">
                                          <p:val>
                                            <p:strVal val="#ppt_h"/>
                                          </p:val>
                                        </p:tav>
                                      </p:tavLst>
                                    </p:anim>
                                    <p:animEffect transition="in" filter="fade">
                                      <p:cBhvr>
                                        <p:cTn id="261" dur="500"/>
                                        <p:tgtEl>
                                          <p:spTgt spid="1058"/>
                                        </p:tgtEl>
                                      </p:cBhvr>
                                    </p:animEffect>
                                  </p:childTnLst>
                                </p:cTn>
                              </p:par>
                            </p:childTnLst>
                          </p:cTn>
                        </p:par>
                      </p:childTnLst>
                    </p:cTn>
                  </p:par>
                  <p:par>
                    <p:cTn id="262" fill="hold">
                      <p:stCondLst>
                        <p:cond delay="indefinite"/>
                      </p:stCondLst>
                      <p:childTnLst>
                        <p:par>
                          <p:cTn id="263" fill="hold">
                            <p:stCondLst>
                              <p:cond delay="0"/>
                            </p:stCondLst>
                            <p:childTnLst>
                              <p:par>
                                <p:cTn id="264" presetID="53" presetClass="entr" presetSubtype="16" fill="hold" grpId="0" nodeType="clickEffect">
                                  <p:stCondLst>
                                    <p:cond delay="0"/>
                                  </p:stCondLst>
                                  <p:childTnLst>
                                    <p:set>
                                      <p:cBhvr>
                                        <p:cTn id="265" dur="1" fill="hold">
                                          <p:stCondLst>
                                            <p:cond delay="0"/>
                                          </p:stCondLst>
                                        </p:cTn>
                                        <p:tgtEl>
                                          <p:spTgt spid="1063"/>
                                        </p:tgtEl>
                                        <p:attrNameLst>
                                          <p:attrName>style.visibility</p:attrName>
                                        </p:attrNameLst>
                                      </p:cBhvr>
                                      <p:to>
                                        <p:strVal val="visible"/>
                                      </p:to>
                                    </p:set>
                                    <p:anim calcmode="lin" valueType="num">
                                      <p:cBhvr>
                                        <p:cTn id="266" dur="500" fill="hold"/>
                                        <p:tgtEl>
                                          <p:spTgt spid="1063"/>
                                        </p:tgtEl>
                                        <p:attrNameLst>
                                          <p:attrName>ppt_w</p:attrName>
                                        </p:attrNameLst>
                                      </p:cBhvr>
                                      <p:tavLst>
                                        <p:tav tm="0">
                                          <p:val>
                                            <p:fltVal val="0"/>
                                          </p:val>
                                        </p:tav>
                                        <p:tav tm="100000">
                                          <p:val>
                                            <p:strVal val="#ppt_w"/>
                                          </p:val>
                                        </p:tav>
                                      </p:tavLst>
                                    </p:anim>
                                    <p:anim calcmode="lin" valueType="num">
                                      <p:cBhvr>
                                        <p:cTn id="267" dur="500" fill="hold"/>
                                        <p:tgtEl>
                                          <p:spTgt spid="1063"/>
                                        </p:tgtEl>
                                        <p:attrNameLst>
                                          <p:attrName>ppt_h</p:attrName>
                                        </p:attrNameLst>
                                      </p:cBhvr>
                                      <p:tavLst>
                                        <p:tav tm="0">
                                          <p:val>
                                            <p:fltVal val="0"/>
                                          </p:val>
                                        </p:tav>
                                        <p:tav tm="100000">
                                          <p:val>
                                            <p:strVal val="#ppt_h"/>
                                          </p:val>
                                        </p:tav>
                                      </p:tavLst>
                                    </p:anim>
                                    <p:animEffect transition="in" filter="fade">
                                      <p:cBhvr>
                                        <p:cTn id="268" dur="500"/>
                                        <p:tgtEl>
                                          <p:spTgt spid="1063"/>
                                        </p:tgtEl>
                                      </p:cBhvr>
                                    </p:animEffect>
                                  </p:childTnLst>
                                </p:cTn>
                              </p:par>
                            </p:childTnLst>
                          </p:cTn>
                        </p:par>
                      </p:childTnLst>
                    </p:cTn>
                  </p:par>
                  <p:par>
                    <p:cTn id="269" fill="hold">
                      <p:stCondLst>
                        <p:cond delay="indefinite"/>
                      </p:stCondLst>
                      <p:childTnLst>
                        <p:par>
                          <p:cTn id="270" fill="hold">
                            <p:stCondLst>
                              <p:cond delay="0"/>
                            </p:stCondLst>
                            <p:childTnLst>
                              <p:par>
                                <p:cTn id="271" presetID="53" presetClass="entr" presetSubtype="16" fill="hold" grpId="0" nodeType="clickEffect">
                                  <p:stCondLst>
                                    <p:cond delay="0"/>
                                  </p:stCondLst>
                                  <p:childTnLst>
                                    <p:set>
                                      <p:cBhvr>
                                        <p:cTn id="272" dur="1" fill="hold">
                                          <p:stCondLst>
                                            <p:cond delay="0"/>
                                          </p:stCondLst>
                                        </p:cTn>
                                        <p:tgtEl>
                                          <p:spTgt spid="1064"/>
                                        </p:tgtEl>
                                        <p:attrNameLst>
                                          <p:attrName>style.visibility</p:attrName>
                                        </p:attrNameLst>
                                      </p:cBhvr>
                                      <p:to>
                                        <p:strVal val="visible"/>
                                      </p:to>
                                    </p:set>
                                    <p:anim calcmode="lin" valueType="num">
                                      <p:cBhvr>
                                        <p:cTn id="273" dur="500" fill="hold"/>
                                        <p:tgtEl>
                                          <p:spTgt spid="1064"/>
                                        </p:tgtEl>
                                        <p:attrNameLst>
                                          <p:attrName>ppt_w</p:attrName>
                                        </p:attrNameLst>
                                      </p:cBhvr>
                                      <p:tavLst>
                                        <p:tav tm="0">
                                          <p:val>
                                            <p:fltVal val="0"/>
                                          </p:val>
                                        </p:tav>
                                        <p:tav tm="100000">
                                          <p:val>
                                            <p:strVal val="#ppt_w"/>
                                          </p:val>
                                        </p:tav>
                                      </p:tavLst>
                                    </p:anim>
                                    <p:anim calcmode="lin" valueType="num">
                                      <p:cBhvr>
                                        <p:cTn id="274" dur="500" fill="hold"/>
                                        <p:tgtEl>
                                          <p:spTgt spid="1064"/>
                                        </p:tgtEl>
                                        <p:attrNameLst>
                                          <p:attrName>ppt_h</p:attrName>
                                        </p:attrNameLst>
                                      </p:cBhvr>
                                      <p:tavLst>
                                        <p:tav tm="0">
                                          <p:val>
                                            <p:fltVal val="0"/>
                                          </p:val>
                                        </p:tav>
                                        <p:tav tm="100000">
                                          <p:val>
                                            <p:strVal val="#ppt_h"/>
                                          </p:val>
                                        </p:tav>
                                      </p:tavLst>
                                    </p:anim>
                                    <p:animEffect transition="in" filter="fade">
                                      <p:cBhvr>
                                        <p:cTn id="275" dur="500"/>
                                        <p:tgtEl>
                                          <p:spTgt spid="1064"/>
                                        </p:tgtEl>
                                      </p:cBhvr>
                                    </p:animEffect>
                                  </p:childTnLst>
                                </p:cTn>
                              </p:par>
                            </p:childTnLst>
                          </p:cTn>
                        </p:par>
                      </p:childTnLst>
                    </p:cTn>
                  </p:par>
                  <p:par>
                    <p:cTn id="276" fill="hold">
                      <p:stCondLst>
                        <p:cond delay="indefinite"/>
                      </p:stCondLst>
                      <p:childTnLst>
                        <p:par>
                          <p:cTn id="277" fill="hold">
                            <p:stCondLst>
                              <p:cond delay="0"/>
                            </p:stCondLst>
                            <p:childTnLst>
                              <p:par>
                                <p:cTn id="278" presetID="42" presetClass="entr" presetSubtype="0" fill="hold" grpId="0" nodeType="clickEffect">
                                  <p:stCondLst>
                                    <p:cond delay="0"/>
                                  </p:stCondLst>
                                  <p:childTnLst>
                                    <p:set>
                                      <p:cBhvr>
                                        <p:cTn id="279" dur="1" fill="hold">
                                          <p:stCondLst>
                                            <p:cond delay="0"/>
                                          </p:stCondLst>
                                        </p:cTn>
                                        <p:tgtEl>
                                          <p:spTgt spid="20"/>
                                        </p:tgtEl>
                                        <p:attrNameLst>
                                          <p:attrName>style.visibility</p:attrName>
                                        </p:attrNameLst>
                                      </p:cBhvr>
                                      <p:to>
                                        <p:strVal val="visible"/>
                                      </p:to>
                                    </p:set>
                                    <p:animEffect transition="in" filter="fade">
                                      <p:cBhvr>
                                        <p:cTn id="280" dur="1000"/>
                                        <p:tgtEl>
                                          <p:spTgt spid="20"/>
                                        </p:tgtEl>
                                      </p:cBhvr>
                                    </p:animEffect>
                                    <p:anim calcmode="lin" valueType="num">
                                      <p:cBhvr>
                                        <p:cTn id="281" dur="1000" fill="hold"/>
                                        <p:tgtEl>
                                          <p:spTgt spid="20"/>
                                        </p:tgtEl>
                                        <p:attrNameLst>
                                          <p:attrName>ppt_x</p:attrName>
                                        </p:attrNameLst>
                                      </p:cBhvr>
                                      <p:tavLst>
                                        <p:tav tm="0">
                                          <p:val>
                                            <p:strVal val="#ppt_x"/>
                                          </p:val>
                                        </p:tav>
                                        <p:tav tm="100000">
                                          <p:val>
                                            <p:strVal val="#ppt_x"/>
                                          </p:val>
                                        </p:tav>
                                      </p:tavLst>
                                    </p:anim>
                                    <p:anim calcmode="lin" valueType="num">
                                      <p:cBhvr>
                                        <p:cTn id="282"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283" fill="hold">
                      <p:stCondLst>
                        <p:cond delay="indefinite"/>
                      </p:stCondLst>
                      <p:childTnLst>
                        <p:par>
                          <p:cTn id="284" fill="hold">
                            <p:stCondLst>
                              <p:cond delay="0"/>
                            </p:stCondLst>
                            <p:childTnLst>
                              <p:par>
                                <p:cTn id="285" presetID="42" presetClass="entr" presetSubtype="0" fill="hold" grpId="0" nodeType="clickEffect">
                                  <p:stCondLst>
                                    <p:cond delay="0"/>
                                  </p:stCondLst>
                                  <p:childTnLst>
                                    <p:set>
                                      <p:cBhvr>
                                        <p:cTn id="286" dur="1" fill="hold">
                                          <p:stCondLst>
                                            <p:cond delay="0"/>
                                          </p:stCondLst>
                                        </p:cTn>
                                        <p:tgtEl>
                                          <p:spTgt spid="21"/>
                                        </p:tgtEl>
                                        <p:attrNameLst>
                                          <p:attrName>style.visibility</p:attrName>
                                        </p:attrNameLst>
                                      </p:cBhvr>
                                      <p:to>
                                        <p:strVal val="visible"/>
                                      </p:to>
                                    </p:set>
                                    <p:animEffect transition="in" filter="fade">
                                      <p:cBhvr>
                                        <p:cTn id="287" dur="1000"/>
                                        <p:tgtEl>
                                          <p:spTgt spid="21"/>
                                        </p:tgtEl>
                                      </p:cBhvr>
                                    </p:animEffect>
                                    <p:anim calcmode="lin" valueType="num">
                                      <p:cBhvr>
                                        <p:cTn id="288" dur="1000" fill="hold"/>
                                        <p:tgtEl>
                                          <p:spTgt spid="21"/>
                                        </p:tgtEl>
                                        <p:attrNameLst>
                                          <p:attrName>ppt_x</p:attrName>
                                        </p:attrNameLst>
                                      </p:cBhvr>
                                      <p:tavLst>
                                        <p:tav tm="0">
                                          <p:val>
                                            <p:strVal val="#ppt_x"/>
                                          </p:val>
                                        </p:tav>
                                        <p:tav tm="100000">
                                          <p:val>
                                            <p:strVal val="#ppt_x"/>
                                          </p:val>
                                        </p:tav>
                                      </p:tavLst>
                                    </p:anim>
                                    <p:anim calcmode="lin" valueType="num">
                                      <p:cBhvr>
                                        <p:cTn id="28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90" fill="hold">
                      <p:stCondLst>
                        <p:cond delay="indefinite"/>
                      </p:stCondLst>
                      <p:childTnLst>
                        <p:par>
                          <p:cTn id="291" fill="hold">
                            <p:stCondLst>
                              <p:cond delay="0"/>
                            </p:stCondLst>
                            <p:childTnLst>
                              <p:par>
                                <p:cTn id="292" presetID="42" presetClass="entr" presetSubtype="0" fill="hold" grpId="0" nodeType="clickEffect">
                                  <p:stCondLst>
                                    <p:cond delay="0"/>
                                  </p:stCondLst>
                                  <p:childTnLst>
                                    <p:set>
                                      <p:cBhvr>
                                        <p:cTn id="293" dur="1" fill="hold">
                                          <p:stCondLst>
                                            <p:cond delay="0"/>
                                          </p:stCondLst>
                                        </p:cTn>
                                        <p:tgtEl>
                                          <p:spTgt spid="22"/>
                                        </p:tgtEl>
                                        <p:attrNameLst>
                                          <p:attrName>style.visibility</p:attrName>
                                        </p:attrNameLst>
                                      </p:cBhvr>
                                      <p:to>
                                        <p:strVal val="visible"/>
                                      </p:to>
                                    </p:set>
                                    <p:animEffect transition="in" filter="fade">
                                      <p:cBhvr>
                                        <p:cTn id="294" dur="1000"/>
                                        <p:tgtEl>
                                          <p:spTgt spid="22"/>
                                        </p:tgtEl>
                                      </p:cBhvr>
                                    </p:animEffect>
                                    <p:anim calcmode="lin" valueType="num">
                                      <p:cBhvr>
                                        <p:cTn id="295" dur="1000" fill="hold"/>
                                        <p:tgtEl>
                                          <p:spTgt spid="22"/>
                                        </p:tgtEl>
                                        <p:attrNameLst>
                                          <p:attrName>ppt_x</p:attrName>
                                        </p:attrNameLst>
                                      </p:cBhvr>
                                      <p:tavLst>
                                        <p:tav tm="0">
                                          <p:val>
                                            <p:strVal val="#ppt_x"/>
                                          </p:val>
                                        </p:tav>
                                        <p:tav tm="100000">
                                          <p:val>
                                            <p:strVal val="#ppt_x"/>
                                          </p:val>
                                        </p:tav>
                                      </p:tavLst>
                                    </p:anim>
                                    <p:anim calcmode="lin" valueType="num">
                                      <p:cBhvr>
                                        <p:cTn id="29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297" fill="hold">
                      <p:stCondLst>
                        <p:cond delay="indefinite"/>
                      </p:stCondLst>
                      <p:childTnLst>
                        <p:par>
                          <p:cTn id="298" fill="hold">
                            <p:stCondLst>
                              <p:cond delay="0"/>
                            </p:stCondLst>
                            <p:childTnLst>
                              <p:par>
                                <p:cTn id="299" presetID="42" presetClass="entr" presetSubtype="0" fill="hold" grpId="0" nodeType="clickEffect">
                                  <p:stCondLst>
                                    <p:cond delay="0"/>
                                  </p:stCondLst>
                                  <p:childTnLst>
                                    <p:set>
                                      <p:cBhvr>
                                        <p:cTn id="300" dur="1" fill="hold">
                                          <p:stCondLst>
                                            <p:cond delay="0"/>
                                          </p:stCondLst>
                                        </p:cTn>
                                        <p:tgtEl>
                                          <p:spTgt spid="1054"/>
                                        </p:tgtEl>
                                        <p:attrNameLst>
                                          <p:attrName>style.visibility</p:attrName>
                                        </p:attrNameLst>
                                      </p:cBhvr>
                                      <p:to>
                                        <p:strVal val="visible"/>
                                      </p:to>
                                    </p:set>
                                    <p:animEffect transition="in" filter="fade">
                                      <p:cBhvr>
                                        <p:cTn id="301" dur="1000"/>
                                        <p:tgtEl>
                                          <p:spTgt spid="1054"/>
                                        </p:tgtEl>
                                      </p:cBhvr>
                                    </p:animEffect>
                                    <p:anim calcmode="lin" valueType="num">
                                      <p:cBhvr>
                                        <p:cTn id="302" dur="1000" fill="hold"/>
                                        <p:tgtEl>
                                          <p:spTgt spid="1054"/>
                                        </p:tgtEl>
                                        <p:attrNameLst>
                                          <p:attrName>ppt_x</p:attrName>
                                        </p:attrNameLst>
                                      </p:cBhvr>
                                      <p:tavLst>
                                        <p:tav tm="0">
                                          <p:val>
                                            <p:strVal val="#ppt_x"/>
                                          </p:val>
                                        </p:tav>
                                        <p:tav tm="100000">
                                          <p:val>
                                            <p:strVal val="#ppt_x"/>
                                          </p:val>
                                        </p:tav>
                                      </p:tavLst>
                                    </p:anim>
                                    <p:anim calcmode="lin" valueType="num">
                                      <p:cBhvr>
                                        <p:cTn id="303" dur="1000" fill="hold"/>
                                        <p:tgtEl>
                                          <p:spTgt spid="1054"/>
                                        </p:tgtEl>
                                        <p:attrNameLst>
                                          <p:attrName>ppt_y</p:attrName>
                                        </p:attrNameLst>
                                      </p:cBhvr>
                                      <p:tavLst>
                                        <p:tav tm="0">
                                          <p:val>
                                            <p:strVal val="#ppt_y+.1"/>
                                          </p:val>
                                        </p:tav>
                                        <p:tav tm="100000">
                                          <p:val>
                                            <p:strVal val="#ppt_y"/>
                                          </p:val>
                                        </p:tav>
                                      </p:tavLst>
                                    </p:anim>
                                  </p:childTnLst>
                                </p:cTn>
                              </p:par>
                            </p:childTnLst>
                          </p:cTn>
                        </p:par>
                      </p:childTnLst>
                    </p:cTn>
                  </p:par>
                  <p:par>
                    <p:cTn id="304" fill="hold">
                      <p:stCondLst>
                        <p:cond delay="indefinite"/>
                      </p:stCondLst>
                      <p:childTnLst>
                        <p:par>
                          <p:cTn id="305" fill="hold">
                            <p:stCondLst>
                              <p:cond delay="0"/>
                            </p:stCondLst>
                            <p:childTnLst>
                              <p:par>
                                <p:cTn id="306" presetID="9" presetClass="entr" presetSubtype="0" fill="hold" nodeType="clickEffect">
                                  <p:stCondLst>
                                    <p:cond delay="0"/>
                                  </p:stCondLst>
                                  <p:childTnLst>
                                    <p:set>
                                      <p:cBhvr>
                                        <p:cTn id="307" dur="1" fill="hold">
                                          <p:stCondLst>
                                            <p:cond delay="0"/>
                                          </p:stCondLst>
                                        </p:cTn>
                                        <p:tgtEl>
                                          <p:spTgt spid="1100"/>
                                        </p:tgtEl>
                                        <p:attrNameLst>
                                          <p:attrName>style.visibility</p:attrName>
                                        </p:attrNameLst>
                                      </p:cBhvr>
                                      <p:to>
                                        <p:strVal val="visible"/>
                                      </p:to>
                                    </p:set>
                                    <p:animEffect transition="in" filter="dissolve">
                                      <p:cBhvr>
                                        <p:cTn id="308" dur="500"/>
                                        <p:tgtEl>
                                          <p:spTgt spid="1100"/>
                                        </p:tgtEl>
                                      </p:cBhvr>
                                    </p:animEffect>
                                  </p:childTnLst>
                                </p:cTn>
                              </p:par>
                            </p:childTnLst>
                          </p:cTn>
                        </p:par>
                      </p:childTnLst>
                    </p:cTn>
                  </p:par>
                  <p:par>
                    <p:cTn id="309" fill="hold">
                      <p:stCondLst>
                        <p:cond delay="indefinite"/>
                      </p:stCondLst>
                      <p:childTnLst>
                        <p:par>
                          <p:cTn id="310" fill="hold">
                            <p:stCondLst>
                              <p:cond delay="0"/>
                            </p:stCondLst>
                            <p:childTnLst>
                              <p:par>
                                <p:cTn id="311" presetID="2" presetClass="entr" presetSubtype="4" fill="hold" nodeType="clickEffect">
                                  <p:stCondLst>
                                    <p:cond delay="0"/>
                                  </p:stCondLst>
                                  <p:childTnLst>
                                    <p:set>
                                      <p:cBhvr>
                                        <p:cTn id="312" dur="1" fill="hold">
                                          <p:stCondLst>
                                            <p:cond delay="0"/>
                                          </p:stCondLst>
                                        </p:cTn>
                                        <p:tgtEl>
                                          <p:spTgt spid="1106"/>
                                        </p:tgtEl>
                                        <p:attrNameLst>
                                          <p:attrName>style.visibility</p:attrName>
                                        </p:attrNameLst>
                                      </p:cBhvr>
                                      <p:to>
                                        <p:strVal val="visible"/>
                                      </p:to>
                                    </p:set>
                                    <p:anim calcmode="lin" valueType="num">
                                      <p:cBhvr additive="base">
                                        <p:cTn id="313" dur="500" fill="hold"/>
                                        <p:tgtEl>
                                          <p:spTgt spid="1106"/>
                                        </p:tgtEl>
                                        <p:attrNameLst>
                                          <p:attrName>ppt_x</p:attrName>
                                        </p:attrNameLst>
                                      </p:cBhvr>
                                      <p:tavLst>
                                        <p:tav tm="0">
                                          <p:val>
                                            <p:strVal val="#ppt_x"/>
                                          </p:val>
                                        </p:tav>
                                        <p:tav tm="100000">
                                          <p:val>
                                            <p:strVal val="#ppt_x"/>
                                          </p:val>
                                        </p:tav>
                                      </p:tavLst>
                                    </p:anim>
                                    <p:anim calcmode="lin" valueType="num">
                                      <p:cBhvr additive="base">
                                        <p:cTn id="314" dur="500" fill="hold"/>
                                        <p:tgtEl>
                                          <p:spTgt spid="1106"/>
                                        </p:tgtEl>
                                        <p:attrNameLst>
                                          <p:attrName>ppt_y</p:attrName>
                                        </p:attrNameLst>
                                      </p:cBhvr>
                                      <p:tavLst>
                                        <p:tav tm="0">
                                          <p:val>
                                            <p:strVal val="1+#ppt_h/2"/>
                                          </p:val>
                                        </p:tav>
                                        <p:tav tm="100000">
                                          <p:val>
                                            <p:strVal val="#ppt_y"/>
                                          </p:val>
                                        </p:tav>
                                      </p:tavLst>
                                    </p:anim>
                                  </p:childTnLst>
                                </p:cTn>
                              </p:par>
                            </p:childTnLst>
                          </p:cTn>
                        </p:par>
                      </p:childTnLst>
                    </p:cTn>
                  </p:par>
                  <p:par>
                    <p:cTn id="315" fill="hold">
                      <p:stCondLst>
                        <p:cond delay="indefinite"/>
                      </p:stCondLst>
                      <p:childTnLst>
                        <p:par>
                          <p:cTn id="316" fill="hold">
                            <p:stCondLst>
                              <p:cond delay="0"/>
                            </p:stCondLst>
                            <p:childTnLst>
                              <p:par>
                                <p:cTn id="317" presetID="2" presetClass="entr" presetSubtype="4" fill="hold" nodeType="clickEffect">
                                  <p:stCondLst>
                                    <p:cond delay="0"/>
                                  </p:stCondLst>
                                  <p:childTnLst>
                                    <p:set>
                                      <p:cBhvr>
                                        <p:cTn id="318" dur="1" fill="hold">
                                          <p:stCondLst>
                                            <p:cond delay="0"/>
                                          </p:stCondLst>
                                        </p:cTn>
                                        <p:tgtEl>
                                          <p:spTgt spid="1104"/>
                                        </p:tgtEl>
                                        <p:attrNameLst>
                                          <p:attrName>style.visibility</p:attrName>
                                        </p:attrNameLst>
                                      </p:cBhvr>
                                      <p:to>
                                        <p:strVal val="visible"/>
                                      </p:to>
                                    </p:set>
                                    <p:anim calcmode="lin" valueType="num">
                                      <p:cBhvr additive="base">
                                        <p:cTn id="319" dur="500" fill="hold"/>
                                        <p:tgtEl>
                                          <p:spTgt spid="1104"/>
                                        </p:tgtEl>
                                        <p:attrNameLst>
                                          <p:attrName>ppt_x</p:attrName>
                                        </p:attrNameLst>
                                      </p:cBhvr>
                                      <p:tavLst>
                                        <p:tav tm="0">
                                          <p:val>
                                            <p:strVal val="#ppt_x"/>
                                          </p:val>
                                        </p:tav>
                                        <p:tav tm="100000">
                                          <p:val>
                                            <p:strVal val="#ppt_x"/>
                                          </p:val>
                                        </p:tav>
                                      </p:tavLst>
                                    </p:anim>
                                    <p:anim calcmode="lin" valueType="num">
                                      <p:cBhvr additive="base">
                                        <p:cTn id="320" dur="500" fill="hold"/>
                                        <p:tgtEl>
                                          <p:spTgt spid="1104"/>
                                        </p:tgtEl>
                                        <p:attrNameLst>
                                          <p:attrName>ppt_y</p:attrName>
                                        </p:attrNameLst>
                                      </p:cBhvr>
                                      <p:tavLst>
                                        <p:tav tm="0">
                                          <p:val>
                                            <p:strVal val="1+#ppt_h/2"/>
                                          </p:val>
                                        </p:tav>
                                        <p:tav tm="100000">
                                          <p:val>
                                            <p:strVal val="#ppt_y"/>
                                          </p:val>
                                        </p:tav>
                                      </p:tavLst>
                                    </p:anim>
                                  </p:childTnLst>
                                </p:cTn>
                              </p:par>
                            </p:childTnLst>
                          </p:cTn>
                        </p:par>
                      </p:childTnLst>
                    </p:cTn>
                  </p:par>
                  <p:par>
                    <p:cTn id="321" fill="hold">
                      <p:stCondLst>
                        <p:cond delay="indefinite"/>
                      </p:stCondLst>
                      <p:childTnLst>
                        <p:par>
                          <p:cTn id="322" fill="hold">
                            <p:stCondLst>
                              <p:cond delay="0"/>
                            </p:stCondLst>
                            <p:childTnLst>
                              <p:par>
                                <p:cTn id="323" presetID="2" presetClass="entr" presetSubtype="4" fill="hold" nodeType="clickEffect">
                                  <p:stCondLst>
                                    <p:cond delay="0"/>
                                  </p:stCondLst>
                                  <p:childTnLst>
                                    <p:set>
                                      <p:cBhvr>
                                        <p:cTn id="324" dur="1" fill="hold">
                                          <p:stCondLst>
                                            <p:cond delay="0"/>
                                          </p:stCondLst>
                                        </p:cTn>
                                        <p:tgtEl>
                                          <p:spTgt spid="1102"/>
                                        </p:tgtEl>
                                        <p:attrNameLst>
                                          <p:attrName>style.visibility</p:attrName>
                                        </p:attrNameLst>
                                      </p:cBhvr>
                                      <p:to>
                                        <p:strVal val="visible"/>
                                      </p:to>
                                    </p:set>
                                    <p:anim calcmode="lin" valueType="num">
                                      <p:cBhvr additive="base">
                                        <p:cTn id="325" dur="500" fill="hold"/>
                                        <p:tgtEl>
                                          <p:spTgt spid="1102"/>
                                        </p:tgtEl>
                                        <p:attrNameLst>
                                          <p:attrName>ppt_x</p:attrName>
                                        </p:attrNameLst>
                                      </p:cBhvr>
                                      <p:tavLst>
                                        <p:tav tm="0">
                                          <p:val>
                                            <p:strVal val="#ppt_x"/>
                                          </p:val>
                                        </p:tav>
                                        <p:tav tm="100000">
                                          <p:val>
                                            <p:strVal val="#ppt_x"/>
                                          </p:val>
                                        </p:tav>
                                      </p:tavLst>
                                    </p:anim>
                                    <p:anim calcmode="lin" valueType="num">
                                      <p:cBhvr additive="base">
                                        <p:cTn id="326" dur="500" fill="hold"/>
                                        <p:tgtEl>
                                          <p:spTgt spid="1102"/>
                                        </p:tgtEl>
                                        <p:attrNameLst>
                                          <p:attrName>ppt_y</p:attrName>
                                        </p:attrNameLst>
                                      </p:cBhvr>
                                      <p:tavLst>
                                        <p:tav tm="0">
                                          <p:val>
                                            <p:strVal val="1+#ppt_h/2"/>
                                          </p:val>
                                        </p:tav>
                                        <p:tav tm="100000">
                                          <p:val>
                                            <p:strVal val="#ppt_y"/>
                                          </p:val>
                                        </p:tav>
                                      </p:tavLst>
                                    </p:anim>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grpId="0" nodeType="clickEffect">
                                  <p:stCondLst>
                                    <p:cond delay="0"/>
                                  </p:stCondLst>
                                  <p:childTnLst>
                                    <p:set>
                                      <p:cBhvr>
                                        <p:cTn id="330" dur="1" fill="hold">
                                          <p:stCondLst>
                                            <p:cond delay="0"/>
                                          </p:stCondLst>
                                        </p:cTn>
                                        <p:tgtEl>
                                          <p:spTgt spid="24"/>
                                        </p:tgtEl>
                                        <p:attrNameLst>
                                          <p:attrName>style.visibility</p:attrName>
                                        </p:attrNameLst>
                                      </p:cBhvr>
                                      <p:to>
                                        <p:strVal val="visible"/>
                                      </p:to>
                                    </p:set>
                                    <p:animEffect transition="in" filter="dissolve">
                                      <p:cBhvr>
                                        <p:cTn id="331" dur="500"/>
                                        <p:tgtEl>
                                          <p:spTgt spid="24"/>
                                        </p:tgtEl>
                                      </p:cBhvr>
                                    </p:animEffect>
                                  </p:childTnLst>
                                </p:cTn>
                              </p:par>
                            </p:childTnLst>
                          </p:cTn>
                        </p:par>
                      </p:childTnLst>
                    </p:cTn>
                  </p:par>
                  <p:par>
                    <p:cTn id="332" fill="hold">
                      <p:stCondLst>
                        <p:cond delay="indefinite"/>
                      </p:stCondLst>
                      <p:childTnLst>
                        <p:par>
                          <p:cTn id="333" fill="hold">
                            <p:stCondLst>
                              <p:cond delay="0"/>
                            </p:stCondLst>
                            <p:childTnLst>
                              <p:par>
                                <p:cTn id="334" presetID="9" presetClass="entr" presetSubtype="0" fill="hold" grpId="0" nodeType="clickEffect">
                                  <p:stCondLst>
                                    <p:cond delay="0"/>
                                  </p:stCondLst>
                                  <p:childTnLst>
                                    <p:set>
                                      <p:cBhvr>
                                        <p:cTn id="335" dur="1" fill="hold">
                                          <p:stCondLst>
                                            <p:cond delay="0"/>
                                          </p:stCondLst>
                                        </p:cTn>
                                        <p:tgtEl>
                                          <p:spTgt spid="1121"/>
                                        </p:tgtEl>
                                        <p:attrNameLst>
                                          <p:attrName>style.visibility</p:attrName>
                                        </p:attrNameLst>
                                      </p:cBhvr>
                                      <p:to>
                                        <p:strVal val="visible"/>
                                      </p:to>
                                    </p:set>
                                    <p:animEffect transition="in" filter="dissolve">
                                      <p:cBhvr>
                                        <p:cTn id="336" dur="500"/>
                                        <p:tgtEl>
                                          <p:spTgt spid="1121"/>
                                        </p:tgtEl>
                                      </p:cBhvr>
                                    </p:animEffect>
                                  </p:childTnLst>
                                </p:cTn>
                              </p:par>
                            </p:childTnLst>
                          </p:cTn>
                        </p:par>
                      </p:childTnLst>
                    </p:cTn>
                  </p:par>
                  <p:par>
                    <p:cTn id="337" fill="hold">
                      <p:stCondLst>
                        <p:cond delay="indefinite"/>
                      </p:stCondLst>
                      <p:childTnLst>
                        <p:par>
                          <p:cTn id="338" fill="hold">
                            <p:stCondLst>
                              <p:cond delay="0"/>
                            </p:stCondLst>
                            <p:childTnLst>
                              <p:par>
                                <p:cTn id="339" presetID="42" presetClass="entr" presetSubtype="0" fill="hold" grpId="0" nodeType="clickEffect">
                                  <p:stCondLst>
                                    <p:cond delay="0"/>
                                  </p:stCondLst>
                                  <p:childTnLst>
                                    <p:set>
                                      <p:cBhvr>
                                        <p:cTn id="340" dur="1" fill="hold">
                                          <p:stCondLst>
                                            <p:cond delay="0"/>
                                          </p:stCondLst>
                                        </p:cTn>
                                        <p:tgtEl>
                                          <p:spTgt spid="1110"/>
                                        </p:tgtEl>
                                        <p:attrNameLst>
                                          <p:attrName>style.visibility</p:attrName>
                                        </p:attrNameLst>
                                      </p:cBhvr>
                                      <p:to>
                                        <p:strVal val="visible"/>
                                      </p:to>
                                    </p:set>
                                    <p:animEffect transition="in" filter="fade">
                                      <p:cBhvr>
                                        <p:cTn id="341" dur="1000"/>
                                        <p:tgtEl>
                                          <p:spTgt spid="1110"/>
                                        </p:tgtEl>
                                      </p:cBhvr>
                                    </p:animEffect>
                                    <p:anim calcmode="lin" valueType="num">
                                      <p:cBhvr>
                                        <p:cTn id="342" dur="1000" fill="hold"/>
                                        <p:tgtEl>
                                          <p:spTgt spid="1110"/>
                                        </p:tgtEl>
                                        <p:attrNameLst>
                                          <p:attrName>ppt_x</p:attrName>
                                        </p:attrNameLst>
                                      </p:cBhvr>
                                      <p:tavLst>
                                        <p:tav tm="0">
                                          <p:val>
                                            <p:strVal val="#ppt_x"/>
                                          </p:val>
                                        </p:tav>
                                        <p:tav tm="100000">
                                          <p:val>
                                            <p:strVal val="#ppt_x"/>
                                          </p:val>
                                        </p:tav>
                                      </p:tavLst>
                                    </p:anim>
                                    <p:anim calcmode="lin" valueType="num">
                                      <p:cBhvr>
                                        <p:cTn id="343" dur="1000" fill="hold"/>
                                        <p:tgtEl>
                                          <p:spTgt spid="1110"/>
                                        </p:tgtEl>
                                        <p:attrNameLst>
                                          <p:attrName>ppt_y</p:attrName>
                                        </p:attrNameLst>
                                      </p:cBhvr>
                                      <p:tavLst>
                                        <p:tav tm="0">
                                          <p:val>
                                            <p:strVal val="#ppt_y+.1"/>
                                          </p:val>
                                        </p:tav>
                                        <p:tav tm="100000">
                                          <p:val>
                                            <p:strVal val="#ppt_y"/>
                                          </p:val>
                                        </p:tav>
                                      </p:tavLst>
                                    </p:anim>
                                  </p:childTnLst>
                                </p:cTn>
                              </p:par>
                            </p:childTnLst>
                          </p:cTn>
                        </p:par>
                      </p:childTnLst>
                    </p:cTn>
                  </p:par>
                  <p:par>
                    <p:cTn id="344" fill="hold">
                      <p:stCondLst>
                        <p:cond delay="indefinite"/>
                      </p:stCondLst>
                      <p:childTnLst>
                        <p:par>
                          <p:cTn id="345" fill="hold">
                            <p:stCondLst>
                              <p:cond delay="0"/>
                            </p:stCondLst>
                            <p:childTnLst>
                              <p:par>
                                <p:cTn id="346" presetID="42" presetClass="entr" presetSubtype="0" fill="hold" grpId="0" nodeType="clickEffect">
                                  <p:stCondLst>
                                    <p:cond delay="0"/>
                                  </p:stCondLst>
                                  <p:childTnLst>
                                    <p:set>
                                      <p:cBhvr>
                                        <p:cTn id="347" dur="1" fill="hold">
                                          <p:stCondLst>
                                            <p:cond delay="0"/>
                                          </p:stCondLst>
                                        </p:cTn>
                                        <p:tgtEl>
                                          <p:spTgt spid="1107"/>
                                        </p:tgtEl>
                                        <p:attrNameLst>
                                          <p:attrName>style.visibility</p:attrName>
                                        </p:attrNameLst>
                                      </p:cBhvr>
                                      <p:to>
                                        <p:strVal val="visible"/>
                                      </p:to>
                                    </p:set>
                                    <p:animEffect transition="in" filter="fade">
                                      <p:cBhvr>
                                        <p:cTn id="348" dur="1000"/>
                                        <p:tgtEl>
                                          <p:spTgt spid="1107"/>
                                        </p:tgtEl>
                                      </p:cBhvr>
                                    </p:animEffect>
                                    <p:anim calcmode="lin" valueType="num">
                                      <p:cBhvr>
                                        <p:cTn id="349" dur="1000" fill="hold"/>
                                        <p:tgtEl>
                                          <p:spTgt spid="1107"/>
                                        </p:tgtEl>
                                        <p:attrNameLst>
                                          <p:attrName>ppt_x</p:attrName>
                                        </p:attrNameLst>
                                      </p:cBhvr>
                                      <p:tavLst>
                                        <p:tav tm="0">
                                          <p:val>
                                            <p:strVal val="#ppt_x"/>
                                          </p:val>
                                        </p:tav>
                                        <p:tav tm="100000">
                                          <p:val>
                                            <p:strVal val="#ppt_x"/>
                                          </p:val>
                                        </p:tav>
                                      </p:tavLst>
                                    </p:anim>
                                    <p:anim calcmode="lin" valueType="num">
                                      <p:cBhvr>
                                        <p:cTn id="350" dur="1000" fill="hold"/>
                                        <p:tgtEl>
                                          <p:spTgt spid="1107"/>
                                        </p:tgtEl>
                                        <p:attrNameLst>
                                          <p:attrName>ppt_y</p:attrName>
                                        </p:attrNameLst>
                                      </p:cBhvr>
                                      <p:tavLst>
                                        <p:tav tm="0">
                                          <p:val>
                                            <p:strVal val="#ppt_y+.1"/>
                                          </p:val>
                                        </p:tav>
                                        <p:tav tm="100000">
                                          <p:val>
                                            <p:strVal val="#ppt_y"/>
                                          </p:val>
                                        </p:tav>
                                      </p:tavLst>
                                    </p:anim>
                                  </p:childTnLst>
                                </p:cTn>
                              </p:par>
                            </p:childTnLst>
                          </p:cTn>
                        </p:par>
                      </p:childTnLst>
                    </p:cTn>
                  </p:par>
                  <p:par>
                    <p:cTn id="351" fill="hold">
                      <p:stCondLst>
                        <p:cond delay="indefinite"/>
                      </p:stCondLst>
                      <p:childTnLst>
                        <p:par>
                          <p:cTn id="352" fill="hold">
                            <p:stCondLst>
                              <p:cond delay="0"/>
                            </p:stCondLst>
                            <p:childTnLst>
                              <p:par>
                                <p:cTn id="353" presetID="42" presetClass="entr" presetSubtype="0" fill="hold" grpId="0" nodeType="clickEffect">
                                  <p:stCondLst>
                                    <p:cond delay="0"/>
                                  </p:stCondLst>
                                  <p:childTnLst>
                                    <p:set>
                                      <p:cBhvr>
                                        <p:cTn id="354" dur="1" fill="hold">
                                          <p:stCondLst>
                                            <p:cond delay="0"/>
                                          </p:stCondLst>
                                        </p:cTn>
                                        <p:tgtEl>
                                          <p:spTgt spid="1109"/>
                                        </p:tgtEl>
                                        <p:attrNameLst>
                                          <p:attrName>style.visibility</p:attrName>
                                        </p:attrNameLst>
                                      </p:cBhvr>
                                      <p:to>
                                        <p:strVal val="visible"/>
                                      </p:to>
                                    </p:set>
                                    <p:animEffect transition="in" filter="fade">
                                      <p:cBhvr>
                                        <p:cTn id="355" dur="1000"/>
                                        <p:tgtEl>
                                          <p:spTgt spid="1109"/>
                                        </p:tgtEl>
                                      </p:cBhvr>
                                    </p:animEffect>
                                    <p:anim calcmode="lin" valueType="num">
                                      <p:cBhvr>
                                        <p:cTn id="356" dur="1000" fill="hold"/>
                                        <p:tgtEl>
                                          <p:spTgt spid="1109"/>
                                        </p:tgtEl>
                                        <p:attrNameLst>
                                          <p:attrName>ppt_x</p:attrName>
                                        </p:attrNameLst>
                                      </p:cBhvr>
                                      <p:tavLst>
                                        <p:tav tm="0">
                                          <p:val>
                                            <p:strVal val="#ppt_x"/>
                                          </p:val>
                                        </p:tav>
                                        <p:tav tm="100000">
                                          <p:val>
                                            <p:strVal val="#ppt_x"/>
                                          </p:val>
                                        </p:tav>
                                      </p:tavLst>
                                    </p:anim>
                                    <p:anim calcmode="lin" valueType="num">
                                      <p:cBhvr>
                                        <p:cTn id="357" dur="1000" fill="hold"/>
                                        <p:tgtEl>
                                          <p:spTgt spid="1109"/>
                                        </p:tgtEl>
                                        <p:attrNameLst>
                                          <p:attrName>ppt_y</p:attrName>
                                        </p:attrNameLst>
                                      </p:cBhvr>
                                      <p:tavLst>
                                        <p:tav tm="0">
                                          <p:val>
                                            <p:strVal val="#ppt_y+.1"/>
                                          </p:val>
                                        </p:tav>
                                        <p:tav tm="100000">
                                          <p:val>
                                            <p:strVal val="#ppt_y"/>
                                          </p:val>
                                        </p:tav>
                                      </p:tavLst>
                                    </p:anim>
                                  </p:childTnLst>
                                </p:cTn>
                              </p:par>
                            </p:childTnLst>
                          </p:cTn>
                        </p:par>
                      </p:childTnLst>
                    </p:cTn>
                  </p:par>
                  <p:par>
                    <p:cTn id="358" fill="hold">
                      <p:stCondLst>
                        <p:cond delay="indefinite"/>
                      </p:stCondLst>
                      <p:childTnLst>
                        <p:par>
                          <p:cTn id="359" fill="hold">
                            <p:stCondLst>
                              <p:cond delay="0"/>
                            </p:stCondLst>
                            <p:childTnLst>
                              <p:par>
                                <p:cTn id="360" presetID="2" presetClass="entr" presetSubtype="1" fill="hold" grpId="0" nodeType="clickEffect">
                                  <p:stCondLst>
                                    <p:cond delay="0"/>
                                  </p:stCondLst>
                                  <p:childTnLst>
                                    <p:set>
                                      <p:cBhvr>
                                        <p:cTn id="361" dur="1" fill="hold">
                                          <p:stCondLst>
                                            <p:cond delay="0"/>
                                          </p:stCondLst>
                                        </p:cTn>
                                        <p:tgtEl>
                                          <p:spTgt spid="13"/>
                                        </p:tgtEl>
                                        <p:attrNameLst>
                                          <p:attrName>style.visibility</p:attrName>
                                        </p:attrNameLst>
                                      </p:cBhvr>
                                      <p:to>
                                        <p:strVal val="visible"/>
                                      </p:to>
                                    </p:set>
                                    <p:anim calcmode="lin" valueType="num">
                                      <p:cBhvr additive="base">
                                        <p:cTn id="362" dur="500" fill="hold"/>
                                        <p:tgtEl>
                                          <p:spTgt spid="13"/>
                                        </p:tgtEl>
                                        <p:attrNameLst>
                                          <p:attrName>ppt_x</p:attrName>
                                        </p:attrNameLst>
                                      </p:cBhvr>
                                      <p:tavLst>
                                        <p:tav tm="0">
                                          <p:val>
                                            <p:strVal val="#ppt_x"/>
                                          </p:val>
                                        </p:tav>
                                        <p:tav tm="100000">
                                          <p:val>
                                            <p:strVal val="#ppt_x"/>
                                          </p:val>
                                        </p:tav>
                                      </p:tavLst>
                                    </p:anim>
                                    <p:anim calcmode="lin" valueType="num">
                                      <p:cBhvr additive="base">
                                        <p:cTn id="363"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par>
                    <p:cTn id="364" fill="hold">
                      <p:stCondLst>
                        <p:cond delay="indefinite"/>
                      </p:stCondLst>
                      <p:childTnLst>
                        <p:par>
                          <p:cTn id="365" fill="hold">
                            <p:stCondLst>
                              <p:cond delay="0"/>
                            </p:stCondLst>
                            <p:childTnLst>
                              <p:par>
                                <p:cTn id="366" presetID="9" presetClass="entr" presetSubtype="0" fill="hold" grpId="0" nodeType="clickEffect">
                                  <p:stCondLst>
                                    <p:cond delay="0"/>
                                  </p:stCondLst>
                                  <p:childTnLst>
                                    <p:set>
                                      <p:cBhvr>
                                        <p:cTn id="367" dur="1" fill="hold">
                                          <p:stCondLst>
                                            <p:cond delay="0"/>
                                          </p:stCondLst>
                                        </p:cTn>
                                        <p:tgtEl>
                                          <p:spTgt spid="14"/>
                                        </p:tgtEl>
                                        <p:attrNameLst>
                                          <p:attrName>style.visibility</p:attrName>
                                        </p:attrNameLst>
                                      </p:cBhvr>
                                      <p:to>
                                        <p:strVal val="visible"/>
                                      </p:to>
                                    </p:set>
                                    <p:animEffect transition="in" filter="dissolve">
                                      <p:cBhvr>
                                        <p:cTn id="368" dur="500"/>
                                        <p:tgtEl>
                                          <p:spTgt spid="14"/>
                                        </p:tgtEl>
                                      </p:cBhvr>
                                    </p:animEffect>
                                  </p:childTnLst>
                                </p:cTn>
                              </p:par>
                            </p:childTnLst>
                          </p:cTn>
                        </p:par>
                      </p:childTnLst>
                    </p:cTn>
                  </p:par>
                  <p:par>
                    <p:cTn id="369" fill="hold">
                      <p:stCondLst>
                        <p:cond delay="indefinite"/>
                      </p:stCondLst>
                      <p:childTnLst>
                        <p:par>
                          <p:cTn id="370" fill="hold">
                            <p:stCondLst>
                              <p:cond delay="0"/>
                            </p:stCondLst>
                            <p:childTnLst>
                              <p:par>
                                <p:cTn id="371" presetID="9" presetClass="entr" presetSubtype="0" fill="hold" grpId="0" nodeType="clickEffect">
                                  <p:stCondLst>
                                    <p:cond delay="0"/>
                                  </p:stCondLst>
                                  <p:childTnLst>
                                    <p:set>
                                      <p:cBhvr>
                                        <p:cTn id="372" dur="1" fill="hold">
                                          <p:stCondLst>
                                            <p:cond delay="0"/>
                                          </p:stCondLst>
                                        </p:cTn>
                                        <p:tgtEl>
                                          <p:spTgt spid="42"/>
                                        </p:tgtEl>
                                        <p:attrNameLst>
                                          <p:attrName>style.visibility</p:attrName>
                                        </p:attrNameLst>
                                      </p:cBhvr>
                                      <p:to>
                                        <p:strVal val="visible"/>
                                      </p:to>
                                    </p:set>
                                    <p:animEffect transition="in" filter="dissolve">
                                      <p:cBhvr>
                                        <p:cTn id="373" dur="500"/>
                                        <p:tgtEl>
                                          <p:spTgt spid="42"/>
                                        </p:tgtEl>
                                      </p:cBhvr>
                                    </p:animEffect>
                                  </p:childTnLst>
                                </p:cTn>
                              </p:par>
                            </p:childTnLst>
                          </p:cTn>
                        </p:par>
                      </p:childTnLst>
                    </p:cTn>
                  </p:par>
                  <p:par>
                    <p:cTn id="374" fill="hold">
                      <p:stCondLst>
                        <p:cond delay="indefinite"/>
                      </p:stCondLst>
                      <p:childTnLst>
                        <p:par>
                          <p:cTn id="375" fill="hold">
                            <p:stCondLst>
                              <p:cond delay="0"/>
                            </p:stCondLst>
                            <p:childTnLst>
                              <p:par>
                                <p:cTn id="376" presetID="9" presetClass="entr" presetSubtype="0" fill="hold" grpId="0" nodeType="clickEffect">
                                  <p:stCondLst>
                                    <p:cond delay="0"/>
                                  </p:stCondLst>
                                  <p:childTnLst>
                                    <p:set>
                                      <p:cBhvr>
                                        <p:cTn id="377" dur="1" fill="hold">
                                          <p:stCondLst>
                                            <p:cond delay="0"/>
                                          </p:stCondLst>
                                        </p:cTn>
                                        <p:tgtEl>
                                          <p:spTgt spid="15"/>
                                        </p:tgtEl>
                                        <p:attrNameLst>
                                          <p:attrName>style.visibility</p:attrName>
                                        </p:attrNameLst>
                                      </p:cBhvr>
                                      <p:to>
                                        <p:strVal val="visible"/>
                                      </p:to>
                                    </p:set>
                                    <p:animEffect transition="in" filter="dissolve">
                                      <p:cBhvr>
                                        <p:cTn id="378" dur="500"/>
                                        <p:tgtEl>
                                          <p:spTgt spid="15"/>
                                        </p:tgtEl>
                                      </p:cBhvr>
                                    </p:animEffect>
                                  </p:childTnLst>
                                </p:cTn>
                              </p:par>
                            </p:childTnLst>
                          </p:cTn>
                        </p:par>
                      </p:childTnLst>
                    </p:cTn>
                  </p:par>
                  <p:par>
                    <p:cTn id="379" fill="hold">
                      <p:stCondLst>
                        <p:cond delay="indefinite"/>
                      </p:stCondLst>
                      <p:childTnLst>
                        <p:par>
                          <p:cTn id="380" fill="hold">
                            <p:stCondLst>
                              <p:cond delay="0"/>
                            </p:stCondLst>
                            <p:childTnLst>
                              <p:par>
                                <p:cTn id="381" presetID="9" presetClass="entr" presetSubtype="0" fill="hold" grpId="0" nodeType="clickEffect">
                                  <p:stCondLst>
                                    <p:cond delay="0"/>
                                  </p:stCondLst>
                                  <p:childTnLst>
                                    <p:set>
                                      <p:cBhvr>
                                        <p:cTn id="382" dur="1" fill="hold">
                                          <p:stCondLst>
                                            <p:cond delay="0"/>
                                          </p:stCondLst>
                                        </p:cTn>
                                        <p:tgtEl>
                                          <p:spTgt spid="16"/>
                                        </p:tgtEl>
                                        <p:attrNameLst>
                                          <p:attrName>style.visibility</p:attrName>
                                        </p:attrNameLst>
                                      </p:cBhvr>
                                      <p:to>
                                        <p:strVal val="visible"/>
                                      </p:to>
                                    </p:set>
                                    <p:animEffect transition="in" filter="dissolve">
                                      <p:cBhvr>
                                        <p:cTn id="383" dur="500"/>
                                        <p:tgtEl>
                                          <p:spTgt spid="16"/>
                                        </p:tgtEl>
                                      </p:cBhvr>
                                    </p:animEffect>
                                  </p:childTnLst>
                                </p:cTn>
                              </p:par>
                            </p:childTnLst>
                          </p:cTn>
                        </p:par>
                      </p:childTnLst>
                    </p:cTn>
                  </p:par>
                  <p:par>
                    <p:cTn id="384" fill="hold">
                      <p:stCondLst>
                        <p:cond delay="indefinite"/>
                      </p:stCondLst>
                      <p:childTnLst>
                        <p:par>
                          <p:cTn id="385" fill="hold">
                            <p:stCondLst>
                              <p:cond delay="0"/>
                            </p:stCondLst>
                            <p:childTnLst>
                              <p:par>
                                <p:cTn id="386" presetID="9" presetClass="entr" presetSubtype="0" fill="hold" grpId="0" nodeType="clickEffect">
                                  <p:stCondLst>
                                    <p:cond delay="0"/>
                                  </p:stCondLst>
                                  <p:childTnLst>
                                    <p:set>
                                      <p:cBhvr>
                                        <p:cTn id="387" dur="1" fill="hold">
                                          <p:stCondLst>
                                            <p:cond delay="0"/>
                                          </p:stCondLst>
                                        </p:cTn>
                                        <p:tgtEl>
                                          <p:spTgt spid="18"/>
                                        </p:tgtEl>
                                        <p:attrNameLst>
                                          <p:attrName>style.visibility</p:attrName>
                                        </p:attrNameLst>
                                      </p:cBhvr>
                                      <p:to>
                                        <p:strVal val="visible"/>
                                      </p:to>
                                    </p:set>
                                    <p:animEffect transition="in" filter="dissolve">
                                      <p:cBhvr>
                                        <p:cTn id="388" dur="500"/>
                                        <p:tgtEl>
                                          <p:spTgt spid="18"/>
                                        </p:tgtEl>
                                      </p:cBhvr>
                                    </p:animEffect>
                                  </p:childTnLst>
                                </p:cTn>
                              </p:par>
                            </p:childTnLst>
                          </p:cTn>
                        </p:par>
                      </p:childTnLst>
                    </p:cTn>
                  </p:par>
                  <p:par>
                    <p:cTn id="389" fill="hold">
                      <p:stCondLst>
                        <p:cond delay="indefinite"/>
                      </p:stCondLst>
                      <p:childTnLst>
                        <p:par>
                          <p:cTn id="390" fill="hold">
                            <p:stCondLst>
                              <p:cond delay="0"/>
                            </p:stCondLst>
                            <p:childTnLst>
                              <p:par>
                                <p:cTn id="391" presetID="9" presetClass="entr" presetSubtype="0" fill="hold" nodeType="clickEffect">
                                  <p:stCondLst>
                                    <p:cond delay="0"/>
                                  </p:stCondLst>
                                  <p:childTnLst>
                                    <p:set>
                                      <p:cBhvr>
                                        <p:cTn id="392" dur="1" fill="hold">
                                          <p:stCondLst>
                                            <p:cond delay="0"/>
                                          </p:stCondLst>
                                        </p:cTn>
                                        <p:tgtEl>
                                          <p:spTgt spid="1113"/>
                                        </p:tgtEl>
                                        <p:attrNameLst>
                                          <p:attrName>style.visibility</p:attrName>
                                        </p:attrNameLst>
                                      </p:cBhvr>
                                      <p:to>
                                        <p:strVal val="visible"/>
                                      </p:to>
                                    </p:set>
                                    <p:animEffect transition="in" filter="dissolve">
                                      <p:cBhvr>
                                        <p:cTn id="393" dur="500"/>
                                        <p:tgtEl>
                                          <p:spTgt spid="1113"/>
                                        </p:tgtEl>
                                      </p:cBhvr>
                                    </p:animEffect>
                                  </p:childTnLst>
                                </p:cTn>
                              </p:par>
                            </p:childTnLst>
                          </p:cTn>
                        </p:par>
                      </p:childTnLst>
                    </p:cTn>
                  </p:par>
                  <p:par>
                    <p:cTn id="394" fill="hold">
                      <p:stCondLst>
                        <p:cond delay="indefinite"/>
                      </p:stCondLst>
                      <p:childTnLst>
                        <p:par>
                          <p:cTn id="395" fill="hold">
                            <p:stCondLst>
                              <p:cond delay="0"/>
                            </p:stCondLst>
                            <p:childTnLst>
                              <p:par>
                                <p:cTn id="396" presetID="9" presetClass="entr" presetSubtype="0" fill="hold" nodeType="clickEffect">
                                  <p:stCondLst>
                                    <p:cond delay="0"/>
                                  </p:stCondLst>
                                  <p:childTnLst>
                                    <p:set>
                                      <p:cBhvr>
                                        <p:cTn id="397" dur="1" fill="hold">
                                          <p:stCondLst>
                                            <p:cond delay="0"/>
                                          </p:stCondLst>
                                        </p:cTn>
                                        <p:tgtEl>
                                          <p:spTgt spid="1114"/>
                                        </p:tgtEl>
                                        <p:attrNameLst>
                                          <p:attrName>style.visibility</p:attrName>
                                        </p:attrNameLst>
                                      </p:cBhvr>
                                      <p:to>
                                        <p:strVal val="visible"/>
                                      </p:to>
                                    </p:set>
                                    <p:animEffect transition="in" filter="dissolve">
                                      <p:cBhvr>
                                        <p:cTn id="398" dur="500"/>
                                        <p:tgtEl>
                                          <p:spTgt spid="1114"/>
                                        </p:tgtEl>
                                      </p:cBhvr>
                                    </p:animEffect>
                                  </p:childTnLst>
                                </p:cTn>
                              </p:par>
                            </p:childTnLst>
                          </p:cTn>
                        </p:par>
                      </p:childTnLst>
                    </p:cTn>
                  </p:par>
                  <p:par>
                    <p:cTn id="399" fill="hold">
                      <p:stCondLst>
                        <p:cond delay="indefinite"/>
                      </p:stCondLst>
                      <p:childTnLst>
                        <p:par>
                          <p:cTn id="400" fill="hold">
                            <p:stCondLst>
                              <p:cond delay="0"/>
                            </p:stCondLst>
                            <p:childTnLst>
                              <p:par>
                                <p:cTn id="401" presetID="9" presetClass="entr" presetSubtype="0" fill="hold" nodeType="clickEffect">
                                  <p:stCondLst>
                                    <p:cond delay="0"/>
                                  </p:stCondLst>
                                  <p:childTnLst>
                                    <p:set>
                                      <p:cBhvr>
                                        <p:cTn id="402" dur="1" fill="hold">
                                          <p:stCondLst>
                                            <p:cond delay="0"/>
                                          </p:stCondLst>
                                        </p:cTn>
                                        <p:tgtEl>
                                          <p:spTgt spid="1116"/>
                                        </p:tgtEl>
                                        <p:attrNameLst>
                                          <p:attrName>style.visibility</p:attrName>
                                        </p:attrNameLst>
                                      </p:cBhvr>
                                      <p:to>
                                        <p:strVal val="visible"/>
                                      </p:to>
                                    </p:set>
                                    <p:animEffect transition="in" filter="dissolve">
                                      <p:cBhvr>
                                        <p:cTn id="403" dur="500"/>
                                        <p:tgtEl>
                                          <p:spTgt spid="1116"/>
                                        </p:tgtEl>
                                      </p:cBhvr>
                                    </p:animEffect>
                                  </p:childTnLst>
                                </p:cTn>
                              </p:par>
                            </p:childTnLst>
                          </p:cTn>
                        </p:par>
                      </p:childTnLst>
                    </p:cTn>
                  </p:par>
                  <p:par>
                    <p:cTn id="404" fill="hold">
                      <p:stCondLst>
                        <p:cond delay="indefinite"/>
                      </p:stCondLst>
                      <p:childTnLst>
                        <p:par>
                          <p:cTn id="405" fill="hold">
                            <p:stCondLst>
                              <p:cond delay="0"/>
                            </p:stCondLst>
                            <p:childTnLst>
                              <p:par>
                                <p:cTn id="406" presetID="9" presetClass="entr" presetSubtype="0" fill="hold" nodeType="clickEffect">
                                  <p:stCondLst>
                                    <p:cond delay="0"/>
                                  </p:stCondLst>
                                  <p:childTnLst>
                                    <p:set>
                                      <p:cBhvr>
                                        <p:cTn id="407" dur="1" fill="hold">
                                          <p:stCondLst>
                                            <p:cond delay="0"/>
                                          </p:stCondLst>
                                        </p:cTn>
                                        <p:tgtEl>
                                          <p:spTgt spid="1117"/>
                                        </p:tgtEl>
                                        <p:attrNameLst>
                                          <p:attrName>style.visibility</p:attrName>
                                        </p:attrNameLst>
                                      </p:cBhvr>
                                      <p:to>
                                        <p:strVal val="visible"/>
                                      </p:to>
                                    </p:set>
                                    <p:animEffect transition="in" filter="dissolve">
                                      <p:cBhvr>
                                        <p:cTn id="408" dur="500"/>
                                        <p:tgtEl>
                                          <p:spTgt spid="1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91" grpId="0"/>
      <p:bldP spid="4" grpId="0" animBg="1"/>
      <p:bldP spid="6" grpId="0" animBg="1"/>
      <p:bldP spid="7" grpId="0" animBg="1"/>
      <p:bldP spid="9" grpId="0"/>
      <p:bldP spid="5" grpId="0"/>
      <p:bldP spid="8" grpId="0"/>
      <p:bldP spid="11" grpId="0"/>
      <p:bldP spid="13" grpId="0" animBg="1"/>
      <p:bldP spid="14" grpId="0"/>
      <p:bldP spid="15" grpId="0"/>
      <p:bldP spid="16" grpId="0"/>
      <p:bldP spid="18" grpId="0"/>
      <p:bldP spid="24" grpId="0"/>
      <p:bldP spid="20" grpId="0"/>
      <p:bldP spid="21" grpId="0"/>
      <p:bldP spid="22" grpId="0"/>
      <p:bldP spid="26" grpId="0"/>
      <p:bldP spid="31" grpId="0" animBg="1"/>
      <p:bldP spid="42" grpId="0"/>
      <p:bldP spid="44" grpId="0"/>
      <p:bldP spid="45" grpId="0"/>
      <p:bldP spid="46" grpId="0"/>
      <p:bldP spid="47" grpId="0" animBg="1"/>
      <p:bldP spid="48" grpId="0" animBg="1"/>
      <p:bldP spid="49" grpId="0" animBg="1"/>
      <p:bldP spid="1043" grpId="0" animBg="1"/>
      <p:bldP spid="1045" grpId="0" animBg="1"/>
      <p:bldP spid="1054" grpId="0"/>
      <p:bldP spid="1055" grpId="0"/>
      <p:bldP spid="1058" grpId="1" animBg="1"/>
      <p:bldP spid="1059" grpId="0" animBg="1"/>
      <p:bldP spid="1060" grpId="0"/>
      <p:bldP spid="1063" grpId="0" animBg="1"/>
      <p:bldP spid="1064" grpId="0" animBg="1"/>
      <p:bldP spid="1094" grpId="0" animBg="1"/>
      <p:bldP spid="1095" grpId="0"/>
      <p:bldP spid="1097" grpId="0"/>
      <p:bldP spid="1107" grpId="0"/>
      <p:bldP spid="1109" grpId="0"/>
      <p:bldP spid="1110" grpId="0" animBg="1"/>
      <p:bldP spid="1111" grpId="0"/>
      <p:bldP spid="1119" grpId="0"/>
      <p:bldP spid="1120" grpId="1"/>
      <p:bldP spid="11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2EEC33A-29D6-D4C7-1D9F-3425EB675300}"/>
              </a:ext>
            </a:extLst>
          </p:cNvPr>
          <p:cNvSpPr/>
          <p:nvPr/>
        </p:nvSpPr>
        <p:spPr bwMode="auto">
          <a:xfrm>
            <a:off x="0" y="0"/>
            <a:ext cx="6096000" cy="13716000"/>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IBM Plex Sans Light"/>
              <a:buNone/>
              <a:tabLst/>
            </a:pPr>
            <a:endParaRPr kumimoji="0" lang="en-US" sz="1400" u="none" strike="noStrike" cap="none" normalizeH="0" baseline="0">
              <a:ln>
                <a:noFill/>
              </a:ln>
              <a:solidFill>
                <a:schemeClr val="bg1"/>
              </a:solidFill>
              <a:effectLst/>
              <a:latin typeface="IBM Plex Sans Light" panose="020B0403050203000203" pitchFamily="34" charset="0"/>
            </a:endParaRPr>
          </a:p>
        </p:txBody>
      </p:sp>
      <p:sp>
        <p:nvSpPr>
          <p:cNvPr id="19" name="Text Placeholder 3">
            <a:extLst>
              <a:ext uri="{FF2B5EF4-FFF2-40B4-BE49-F238E27FC236}">
                <a16:creationId xmlns:a16="http://schemas.microsoft.com/office/drawing/2014/main" id="{EAE3D952-90B0-6A38-1DB7-DF5D4E6894CD}"/>
              </a:ext>
            </a:extLst>
          </p:cNvPr>
          <p:cNvSpPr txBox="1">
            <a:spLocks/>
          </p:cNvSpPr>
          <p:nvPr/>
        </p:nvSpPr>
        <p:spPr>
          <a:xfrm>
            <a:off x="12796972" y="10943075"/>
            <a:ext cx="4411318" cy="1760772"/>
          </a:xfrm>
          <a:prstGeom prst="rect">
            <a:avLst/>
          </a:prstGeom>
        </p:spPr>
        <p:txBody>
          <a:bodyPr lIns="0" tIns="0" rIns="0" bIns="0"/>
          <a:lst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mj-lt"/>
                <a:ea typeface="+mj-ea"/>
                <a:cs typeface="+mj-cs"/>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Arial" panose="020B0604020202020204" pitchFamily="34" charset="0"/>
              <a:buChar char="•"/>
              <a:tabLst/>
              <a:defRPr sz="3600" b="0" i="0" u="none" strike="noStrike" cap="none" spc="0" baseline="0">
                <a:solidFill>
                  <a:srgbClr val="000000"/>
                </a:solidFill>
                <a:uFillTx/>
                <a:latin typeface="+mj-lt"/>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pPr marL="0" marR="0" lvl="1" indent="0" algn="l" defTabSz="685766" rtl="0" eaLnBrk="1" fontAlgn="base" latinLnBrk="0" hangingPunct="1">
              <a:spcBef>
                <a:spcPct val="0"/>
              </a:spcBef>
              <a:spcAft>
                <a:spcPct val="0"/>
              </a:spcAft>
              <a:buClr>
                <a:srgbClr val="6D6E70"/>
              </a:buClr>
              <a:buSzPct val="90000"/>
              <a:buFontTx/>
              <a:buNone/>
              <a:tabLst/>
              <a:defRPr/>
            </a:pPr>
            <a:r>
              <a:rPr kumimoji="0" lang="en-US" sz="2800" u="none" strike="noStrike" kern="1200" cap="none" spc="0" normalizeH="0" baseline="0" noProof="0" dirty="0">
                <a:ln>
                  <a:noFill/>
                </a:ln>
                <a:solidFill>
                  <a:schemeClr val="accent1"/>
                </a:solidFill>
                <a:effectLst/>
                <a:uLnTx/>
                <a:uFillTx/>
                <a:latin typeface="IBM Plex Sans Light"/>
                <a:ea typeface="ＭＳ Ｐゴシック"/>
                <a:cs typeface="Arial" panose="020B0604020202020204" pitchFamily="34" charset="0"/>
              </a:rPr>
              <a:t>Simplified compliance </a:t>
            </a:r>
            <a:r>
              <a:rPr kumimoji="0" lang="en-US" sz="2800" u="none" strike="noStrike" kern="1200" cap="none" spc="0" normalizeH="0" baseline="0" noProof="0" dirty="0">
                <a:ln>
                  <a:noFill/>
                </a:ln>
                <a:effectLst/>
                <a:uLnTx/>
                <a:uFillTx/>
                <a:latin typeface="IBM Plex Sans Light"/>
                <a:ea typeface="ＭＳ Ｐゴシック"/>
                <a:cs typeface="Arial" panose="020B0604020202020204" pitchFamily="34" charset="0"/>
              </a:rPr>
              <a:t>to quickly address security and privacy regulations</a:t>
            </a:r>
          </a:p>
        </p:txBody>
      </p:sp>
      <p:sp>
        <p:nvSpPr>
          <p:cNvPr id="20" name="Text Placeholder 4">
            <a:extLst>
              <a:ext uri="{FF2B5EF4-FFF2-40B4-BE49-F238E27FC236}">
                <a16:creationId xmlns:a16="http://schemas.microsoft.com/office/drawing/2014/main" id="{83664827-6B74-7E3A-FFEF-3DF9D1569B2B}"/>
              </a:ext>
            </a:extLst>
          </p:cNvPr>
          <p:cNvSpPr txBox="1">
            <a:spLocks/>
          </p:cNvSpPr>
          <p:nvPr/>
        </p:nvSpPr>
        <p:spPr>
          <a:xfrm>
            <a:off x="6554171" y="10913015"/>
            <a:ext cx="3960739" cy="1790369"/>
          </a:xfrm>
          <a:prstGeom prst="rect">
            <a:avLst/>
          </a:prstGeom>
        </p:spPr>
        <p:txBody>
          <a:bodyPr lIns="0" tIns="0" rIns="0" bIns="0"/>
          <a:lst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mj-lt"/>
                <a:ea typeface="+mj-ea"/>
                <a:cs typeface="+mj-cs"/>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Arial" panose="020B0604020202020204" pitchFamily="34" charset="0"/>
              <a:buChar char="•"/>
              <a:tabLst/>
              <a:defRPr sz="3600" b="0" i="0" u="none" strike="noStrike" cap="none" spc="0" baseline="0">
                <a:solidFill>
                  <a:srgbClr val="000000"/>
                </a:solidFill>
                <a:uFillTx/>
                <a:latin typeface="+mj-lt"/>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pPr marL="0" marR="0" lvl="1" indent="0" algn="l" defTabSz="685766" rtl="0" eaLnBrk="1" fontAlgn="base" latinLnBrk="0" hangingPunct="1">
              <a:spcBef>
                <a:spcPct val="0"/>
              </a:spcBef>
              <a:spcAft>
                <a:spcPct val="0"/>
              </a:spcAft>
              <a:buClr>
                <a:srgbClr val="6D6E70"/>
              </a:buClr>
              <a:buSzPct val="90000"/>
              <a:buFontTx/>
              <a:buNone/>
              <a:tabLst/>
              <a:defRPr/>
            </a:pPr>
            <a:r>
              <a:rPr kumimoji="0" lang="en-US" sz="2800" u="none" strike="noStrike" kern="1200" cap="none" spc="0" normalizeH="0" baseline="0" noProof="0" dirty="0">
                <a:ln>
                  <a:noFill/>
                </a:ln>
                <a:solidFill>
                  <a:schemeClr val="accent1"/>
                </a:solidFill>
                <a:effectLst/>
                <a:uLnTx/>
                <a:uFillTx/>
                <a:latin typeface="IBM Plex Sans Light"/>
                <a:ea typeface="ＭＳ Ｐゴシック"/>
                <a:cs typeface="Arial" panose="020B0604020202020204" pitchFamily="34" charset="0"/>
              </a:rPr>
              <a:t>Modernized to keep pace </a:t>
            </a:r>
            <a:r>
              <a:rPr kumimoji="0" lang="en-US" sz="2800" u="none" strike="noStrike" kern="1200" cap="none" spc="0" normalizeH="0" baseline="0" noProof="0" dirty="0">
                <a:ln>
                  <a:noFill/>
                </a:ln>
                <a:effectLst/>
                <a:uLnTx/>
                <a:uFillTx/>
                <a:latin typeface="IBM Plex Sans Light"/>
                <a:ea typeface="ＭＳ Ｐゴシック"/>
                <a:cs typeface="Arial" panose="020B0604020202020204" pitchFamily="34" charset="0"/>
              </a:rPr>
              <a:t>and stay secure as your data landscape evolves</a:t>
            </a:r>
          </a:p>
        </p:txBody>
      </p:sp>
      <p:grpSp>
        <p:nvGrpSpPr>
          <p:cNvPr id="4" name="Group 3">
            <a:extLst>
              <a:ext uri="{FF2B5EF4-FFF2-40B4-BE49-F238E27FC236}">
                <a16:creationId xmlns:a16="http://schemas.microsoft.com/office/drawing/2014/main" id="{EB08F212-740A-7496-A2E1-4B681B5C4886}"/>
              </a:ext>
            </a:extLst>
          </p:cNvPr>
          <p:cNvGrpSpPr/>
          <p:nvPr/>
        </p:nvGrpSpPr>
        <p:grpSpPr>
          <a:xfrm>
            <a:off x="12187083" y="1259415"/>
            <a:ext cx="6100917" cy="10907185"/>
            <a:chOff x="12187083" y="569913"/>
            <a:chExt cx="6100917" cy="16827805"/>
          </a:xfrm>
        </p:grpSpPr>
        <p:cxnSp>
          <p:nvCxnSpPr>
            <p:cNvPr id="49" name="Straight Connector 48">
              <a:extLst>
                <a:ext uri="{FF2B5EF4-FFF2-40B4-BE49-F238E27FC236}">
                  <a16:creationId xmlns:a16="http://schemas.microsoft.com/office/drawing/2014/main" id="{EEEFEB31-93AF-4738-2F13-13AF7F5397B5}"/>
                </a:ext>
              </a:extLst>
            </p:cNvPr>
            <p:cNvCxnSpPr>
              <a:cxnSpLocks/>
            </p:cNvCxnSpPr>
            <p:nvPr/>
          </p:nvCxnSpPr>
          <p:spPr bwMode="auto">
            <a:xfrm>
              <a:off x="12187083" y="569913"/>
              <a:ext cx="6504" cy="16827805"/>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D1AE4482-27D1-9BBF-F8DC-73931118078C}"/>
                </a:ext>
              </a:extLst>
            </p:cNvPr>
            <p:cNvCxnSpPr>
              <a:cxnSpLocks/>
            </p:cNvCxnSpPr>
            <p:nvPr/>
          </p:nvCxnSpPr>
          <p:spPr bwMode="auto">
            <a:xfrm>
              <a:off x="18288000" y="569913"/>
              <a:ext cx="0" cy="16827805"/>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grpSp>
      <p:sp>
        <p:nvSpPr>
          <p:cNvPr id="3" name="Title 1">
            <a:extLst>
              <a:ext uri="{FF2B5EF4-FFF2-40B4-BE49-F238E27FC236}">
                <a16:creationId xmlns:a16="http://schemas.microsoft.com/office/drawing/2014/main" id="{5CDD3EB1-2370-C835-47D1-8676066A6024}"/>
              </a:ext>
            </a:extLst>
          </p:cNvPr>
          <p:cNvSpPr txBox="1">
            <a:spLocks/>
          </p:cNvSpPr>
          <p:nvPr/>
        </p:nvSpPr>
        <p:spPr>
          <a:xfrm>
            <a:off x="574675" y="6336576"/>
            <a:ext cx="8167113" cy="76563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457200" bIns="0"/>
          <a:lstStyle>
            <a:lvl1pPr marL="0" marR="0" indent="0" algn="l" defTabSz="2438400" rtl="0" eaLnBrk="1" latinLnBrk="0" hangingPunct="1">
              <a:lnSpc>
                <a:spcPct val="100000"/>
              </a:lnSpc>
              <a:spcBef>
                <a:spcPts val="0"/>
              </a:spcBef>
              <a:spcAft>
                <a:spcPts val="0"/>
              </a:spcAft>
              <a:buClrTx/>
              <a:buSzTx/>
              <a:buFontTx/>
              <a:buNone/>
              <a:tabLst/>
              <a:defRPr sz="6400" b="0" i="0" u="none" strike="noStrike" cap="none" spc="0" baseline="0">
                <a:solidFill>
                  <a:schemeClr val="tx2"/>
                </a:solidFill>
                <a:uFillTx/>
                <a:latin typeface="+mj-lt"/>
                <a:ea typeface="+mj-ea"/>
                <a:cs typeface="+mj-cs"/>
                <a:sym typeface="IBM Plex Sans Light"/>
              </a:defRPr>
            </a:lvl1pPr>
            <a:lvl2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2pPr>
            <a:lvl3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3pPr>
            <a:lvl4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4pPr>
            <a:lvl5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5pPr>
            <a:lvl6pPr marL="0" marR="0" indent="362568"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6pPr>
            <a:lvl7pPr marL="0" marR="0" indent="725139"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7pPr>
            <a:lvl8pPr marL="0" marR="0" indent="108770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8pPr>
            <a:lvl9pPr marL="0" marR="0" indent="145027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9pPr>
          </a:lstStyle>
          <a:p>
            <a:r>
              <a:rPr lang="en-US" sz="3600" dirty="0">
                <a:solidFill>
                  <a:schemeClr val="accent1"/>
                </a:solidFill>
                <a:latin typeface="IBM Plex Sans Light"/>
              </a:rPr>
              <a:t>IBM Security Guardium</a:t>
            </a:r>
          </a:p>
        </p:txBody>
      </p:sp>
      <p:sp>
        <p:nvSpPr>
          <p:cNvPr id="12" name="Freeform 11">
            <a:extLst>
              <a:ext uri="{FF2B5EF4-FFF2-40B4-BE49-F238E27FC236}">
                <a16:creationId xmlns:a16="http://schemas.microsoft.com/office/drawing/2014/main" id="{743ABCC9-5A80-901B-F197-CB86C8AE175E}"/>
              </a:ext>
            </a:extLst>
          </p:cNvPr>
          <p:cNvSpPr>
            <a:spLocks noChangeAspect="1"/>
          </p:cNvSpPr>
          <p:nvPr/>
        </p:nvSpPr>
        <p:spPr>
          <a:xfrm>
            <a:off x="6553201" y="8868823"/>
            <a:ext cx="1057782" cy="1216152"/>
          </a:xfrm>
          <a:custGeom>
            <a:avLst/>
            <a:gdLst>
              <a:gd name="connsiteX0" fmla="*/ 437090 w 874179"/>
              <a:gd name="connsiteY0" fmla="*/ 1005061 h 1005060"/>
              <a:gd name="connsiteX1" fmla="*/ 431495 w 874179"/>
              <a:gd name="connsiteY1" fmla="*/ 1003654 h 1005060"/>
              <a:gd name="connsiteX2" fmla="*/ 6183 w 874179"/>
              <a:gd name="connsiteY2" fmla="*/ 774640 h 1005060"/>
              <a:gd name="connsiteX3" fmla="*/ 0 w 874179"/>
              <a:gd name="connsiteY3" fmla="*/ 764269 h 1005060"/>
              <a:gd name="connsiteX4" fmla="*/ 0 w 874179"/>
              <a:gd name="connsiteY4" fmla="*/ 240808 h 1005060"/>
              <a:gd name="connsiteX5" fmla="*/ 6183 w 874179"/>
              <a:gd name="connsiteY5" fmla="*/ 230437 h 1005060"/>
              <a:gd name="connsiteX6" fmla="*/ 431495 w 874179"/>
              <a:gd name="connsiteY6" fmla="*/ 1423 h 1005060"/>
              <a:gd name="connsiteX7" fmla="*/ 442684 w 874179"/>
              <a:gd name="connsiteY7" fmla="*/ 1423 h 1005060"/>
              <a:gd name="connsiteX8" fmla="*/ 867996 w 874179"/>
              <a:gd name="connsiteY8" fmla="*/ 230437 h 1005060"/>
              <a:gd name="connsiteX9" fmla="*/ 874179 w 874179"/>
              <a:gd name="connsiteY9" fmla="*/ 240808 h 1005060"/>
              <a:gd name="connsiteX10" fmla="*/ 874179 w 874179"/>
              <a:gd name="connsiteY10" fmla="*/ 764269 h 1005060"/>
              <a:gd name="connsiteX11" fmla="*/ 867996 w 874179"/>
              <a:gd name="connsiteY11" fmla="*/ 774640 h 1005060"/>
              <a:gd name="connsiteX12" fmla="*/ 442684 w 874179"/>
              <a:gd name="connsiteY12" fmla="*/ 1003654 h 1005060"/>
              <a:gd name="connsiteX13" fmla="*/ 437090 w 874179"/>
              <a:gd name="connsiteY13" fmla="*/ 1005061 h 1005060"/>
              <a:gd name="connsiteX14" fmla="*/ 252570 w 874179"/>
              <a:gd name="connsiteY14" fmla="*/ 880575 h 1005060"/>
              <a:gd name="connsiteX15" fmla="*/ 437090 w 874179"/>
              <a:gd name="connsiteY15" fmla="*/ 979902 h 1005060"/>
              <a:gd name="connsiteX16" fmla="*/ 621609 w 874179"/>
              <a:gd name="connsiteY16" fmla="*/ 880575 h 1005060"/>
              <a:gd name="connsiteX17" fmla="*/ 621609 w 874179"/>
              <a:gd name="connsiteY17" fmla="*/ 607983 h 1005060"/>
              <a:gd name="connsiteX18" fmla="*/ 470198 w 874179"/>
              <a:gd name="connsiteY18" fmla="*/ 532278 h 1005060"/>
              <a:gd name="connsiteX19" fmla="*/ 404013 w 874179"/>
              <a:gd name="connsiteY19" fmla="*/ 532278 h 1005060"/>
              <a:gd name="connsiteX20" fmla="*/ 252570 w 874179"/>
              <a:gd name="connsiteY20" fmla="*/ 607983 h 1005060"/>
              <a:gd name="connsiteX21" fmla="*/ 252570 w 874179"/>
              <a:gd name="connsiteY21" fmla="*/ 880575 h 1005060"/>
              <a:gd name="connsiteX22" fmla="*/ 480733 w 874179"/>
              <a:gd name="connsiteY22" fmla="*/ 511208 h 1005060"/>
              <a:gd name="connsiteX23" fmla="*/ 638655 w 874179"/>
              <a:gd name="connsiteY23" fmla="*/ 590153 h 1005060"/>
              <a:gd name="connsiteX24" fmla="*/ 645165 w 874179"/>
              <a:gd name="connsiteY24" fmla="*/ 600687 h 1005060"/>
              <a:gd name="connsiteX25" fmla="*/ 645165 w 874179"/>
              <a:gd name="connsiteY25" fmla="*/ 867881 h 1005060"/>
              <a:gd name="connsiteX26" fmla="*/ 719725 w 874179"/>
              <a:gd name="connsiteY26" fmla="*/ 827673 h 1005060"/>
              <a:gd name="connsiteX27" fmla="*/ 719725 w 874179"/>
              <a:gd name="connsiteY27" fmla="*/ 444042 h 1005060"/>
              <a:gd name="connsiteX28" fmla="*/ 468857 w 874179"/>
              <a:gd name="connsiteY28" fmla="*/ 304638 h 1005060"/>
              <a:gd name="connsiteX29" fmla="*/ 405322 w 874179"/>
              <a:gd name="connsiteY29" fmla="*/ 304638 h 1005060"/>
              <a:gd name="connsiteX30" fmla="*/ 154421 w 874179"/>
              <a:gd name="connsiteY30" fmla="*/ 444042 h 1005060"/>
              <a:gd name="connsiteX31" fmla="*/ 154421 w 874179"/>
              <a:gd name="connsiteY31" fmla="*/ 827706 h 1005060"/>
              <a:gd name="connsiteX32" fmla="*/ 229014 w 874179"/>
              <a:gd name="connsiteY32" fmla="*/ 867914 h 1005060"/>
              <a:gd name="connsiteX33" fmla="*/ 229014 w 874179"/>
              <a:gd name="connsiteY33" fmla="*/ 600687 h 1005060"/>
              <a:gd name="connsiteX34" fmla="*/ 235525 w 874179"/>
              <a:gd name="connsiteY34" fmla="*/ 590153 h 1005060"/>
              <a:gd name="connsiteX35" fmla="*/ 393446 w 874179"/>
              <a:gd name="connsiteY35" fmla="*/ 511208 h 1005060"/>
              <a:gd name="connsiteX36" fmla="*/ 392595 w 874179"/>
              <a:gd name="connsiteY36" fmla="*/ 502538 h 1005060"/>
              <a:gd name="connsiteX37" fmla="*/ 437090 w 874179"/>
              <a:gd name="connsiteY37" fmla="*/ 458044 h 1005060"/>
              <a:gd name="connsiteX38" fmla="*/ 481584 w 874179"/>
              <a:gd name="connsiteY38" fmla="*/ 502538 h 1005060"/>
              <a:gd name="connsiteX39" fmla="*/ 480733 w 874179"/>
              <a:gd name="connsiteY39" fmla="*/ 511208 h 1005060"/>
              <a:gd name="connsiteX40" fmla="*/ 480308 w 874179"/>
              <a:gd name="connsiteY40" fmla="*/ 284059 h 1005060"/>
              <a:gd name="connsiteX41" fmla="*/ 737261 w 874179"/>
              <a:gd name="connsiteY41" fmla="*/ 426800 h 1005060"/>
              <a:gd name="connsiteX42" fmla="*/ 743347 w 874179"/>
              <a:gd name="connsiteY42" fmla="*/ 437106 h 1005060"/>
              <a:gd name="connsiteX43" fmla="*/ 743347 w 874179"/>
              <a:gd name="connsiteY43" fmla="*/ 815012 h 1005060"/>
              <a:gd name="connsiteX44" fmla="*/ 850623 w 874179"/>
              <a:gd name="connsiteY44" fmla="*/ 757235 h 1005060"/>
              <a:gd name="connsiteX45" fmla="*/ 850623 w 874179"/>
              <a:gd name="connsiteY45" fmla="*/ 247842 h 1005060"/>
              <a:gd name="connsiteX46" fmla="*/ 437090 w 874179"/>
              <a:gd name="connsiteY46" fmla="*/ 25175 h 1005060"/>
              <a:gd name="connsiteX47" fmla="*/ 23556 w 874179"/>
              <a:gd name="connsiteY47" fmla="*/ 247842 h 1005060"/>
              <a:gd name="connsiteX48" fmla="*/ 23556 w 874179"/>
              <a:gd name="connsiteY48" fmla="*/ 757235 h 1005060"/>
              <a:gd name="connsiteX49" fmla="*/ 130865 w 874179"/>
              <a:gd name="connsiteY49" fmla="*/ 815012 h 1005060"/>
              <a:gd name="connsiteX50" fmla="*/ 130865 w 874179"/>
              <a:gd name="connsiteY50" fmla="*/ 437106 h 1005060"/>
              <a:gd name="connsiteX51" fmla="*/ 136918 w 874179"/>
              <a:gd name="connsiteY51" fmla="*/ 426800 h 1005060"/>
              <a:gd name="connsiteX52" fmla="*/ 393871 w 874179"/>
              <a:gd name="connsiteY52" fmla="*/ 284059 h 1005060"/>
              <a:gd name="connsiteX53" fmla="*/ 392595 w 874179"/>
              <a:gd name="connsiteY53" fmla="*/ 273524 h 1005060"/>
              <a:gd name="connsiteX54" fmla="*/ 437090 w 874179"/>
              <a:gd name="connsiteY54" fmla="*/ 229030 h 1005060"/>
              <a:gd name="connsiteX55" fmla="*/ 481584 w 874179"/>
              <a:gd name="connsiteY55" fmla="*/ 273524 h 1005060"/>
              <a:gd name="connsiteX56" fmla="*/ 480308 w 874179"/>
              <a:gd name="connsiteY56" fmla="*/ 284059 h 1005060"/>
              <a:gd name="connsiteX57" fmla="*/ 437090 w 874179"/>
              <a:gd name="connsiteY57" fmla="*/ 481600 h 1005060"/>
              <a:gd name="connsiteX58" fmla="*/ 416151 w 874179"/>
              <a:gd name="connsiteY58" fmla="*/ 502538 h 1005060"/>
              <a:gd name="connsiteX59" fmla="*/ 437090 w 874179"/>
              <a:gd name="connsiteY59" fmla="*/ 523477 h 1005060"/>
              <a:gd name="connsiteX60" fmla="*/ 458028 w 874179"/>
              <a:gd name="connsiteY60" fmla="*/ 502538 h 1005060"/>
              <a:gd name="connsiteX61" fmla="*/ 437090 w 874179"/>
              <a:gd name="connsiteY61" fmla="*/ 481600 h 1005060"/>
              <a:gd name="connsiteX62" fmla="*/ 437090 w 874179"/>
              <a:gd name="connsiteY62" fmla="*/ 252586 h 1005060"/>
              <a:gd name="connsiteX63" fmla="*/ 416151 w 874179"/>
              <a:gd name="connsiteY63" fmla="*/ 273524 h 1005060"/>
              <a:gd name="connsiteX64" fmla="*/ 437090 w 874179"/>
              <a:gd name="connsiteY64" fmla="*/ 294463 h 1005060"/>
              <a:gd name="connsiteX65" fmla="*/ 458028 w 874179"/>
              <a:gd name="connsiteY65" fmla="*/ 273524 h 1005060"/>
              <a:gd name="connsiteX66" fmla="*/ 437090 w 874179"/>
              <a:gd name="connsiteY66" fmla="*/ 252586 h 1005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874179" h="1005060">
                <a:moveTo>
                  <a:pt x="437090" y="1005061"/>
                </a:moveTo>
                <a:cubicBezTo>
                  <a:pt x="435159" y="1005061"/>
                  <a:pt x="433262" y="1004570"/>
                  <a:pt x="431495" y="1003654"/>
                </a:cubicBezTo>
                <a:lnTo>
                  <a:pt x="6183" y="774640"/>
                </a:lnTo>
                <a:cubicBezTo>
                  <a:pt x="2388" y="772579"/>
                  <a:pt x="0" y="768620"/>
                  <a:pt x="0" y="764269"/>
                </a:cubicBezTo>
                <a:lnTo>
                  <a:pt x="0" y="240808"/>
                </a:lnTo>
                <a:cubicBezTo>
                  <a:pt x="0" y="236490"/>
                  <a:pt x="2388" y="232498"/>
                  <a:pt x="6183" y="230437"/>
                </a:cubicBezTo>
                <a:lnTo>
                  <a:pt x="431495" y="1423"/>
                </a:lnTo>
                <a:cubicBezTo>
                  <a:pt x="434996" y="-474"/>
                  <a:pt x="439151" y="-474"/>
                  <a:pt x="442684" y="1423"/>
                </a:cubicBezTo>
                <a:lnTo>
                  <a:pt x="867996" y="230437"/>
                </a:lnTo>
                <a:cubicBezTo>
                  <a:pt x="871791" y="232498"/>
                  <a:pt x="874179" y="236490"/>
                  <a:pt x="874179" y="240808"/>
                </a:cubicBezTo>
                <a:lnTo>
                  <a:pt x="874179" y="764269"/>
                </a:lnTo>
                <a:cubicBezTo>
                  <a:pt x="874179" y="768620"/>
                  <a:pt x="871791" y="772579"/>
                  <a:pt x="867996" y="774640"/>
                </a:cubicBezTo>
                <a:lnTo>
                  <a:pt x="442684" y="1003654"/>
                </a:lnTo>
                <a:cubicBezTo>
                  <a:pt x="440917" y="1004603"/>
                  <a:pt x="439020" y="1005061"/>
                  <a:pt x="437090" y="1005061"/>
                </a:cubicBezTo>
                <a:close/>
                <a:moveTo>
                  <a:pt x="252570" y="880575"/>
                </a:moveTo>
                <a:lnTo>
                  <a:pt x="437090" y="979902"/>
                </a:lnTo>
                <a:lnTo>
                  <a:pt x="621609" y="880575"/>
                </a:lnTo>
                <a:lnTo>
                  <a:pt x="621609" y="607983"/>
                </a:lnTo>
                <a:lnTo>
                  <a:pt x="470198" y="532278"/>
                </a:lnTo>
                <a:cubicBezTo>
                  <a:pt x="453873" y="550435"/>
                  <a:pt x="420306" y="550435"/>
                  <a:pt x="404013" y="532278"/>
                </a:cubicBezTo>
                <a:lnTo>
                  <a:pt x="252570" y="607983"/>
                </a:lnTo>
                <a:cubicBezTo>
                  <a:pt x="252570" y="607983"/>
                  <a:pt x="252570" y="880575"/>
                  <a:pt x="252570" y="880575"/>
                </a:cubicBezTo>
                <a:close/>
                <a:moveTo>
                  <a:pt x="480733" y="511208"/>
                </a:moveTo>
                <a:lnTo>
                  <a:pt x="638655" y="590153"/>
                </a:lnTo>
                <a:cubicBezTo>
                  <a:pt x="642646" y="592181"/>
                  <a:pt x="645165" y="596238"/>
                  <a:pt x="645165" y="600687"/>
                </a:cubicBezTo>
                <a:lnTo>
                  <a:pt x="645165" y="867881"/>
                </a:lnTo>
                <a:lnTo>
                  <a:pt x="719725" y="827673"/>
                </a:lnTo>
                <a:lnTo>
                  <a:pt x="719725" y="444042"/>
                </a:lnTo>
                <a:lnTo>
                  <a:pt x="468857" y="304638"/>
                </a:lnTo>
                <a:cubicBezTo>
                  <a:pt x="452695" y="321159"/>
                  <a:pt x="421484" y="321159"/>
                  <a:pt x="405322" y="304638"/>
                </a:cubicBezTo>
                <a:lnTo>
                  <a:pt x="154421" y="444042"/>
                </a:lnTo>
                <a:lnTo>
                  <a:pt x="154421" y="827706"/>
                </a:lnTo>
                <a:lnTo>
                  <a:pt x="229014" y="867914"/>
                </a:lnTo>
                <a:lnTo>
                  <a:pt x="229014" y="600687"/>
                </a:lnTo>
                <a:cubicBezTo>
                  <a:pt x="229014" y="596205"/>
                  <a:pt x="231533" y="592148"/>
                  <a:pt x="235525" y="590153"/>
                </a:cubicBezTo>
                <a:lnTo>
                  <a:pt x="393446" y="511208"/>
                </a:lnTo>
                <a:cubicBezTo>
                  <a:pt x="392890" y="508395"/>
                  <a:pt x="392595" y="505516"/>
                  <a:pt x="392595" y="502538"/>
                </a:cubicBezTo>
                <a:cubicBezTo>
                  <a:pt x="392595" y="478001"/>
                  <a:pt x="412552" y="458044"/>
                  <a:pt x="437090" y="458044"/>
                </a:cubicBezTo>
                <a:cubicBezTo>
                  <a:pt x="461627" y="458044"/>
                  <a:pt x="481584" y="478001"/>
                  <a:pt x="481584" y="502538"/>
                </a:cubicBezTo>
                <a:cubicBezTo>
                  <a:pt x="481584" y="505516"/>
                  <a:pt x="481322" y="508395"/>
                  <a:pt x="480733" y="511208"/>
                </a:cubicBezTo>
                <a:close/>
                <a:moveTo>
                  <a:pt x="480308" y="284059"/>
                </a:moveTo>
                <a:lnTo>
                  <a:pt x="737261" y="426800"/>
                </a:lnTo>
                <a:cubicBezTo>
                  <a:pt x="740991" y="428894"/>
                  <a:pt x="743347" y="432820"/>
                  <a:pt x="743347" y="437106"/>
                </a:cubicBezTo>
                <a:lnTo>
                  <a:pt x="743347" y="815012"/>
                </a:lnTo>
                <a:lnTo>
                  <a:pt x="850623" y="757235"/>
                </a:lnTo>
                <a:lnTo>
                  <a:pt x="850623" y="247842"/>
                </a:lnTo>
                <a:lnTo>
                  <a:pt x="437090" y="25175"/>
                </a:lnTo>
                <a:lnTo>
                  <a:pt x="23556" y="247842"/>
                </a:lnTo>
                <a:lnTo>
                  <a:pt x="23556" y="757235"/>
                </a:lnTo>
                <a:lnTo>
                  <a:pt x="130865" y="815012"/>
                </a:lnTo>
                <a:lnTo>
                  <a:pt x="130865" y="437106"/>
                </a:lnTo>
                <a:cubicBezTo>
                  <a:pt x="130865" y="432820"/>
                  <a:pt x="133188" y="428894"/>
                  <a:pt x="136918" y="426800"/>
                </a:cubicBezTo>
                <a:lnTo>
                  <a:pt x="393871" y="284059"/>
                </a:lnTo>
                <a:cubicBezTo>
                  <a:pt x="393021" y="280689"/>
                  <a:pt x="392595" y="277156"/>
                  <a:pt x="392595" y="273524"/>
                </a:cubicBezTo>
                <a:cubicBezTo>
                  <a:pt x="392595" y="248987"/>
                  <a:pt x="412552" y="229030"/>
                  <a:pt x="437090" y="229030"/>
                </a:cubicBezTo>
                <a:cubicBezTo>
                  <a:pt x="461627" y="229030"/>
                  <a:pt x="481584" y="248987"/>
                  <a:pt x="481584" y="273524"/>
                </a:cubicBezTo>
                <a:cubicBezTo>
                  <a:pt x="481584" y="277156"/>
                  <a:pt x="481158" y="280689"/>
                  <a:pt x="480308" y="284059"/>
                </a:cubicBezTo>
                <a:close/>
                <a:moveTo>
                  <a:pt x="437090" y="481600"/>
                </a:moveTo>
                <a:cubicBezTo>
                  <a:pt x="425541" y="481600"/>
                  <a:pt x="416151" y="490990"/>
                  <a:pt x="416151" y="502538"/>
                </a:cubicBezTo>
                <a:cubicBezTo>
                  <a:pt x="416151" y="514087"/>
                  <a:pt x="425541" y="523477"/>
                  <a:pt x="437090" y="523477"/>
                </a:cubicBezTo>
                <a:cubicBezTo>
                  <a:pt x="448638" y="523477"/>
                  <a:pt x="458028" y="514087"/>
                  <a:pt x="458028" y="502538"/>
                </a:cubicBezTo>
                <a:cubicBezTo>
                  <a:pt x="458028" y="490990"/>
                  <a:pt x="448638" y="481600"/>
                  <a:pt x="437090" y="481600"/>
                </a:cubicBezTo>
                <a:close/>
                <a:moveTo>
                  <a:pt x="437090" y="252586"/>
                </a:moveTo>
                <a:cubicBezTo>
                  <a:pt x="425541" y="252586"/>
                  <a:pt x="416151" y="261976"/>
                  <a:pt x="416151" y="273524"/>
                </a:cubicBezTo>
                <a:cubicBezTo>
                  <a:pt x="416151" y="285073"/>
                  <a:pt x="425541" y="294463"/>
                  <a:pt x="437090" y="294463"/>
                </a:cubicBezTo>
                <a:cubicBezTo>
                  <a:pt x="448638" y="294463"/>
                  <a:pt x="458028" y="285073"/>
                  <a:pt x="458028" y="273524"/>
                </a:cubicBezTo>
                <a:cubicBezTo>
                  <a:pt x="458028" y="261976"/>
                  <a:pt x="448638" y="252586"/>
                  <a:pt x="437090" y="252586"/>
                </a:cubicBezTo>
                <a:close/>
              </a:path>
            </a:pathLst>
          </a:custGeom>
          <a:solidFill>
            <a:schemeClr val="accent1"/>
          </a:solidFill>
          <a:ln w="32445"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E59CA9EC-0863-C092-F74E-43A7EDD47845}"/>
              </a:ext>
            </a:extLst>
          </p:cNvPr>
          <p:cNvSpPr>
            <a:spLocks noChangeAspect="1"/>
          </p:cNvSpPr>
          <p:nvPr/>
        </p:nvSpPr>
        <p:spPr>
          <a:xfrm>
            <a:off x="12796972" y="8868823"/>
            <a:ext cx="1216191" cy="1216152"/>
          </a:xfrm>
          <a:custGeom>
            <a:avLst/>
            <a:gdLst>
              <a:gd name="connsiteX0" fmla="*/ 312037 w 1024154"/>
              <a:gd name="connsiteY0" fmla="*/ 1024121 h 1024121"/>
              <a:gd name="connsiteX1" fmla="*/ 45339 w 1024154"/>
              <a:gd name="connsiteY1" fmla="*/ 1024121 h 1024121"/>
              <a:gd name="connsiteX2" fmla="*/ 45339 w 1024154"/>
              <a:gd name="connsiteY2" fmla="*/ 1000118 h 1024121"/>
              <a:gd name="connsiteX3" fmla="*/ 312037 w 1024154"/>
              <a:gd name="connsiteY3" fmla="*/ 1000118 h 1024121"/>
              <a:gd name="connsiteX4" fmla="*/ 312037 w 1024154"/>
              <a:gd name="connsiteY4" fmla="*/ 1024121 h 1024121"/>
              <a:gd name="connsiteX5" fmla="*/ 357376 w 1024154"/>
              <a:gd name="connsiteY5" fmla="*/ 978783 h 1024121"/>
              <a:gd name="connsiteX6" fmla="*/ 333373 w 1024154"/>
              <a:gd name="connsiteY6" fmla="*/ 978783 h 1024121"/>
              <a:gd name="connsiteX7" fmla="*/ 333373 w 1024154"/>
              <a:gd name="connsiteY7" fmla="*/ 712084 h 1024121"/>
              <a:gd name="connsiteX8" fmla="*/ 357376 w 1024154"/>
              <a:gd name="connsiteY8" fmla="*/ 712084 h 1024121"/>
              <a:gd name="connsiteX9" fmla="*/ 357376 w 1024154"/>
              <a:gd name="connsiteY9" fmla="*/ 978783 h 1024121"/>
              <a:gd name="connsiteX10" fmla="*/ 24003 w 1024154"/>
              <a:gd name="connsiteY10" fmla="*/ 978783 h 1024121"/>
              <a:gd name="connsiteX11" fmla="*/ 0 w 1024154"/>
              <a:gd name="connsiteY11" fmla="*/ 978783 h 1024121"/>
              <a:gd name="connsiteX12" fmla="*/ 0 w 1024154"/>
              <a:gd name="connsiteY12" fmla="*/ 712084 h 1024121"/>
              <a:gd name="connsiteX13" fmla="*/ 24003 w 1024154"/>
              <a:gd name="connsiteY13" fmla="*/ 712084 h 1024121"/>
              <a:gd name="connsiteX14" fmla="*/ 24003 w 1024154"/>
              <a:gd name="connsiteY14" fmla="*/ 978783 h 1024121"/>
              <a:gd name="connsiteX15" fmla="*/ 645410 w 1024154"/>
              <a:gd name="connsiteY15" fmla="*/ 690749 h 1024121"/>
              <a:gd name="connsiteX16" fmla="*/ 378712 w 1024154"/>
              <a:gd name="connsiteY16" fmla="*/ 690749 h 1024121"/>
              <a:gd name="connsiteX17" fmla="*/ 378712 w 1024154"/>
              <a:gd name="connsiteY17" fmla="*/ 666746 h 1024121"/>
              <a:gd name="connsiteX18" fmla="*/ 645410 w 1024154"/>
              <a:gd name="connsiteY18" fmla="*/ 666746 h 1024121"/>
              <a:gd name="connsiteX19" fmla="*/ 645410 w 1024154"/>
              <a:gd name="connsiteY19" fmla="*/ 690749 h 1024121"/>
              <a:gd name="connsiteX20" fmla="*/ 312037 w 1024154"/>
              <a:gd name="connsiteY20" fmla="*/ 690749 h 1024121"/>
              <a:gd name="connsiteX21" fmla="*/ 45339 w 1024154"/>
              <a:gd name="connsiteY21" fmla="*/ 690749 h 1024121"/>
              <a:gd name="connsiteX22" fmla="*/ 45339 w 1024154"/>
              <a:gd name="connsiteY22" fmla="*/ 666746 h 1024121"/>
              <a:gd name="connsiteX23" fmla="*/ 312037 w 1024154"/>
              <a:gd name="connsiteY23" fmla="*/ 666746 h 1024121"/>
              <a:gd name="connsiteX24" fmla="*/ 312037 w 1024154"/>
              <a:gd name="connsiteY24" fmla="*/ 690749 h 1024121"/>
              <a:gd name="connsiteX25" fmla="*/ 690749 w 1024154"/>
              <a:gd name="connsiteY25" fmla="*/ 645410 h 1024121"/>
              <a:gd name="connsiteX26" fmla="*/ 666746 w 1024154"/>
              <a:gd name="connsiteY26" fmla="*/ 645410 h 1024121"/>
              <a:gd name="connsiteX27" fmla="*/ 666746 w 1024154"/>
              <a:gd name="connsiteY27" fmla="*/ 378712 h 1024121"/>
              <a:gd name="connsiteX28" fmla="*/ 690782 w 1024154"/>
              <a:gd name="connsiteY28" fmla="*/ 378712 h 1024121"/>
              <a:gd name="connsiteX29" fmla="*/ 690749 w 1024154"/>
              <a:gd name="connsiteY29" fmla="*/ 645410 h 1024121"/>
              <a:gd name="connsiteX30" fmla="*/ 690749 w 1024154"/>
              <a:gd name="connsiteY30" fmla="*/ 645410 h 1024121"/>
              <a:gd name="connsiteX31" fmla="*/ 357376 w 1024154"/>
              <a:gd name="connsiteY31" fmla="*/ 645410 h 1024121"/>
              <a:gd name="connsiteX32" fmla="*/ 333373 w 1024154"/>
              <a:gd name="connsiteY32" fmla="*/ 645410 h 1024121"/>
              <a:gd name="connsiteX33" fmla="*/ 333373 w 1024154"/>
              <a:gd name="connsiteY33" fmla="*/ 378712 h 1024121"/>
              <a:gd name="connsiteX34" fmla="*/ 357376 w 1024154"/>
              <a:gd name="connsiteY34" fmla="*/ 378712 h 1024121"/>
              <a:gd name="connsiteX35" fmla="*/ 357376 w 1024154"/>
              <a:gd name="connsiteY35" fmla="*/ 645410 h 1024121"/>
              <a:gd name="connsiteX36" fmla="*/ 478723 w 1024154"/>
              <a:gd name="connsiteY36" fmla="*/ 590737 h 1024121"/>
              <a:gd name="connsiteX37" fmla="*/ 470256 w 1024154"/>
              <a:gd name="connsiteY37" fmla="*/ 587236 h 1024121"/>
              <a:gd name="connsiteX38" fmla="*/ 403581 w 1024154"/>
              <a:gd name="connsiteY38" fmla="*/ 520562 h 1024121"/>
              <a:gd name="connsiteX39" fmla="*/ 420550 w 1024154"/>
              <a:gd name="connsiteY39" fmla="*/ 503593 h 1024121"/>
              <a:gd name="connsiteX40" fmla="*/ 478723 w 1024154"/>
              <a:gd name="connsiteY40" fmla="*/ 561767 h 1024121"/>
              <a:gd name="connsiteX41" fmla="*/ 603572 w 1024154"/>
              <a:gd name="connsiteY41" fmla="*/ 436885 h 1024121"/>
              <a:gd name="connsiteX42" fmla="*/ 620573 w 1024154"/>
              <a:gd name="connsiteY42" fmla="*/ 453854 h 1024121"/>
              <a:gd name="connsiteX43" fmla="*/ 487224 w 1024154"/>
              <a:gd name="connsiteY43" fmla="*/ 587203 h 1024121"/>
              <a:gd name="connsiteX44" fmla="*/ 478723 w 1024154"/>
              <a:gd name="connsiteY44" fmla="*/ 590737 h 1024121"/>
              <a:gd name="connsiteX45" fmla="*/ 978783 w 1024154"/>
              <a:gd name="connsiteY45" fmla="*/ 357376 h 1024121"/>
              <a:gd name="connsiteX46" fmla="*/ 712084 w 1024154"/>
              <a:gd name="connsiteY46" fmla="*/ 357376 h 1024121"/>
              <a:gd name="connsiteX47" fmla="*/ 712084 w 1024154"/>
              <a:gd name="connsiteY47" fmla="*/ 333373 h 1024121"/>
              <a:gd name="connsiteX48" fmla="*/ 978783 w 1024154"/>
              <a:gd name="connsiteY48" fmla="*/ 333373 h 1024121"/>
              <a:gd name="connsiteX49" fmla="*/ 978783 w 1024154"/>
              <a:gd name="connsiteY49" fmla="*/ 357376 h 1024121"/>
              <a:gd name="connsiteX50" fmla="*/ 645410 w 1024154"/>
              <a:gd name="connsiteY50" fmla="*/ 357376 h 1024121"/>
              <a:gd name="connsiteX51" fmla="*/ 378712 w 1024154"/>
              <a:gd name="connsiteY51" fmla="*/ 357376 h 1024121"/>
              <a:gd name="connsiteX52" fmla="*/ 378712 w 1024154"/>
              <a:gd name="connsiteY52" fmla="*/ 333373 h 1024121"/>
              <a:gd name="connsiteX53" fmla="*/ 645410 w 1024154"/>
              <a:gd name="connsiteY53" fmla="*/ 333373 h 1024121"/>
              <a:gd name="connsiteX54" fmla="*/ 645410 w 1024154"/>
              <a:gd name="connsiteY54" fmla="*/ 357376 h 1024121"/>
              <a:gd name="connsiteX55" fmla="*/ 1024121 w 1024154"/>
              <a:gd name="connsiteY55" fmla="*/ 312037 h 1024121"/>
              <a:gd name="connsiteX56" fmla="*/ 1000118 w 1024154"/>
              <a:gd name="connsiteY56" fmla="*/ 312037 h 1024121"/>
              <a:gd name="connsiteX57" fmla="*/ 1000118 w 1024154"/>
              <a:gd name="connsiteY57" fmla="*/ 45339 h 1024121"/>
              <a:gd name="connsiteX58" fmla="*/ 1024155 w 1024154"/>
              <a:gd name="connsiteY58" fmla="*/ 45339 h 1024121"/>
              <a:gd name="connsiteX59" fmla="*/ 1024121 w 1024154"/>
              <a:gd name="connsiteY59" fmla="*/ 312037 h 1024121"/>
              <a:gd name="connsiteX60" fmla="*/ 1024121 w 1024154"/>
              <a:gd name="connsiteY60" fmla="*/ 312037 h 1024121"/>
              <a:gd name="connsiteX61" fmla="*/ 690749 w 1024154"/>
              <a:gd name="connsiteY61" fmla="*/ 312037 h 1024121"/>
              <a:gd name="connsiteX62" fmla="*/ 666746 w 1024154"/>
              <a:gd name="connsiteY62" fmla="*/ 312037 h 1024121"/>
              <a:gd name="connsiteX63" fmla="*/ 666746 w 1024154"/>
              <a:gd name="connsiteY63" fmla="*/ 45339 h 1024121"/>
              <a:gd name="connsiteX64" fmla="*/ 690782 w 1024154"/>
              <a:gd name="connsiteY64" fmla="*/ 45339 h 1024121"/>
              <a:gd name="connsiteX65" fmla="*/ 690749 w 1024154"/>
              <a:gd name="connsiteY65" fmla="*/ 312037 h 1024121"/>
              <a:gd name="connsiteX66" fmla="*/ 690749 w 1024154"/>
              <a:gd name="connsiteY66" fmla="*/ 312037 h 1024121"/>
              <a:gd name="connsiteX67" fmla="*/ 978783 w 1024154"/>
              <a:gd name="connsiteY67" fmla="*/ 24003 h 1024121"/>
              <a:gd name="connsiteX68" fmla="*/ 712084 w 1024154"/>
              <a:gd name="connsiteY68" fmla="*/ 24003 h 1024121"/>
              <a:gd name="connsiteX69" fmla="*/ 712084 w 1024154"/>
              <a:gd name="connsiteY69" fmla="*/ 0 h 1024121"/>
              <a:gd name="connsiteX70" fmla="*/ 978783 w 1024154"/>
              <a:gd name="connsiteY70" fmla="*/ 0 h 1024121"/>
              <a:gd name="connsiteX71" fmla="*/ 978783 w 1024154"/>
              <a:gd name="connsiteY71" fmla="*/ 24003 h 10241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1024154" h="1024121">
                <a:moveTo>
                  <a:pt x="312037" y="1024121"/>
                </a:moveTo>
                <a:lnTo>
                  <a:pt x="45339" y="1024121"/>
                </a:lnTo>
                <a:lnTo>
                  <a:pt x="45339" y="1000118"/>
                </a:lnTo>
                <a:lnTo>
                  <a:pt x="312037" y="1000118"/>
                </a:lnTo>
                <a:lnTo>
                  <a:pt x="312037" y="1024121"/>
                </a:lnTo>
                <a:close/>
                <a:moveTo>
                  <a:pt x="357376" y="978783"/>
                </a:moveTo>
                <a:lnTo>
                  <a:pt x="333373" y="978783"/>
                </a:lnTo>
                <a:lnTo>
                  <a:pt x="333373" y="712084"/>
                </a:lnTo>
                <a:lnTo>
                  <a:pt x="357376" y="712084"/>
                </a:lnTo>
                <a:lnTo>
                  <a:pt x="357376" y="978783"/>
                </a:lnTo>
                <a:close/>
                <a:moveTo>
                  <a:pt x="24003" y="978783"/>
                </a:moveTo>
                <a:lnTo>
                  <a:pt x="0" y="978783"/>
                </a:lnTo>
                <a:lnTo>
                  <a:pt x="0" y="712084"/>
                </a:lnTo>
                <a:lnTo>
                  <a:pt x="24003" y="712084"/>
                </a:lnTo>
                <a:lnTo>
                  <a:pt x="24003" y="978783"/>
                </a:lnTo>
                <a:close/>
                <a:moveTo>
                  <a:pt x="645410" y="690749"/>
                </a:moveTo>
                <a:lnTo>
                  <a:pt x="378712" y="690749"/>
                </a:lnTo>
                <a:lnTo>
                  <a:pt x="378712" y="666746"/>
                </a:lnTo>
                <a:lnTo>
                  <a:pt x="645410" y="666746"/>
                </a:lnTo>
                <a:lnTo>
                  <a:pt x="645410" y="690749"/>
                </a:lnTo>
                <a:close/>
                <a:moveTo>
                  <a:pt x="312037" y="690749"/>
                </a:moveTo>
                <a:lnTo>
                  <a:pt x="45339" y="690749"/>
                </a:lnTo>
                <a:lnTo>
                  <a:pt x="45339" y="666746"/>
                </a:lnTo>
                <a:lnTo>
                  <a:pt x="312037" y="666746"/>
                </a:lnTo>
                <a:lnTo>
                  <a:pt x="312037" y="690749"/>
                </a:lnTo>
                <a:close/>
                <a:moveTo>
                  <a:pt x="690749" y="645410"/>
                </a:moveTo>
                <a:lnTo>
                  <a:pt x="666746" y="645410"/>
                </a:lnTo>
                <a:lnTo>
                  <a:pt x="666746" y="378712"/>
                </a:lnTo>
                <a:lnTo>
                  <a:pt x="690782" y="378712"/>
                </a:lnTo>
                <a:lnTo>
                  <a:pt x="690749" y="645410"/>
                </a:lnTo>
                <a:lnTo>
                  <a:pt x="690749" y="645410"/>
                </a:lnTo>
                <a:close/>
                <a:moveTo>
                  <a:pt x="357376" y="645410"/>
                </a:moveTo>
                <a:lnTo>
                  <a:pt x="333373" y="645410"/>
                </a:lnTo>
                <a:lnTo>
                  <a:pt x="333373" y="378712"/>
                </a:lnTo>
                <a:lnTo>
                  <a:pt x="357376" y="378712"/>
                </a:lnTo>
                <a:lnTo>
                  <a:pt x="357376" y="645410"/>
                </a:lnTo>
                <a:close/>
                <a:moveTo>
                  <a:pt x="478723" y="590737"/>
                </a:moveTo>
                <a:cubicBezTo>
                  <a:pt x="475656" y="590737"/>
                  <a:pt x="472589" y="589570"/>
                  <a:pt x="470256" y="587236"/>
                </a:cubicBezTo>
                <a:lnTo>
                  <a:pt x="403581" y="520562"/>
                </a:lnTo>
                <a:lnTo>
                  <a:pt x="420550" y="503593"/>
                </a:lnTo>
                <a:lnTo>
                  <a:pt x="478723" y="561767"/>
                </a:lnTo>
                <a:lnTo>
                  <a:pt x="603572" y="436885"/>
                </a:lnTo>
                <a:lnTo>
                  <a:pt x="620573" y="453854"/>
                </a:lnTo>
                <a:lnTo>
                  <a:pt x="487224" y="587203"/>
                </a:lnTo>
                <a:cubicBezTo>
                  <a:pt x="484857" y="589570"/>
                  <a:pt x="481790" y="590737"/>
                  <a:pt x="478723" y="590737"/>
                </a:cubicBezTo>
                <a:close/>
                <a:moveTo>
                  <a:pt x="978783" y="357376"/>
                </a:moveTo>
                <a:lnTo>
                  <a:pt x="712084" y="357376"/>
                </a:lnTo>
                <a:lnTo>
                  <a:pt x="712084" y="333373"/>
                </a:lnTo>
                <a:lnTo>
                  <a:pt x="978783" y="333373"/>
                </a:lnTo>
                <a:lnTo>
                  <a:pt x="978783" y="357376"/>
                </a:lnTo>
                <a:close/>
                <a:moveTo>
                  <a:pt x="645410" y="357376"/>
                </a:moveTo>
                <a:lnTo>
                  <a:pt x="378712" y="357376"/>
                </a:lnTo>
                <a:lnTo>
                  <a:pt x="378712" y="333373"/>
                </a:lnTo>
                <a:lnTo>
                  <a:pt x="645410" y="333373"/>
                </a:lnTo>
                <a:lnTo>
                  <a:pt x="645410" y="357376"/>
                </a:lnTo>
                <a:close/>
                <a:moveTo>
                  <a:pt x="1024121" y="312037"/>
                </a:moveTo>
                <a:lnTo>
                  <a:pt x="1000118" y="312037"/>
                </a:lnTo>
                <a:lnTo>
                  <a:pt x="1000118" y="45339"/>
                </a:lnTo>
                <a:lnTo>
                  <a:pt x="1024155" y="45339"/>
                </a:lnTo>
                <a:lnTo>
                  <a:pt x="1024121" y="312037"/>
                </a:lnTo>
                <a:lnTo>
                  <a:pt x="1024121" y="312037"/>
                </a:lnTo>
                <a:close/>
                <a:moveTo>
                  <a:pt x="690749" y="312037"/>
                </a:moveTo>
                <a:lnTo>
                  <a:pt x="666746" y="312037"/>
                </a:lnTo>
                <a:lnTo>
                  <a:pt x="666746" y="45339"/>
                </a:lnTo>
                <a:lnTo>
                  <a:pt x="690782" y="45339"/>
                </a:lnTo>
                <a:lnTo>
                  <a:pt x="690749" y="312037"/>
                </a:lnTo>
                <a:lnTo>
                  <a:pt x="690749" y="312037"/>
                </a:lnTo>
                <a:close/>
                <a:moveTo>
                  <a:pt x="978783" y="24003"/>
                </a:moveTo>
                <a:lnTo>
                  <a:pt x="712084" y="24003"/>
                </a:lnTo>
                <a:lnTo>
                  <a:pt x="712084" y="0"/>
                </a:lnTo>
                <a:lnTo>
                  <a:pt x="978783" y="0"/>
                </a:lnTo>
                <a:lnTo>
                  <a:pt x="978783" y="24003"/>
                </a:lnTo>
                <a:close/>
              </a:path>
            </a:pathLst>
          </a:custGeom>
          <a:solidFill>
            <a:schemeClr val="accent1"/>
          </a:solidFill>
          <a:ln w="33040" cap="flat">
            <a:noFill/>
            <a:prstDash val="solid"/>
            <a:miter/>
          </a:ln>
        </p:spPr>
        <p:txBody>
          <a:bodyPr rtlCol="0" anchor="ctr"/>
          <a:lstStyle/>
          <a:p>
            <a:endParaRPr lang="en-US"/>
          </a:p>
        </p:txBody>
      </p:sp>
      <p:grpSp>
        <p:nvGrpSpPr>
          <p:cNvPr id="15" name="Group 14">
            <a:extLst>
              <a:ext uri="{FF2B5EF4-FFF2-40B4-BE49-F238E27FC236}">
                <a16:creationId xmlns:a16="http://schemas.microsoft.com/office/drawing/2014/main" id="{52EDB2D7-5B39-9659-B3AB-75707A8A9525}"/>
              </a:ext>
            </a:extLst>
          </p:cNvPr>
          <p:cNvGrpSpPr/>
          <p:nvPr/>
        </p:nvGrpSpPr>
        <p:grpSpPr>
          <a:xfrm>
            <a:off x="19117593" y="8868823"/>
            <a:ext cx="4013343" cy="3834562"/>
            <a:chOff x="18886995" y="1892539"/>
            <a:chExt cx="4013343" cy="3834562"/>
          </a:xfrm>
        </p:grpSpPr>
        <p:sp>
          <p:nvSpPr>
            <p:cNvPr id="25" name="Text Placeholder 3">
              <a:extLst>
                <a:ext uri="{FF2B5EF4-FFF2-40B4-BE49-F238E27FC236}">
                  <a16:creationId xmlns:a16="http://schemas.microsoft.com/office/drawing/2014/main" id="{2A86634E-526C-6505-6903-51FDD5A00910}"/>
                </a:ext>
              </a:extLst>
            </p:cNvPr>
            <p:cNvSpPr txBox="1">
              <a:spLocks/>
            </p:cNvSpPr>
            <p:nvPr/>
          </p:nvSpPr>
          <p:spPr>
            <a:xfrm>
              <a:off x="18886995" y="3936732"/>
              <a:ext cx="4013343" cy="1790369"/>
            </a:xfrm>
            <a:prstGeom prst="rect">
              <a:avLst/>
            </a:prstGeom>
          </p:spPr>
          <p:txBody>
            <a:bodyPr lIns="0" tIns="0" rIns="0" bIns="0"/>
            <a:lst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mj-lt"/>
                  <a:ea typeface="+mj-ea"/>
                  <a:cs typeface="+mj-cs"/>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Arial" panose="020B0604020202020204" pitchFamily="34" charset="0"/>
                <a:buChar char="•"/>
                <a:tabLst/>
                <a:defRPr sz="3600" b="0" i="0" u="none" strike="noStrike" cap="none" spc="0" baseline="0">
                  <a:solidFill>
                    <a:srgbClr val="000000"/>
                  </a:solidFill>
                  <a:uFillTx/>
                  <a:latin typeface="+mj-lt"/>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pPr marL="0" marR="0" lvl="1" indent="0" algn="l" defTabSz="685766" rtl="0" eaLnBrk="1" fontAlgn="base" latinLnBrk="0" hangingPunct="1">
                <a:spcBef>
                  <a:spcPct val="0"/>
                </a:spcBef>
                <a:spcAft>
                  <a:spcPct val="0"/>
                </a:spcAft>
                <a:buClr>
                  <a:srgbClr val="6D6E70"/>
                </a:buClr>
                <a:buSzPct val="90000"/>
                <a:buFontTx/>
                <a:buNone/>
                <a:tabLst/>
                <a:defRPr/>
              </a:pPr>
              <a:r>
                <a:rPr kumimoji="0" lang="en-US" sz="2800" u="none" strike="noStrike" kern="1200" cap="none" spc="0" normalizeH="0" baseline="0" noProof="0" dirty="0">
                  <a:ln>
                    <a:noFill/>
                  </a:ln>
                  <a:solidFill>
                    <a:schemeClr val="accent1"/>
                  </a:solidFill>
                  <a:effectLst/>
                  <a:uLnTx/>
                  <a:uFillTx/>
                  <a:latin typeface="IBM Plex Sans Light"/>
                  <a:ea typeface="ＭＳ Ｐゴシック"/>
                  <a:cs typeface="Arial" panose="020B0604020202020204" pitchFamily="34" charset="0"/>
                </a:rPr>
                <a:t>Smarter data threat response </a:t>
              </a:r>
              <a:r>
                <a:rPr kumimoji="0" lang="en-US" sz="2800" u="none" strike="noStrike" kern="1200" cap="none" spc="0" normalizeH="0" baseline="0" noProof="0" dirty="0">
                  <a:ln>
                    <a:noFill/>
                  </a:ln>
                  <a:effectLst/>
                  <a:uLnTx/>
                  <a:uFillTx/>
                  <a:latin typeface="IBM Plex Sans Light"/>
                  <a:ea typeface="ＭＳ Ｐゴシック"/>
                  <a:cs typeface="Arial" panose="020B0604020202020204" pitchFamily="34" charset="0"/>
                </a:rPr>
                <a:t>to improve </a:t>
              </a:r>
              <a:br>
                <a:rPr kumimoji="0" lang="en-US" sz="2800" u="none" strike="noStrike" kern="1200" cap="none" spc="0" normalizeH="0" baseline="0" noProof="0" dirty="0">
                  <a:ln>
                    <a:noFill/>
                  </a:ln>
                  <a:effectLst/>
                  <a:uLnTx/>
                  <a:uFillTx/>
                  <a:latin typeface="IBM Plex Sans Light"/>
                  <a:ea typeface="ＭＳ Ｐゴシック"/>
                  <a:cs typeface="Arial" panose="020B0604020202020204" pitchFamily="34" charset="0"/>
                </a:rPr>
              </a:br>
              <a:r>
                <a:rPr kumimoji="0" lang="en-US" sz="2800" u="none" strike="noStrike" kern="1200" cap="none" spc="0" normalizeH="0" baseline="0" noProof="0" dirty="0">
                  <a:ln>
                    <a:noFill/>
                  </a:ln>
                  <a:effectLst/>
                  <a:uLnTx/>
                  <a:uFillTx/>
                  <a:latin typeface="IBM Plex Sans Light"/>
                  <a:ea typeface="ＭＳ Ｐゴシック"/>
                  <a:cs typeface="Arial" panose="020B0604020202020204" pitchFamily="34" charset="0"/>
                </a:rPr>
                <a:t>data security outcomes</a:t>
              </a:r>
            </a:p>
          </p:txBody>
        </p:sp>
        <p:sp>
          <p:nvSpPr>
            <p:cNvPr id="14" name="Freeform 13">
              <a:extLst>
                <a:ext uri="{FF2B5EF4-FFF2-40B4-BE49-F238E27FC236}">
                  <a16:creationId xmlns:a16="http://schemas.microsoft.com/office/drawing/2014/main" id="{FFF9A812-BE02-74BA-6999-D79B21FB8747}"/>
                </a:ext>
              </a:extLst>
            </p:cNvPr>
            <p:cNvSpPr>
              <a:spLocks noChangeAspect="1"/>
            </p:cNvSpPr>
            <p:nvPr/>
          </p:nvSpPr>
          <p:spPr>
            <a:xfrm>
              <a:off x="18886995" y="1892539"/>
              <a:ext cx="1216191" cy="1216152"/>
            </a:xfrm>
            <a:custGeom>
              <a:avLst/>
              <a:gdLst>
                <a:gd name="connsiteX0" fmla="*/ 573954 w 1147944"/>
                <a:gd name="connsiteY0" fmla="*/ 1147908 h 1147907"/>
                <a:gd name="connsiteX1" fmla="*/ 467085 w 1147944"/>
                <a:gd name="connsiteY1" fmla="*/ 1041039 h 1147907"/>
                <a:gd name="connsiteX2" fmla="*/ 560464 w 1147944"/>
                <a:gd name="connsiteY2" fmla="*/ 935029 h 1147907"/>
                <a:gd name="connsiteX3" fmla="*/ 559979 w 1147944"/>
                <a:gd name="connsiteY3" fmla="*/ 760825 h 1147907"/>
                <a:gd name="connsiteX4" fmla="*/ 498697 w 1147944"/>
                <a:gd name="connsiteY4" fmla="*/ 699506 h 1147907"/>
                <a:gd name="connsiteX5" fmla="*/ 256336 w 1147944"/>
                <a:gd name="connsiteY5" fmla="*/ 699506 h 1147907"/>
                <a:gd name="connsiteX6" fmla="*/ 0 w 1147944"/>
                <a:gd name="connsiteY6" fmla="*/ 443170 h 1147907"/>
                <a:gd name="connsiteX7" fmla="*/ 256336 w 1147944"/>
                <a:gd name="connsiteY7" fmla="*/ 186834 h 1147907"/>
                <a:gd name="connsiteX8" fmla="*/ 302634 w 1147944"/>
                <a:gd name="connsiteY8" fmla="*/ 186834 h 1147907"/>
                <a:gd name="connsiteX9" fmla="*/ 611321 w 1147944"/>
                <a:gd name="connsiteY9" fmla="*/ 0 h 1147907"/>
                <a:gd name="connsiteX10" fmla="*/ 960849 w 1147944"/>
                <a:gd name="connsiteY10" fmla="*/ 336301 h 1147907"/>
                <a:gd name="connsiteX11" fmla="*/ 966305 w 1147944"/>
                <a:gd name="connsiteY11" fmla="*/ 336301 h 1147907"/>
                <a:gd name="connsiteX12" fmla="*/ 1147908 w 1147944"/>
                <a:gd name="connsiteY12" fmla="*/ 517904 h 1147907"/>
                <a:gd name="connsiteX13" fmla="*/ 966305 w 1147944"/>
                <a:gd name="connsiteY13" fmla="*/ 699506 h 1147907"/>
                <a:gd name="connsiteX14" fmla="*/ 872963 w 1147944"/>
                <a:gd name="connsiteY14" fmla="*/ 700029 h 1147907"/>
                <a:gd name="connsiteX15" fmla="*/ 872813 w 1147944"/>
                <a:gd name="connsiteY15" fmla="*/ 673088 h 1147907"/>
                <a:gd name="connsiteX16" fmla="*/ 966230 w 1147944"/>
                <a:gd name="connsiteY16" fmla="*/ 672565 h 1147907"/>
                <a:gd name="connsiteX17" fmla="*/ 1121003 w 1147944"/>
                <a:gd name="connsiteY17" fmla="*/ 517866 h 1147907"/>
                <a:gd name="connsiteX18" fmla="*/ 966305 w 1147944"/>
                <a:gd name="connsiteY18" fmla="*/ 363168 h 1147907"/>
                <a:gd name="connsiteX19" fmla="*/ 947622 w 1147944"/>
                <a:gd name="connsiteY19" fmla="*/ 363168 h 1147907"/>
                <a:gd name="connsiteX20" fmla="*/ 934170 w 1147944"/>
                <a:gd name="connsiteY20" fmla="*/ 349716 h 1147907"/>
                <a:gd name="connsiteX21" fmla="*/ 611321 w 1147944"/>
                <a:gd name="connsiteY21" fmla="*/ 26867 h 1147907"/>
                <a:gd name="connsiteX22" fmla="*/ 322886 w 1147944"/>
                <a:gd name="connsiteY22" fmla="*/ 206265 h 1147907"/>
                <a:gd name="connsiteX23" fmla="*/ 310854 w 1147944"/>
                <a:gd name="connsiteY23" fmla="*/ 213738 h 1147907"/>
                <a:gd name="connsiteX24" fmla="*/ 256336 w 1147944"/>
                <a:gd name="connsiteY24" fmla="*/ 213738 h 1147907"/>
                <a:gd name="connsiteX25" fmla="*/ 26904 w 1147944"/>
                <a:gd name="connsiteY25" fmla="*/ 443170 h 1147907"/>
                <a:gd name="connsiteX26" fmla="*/ 256336 w 1147944"/>
                <a:gd name="connsiteY26" fmla="*/ 672602 h 1147907"/>
                <a:gd name="connsiteX27" fmla="*/ 498697 w 1147944"/>
                <a:gd name="connsiteY27" fmla="*/ 672602 h 1147907"/>
                <a:gd name="connsiteX28" fmla="*/ 586883 w 1147944"/>
                <a:gd name="connsiteY28" fmla="*/ 760788 h 1147907"/>
                <a:gd name="connsiteX29" fmla="*/ 587368 w 1147944"/>
                <a:gd name="connsiteY29" fmla="*/ 934992 h 1147907"/>
                <a:gd name="connsiteX30" fmla="*/ 680823 w 1147944"/>
                <a:gd name="connsiteY30" fmla="*/ 1041039 h 1147907"/>
                <a:gd name="connsiteX31" fmla="*/ 573954 w 1147944"/>
                <a:gd name="connsiteY31" fmla="*/ 1147908 h 1147907"/>
                <a:gd name="connsiteX32" fmla="*/ 573954 w 1147944"/>
                <a:gd name="connsiteY32" fmla="*/ 961074 h 1147907"/>
                <a:gd name="connsiteX33" fmla="*/ 493989 w 1147944"/>
                <a:gd name="connsiteY33" fmla="*/ 1041039 h 1147907"/>
                <a:gd name="connsiteX34" fmla="*/ 573954 w 1147944"/>
                <a:gd name="connsiteY34" fmla="*/ 1121003 h 1147907"/>
                <a:gd name="connsiteX35" fmla="*/ 653919 w 1147944"/>
                <a:gd name="connsiteY35" fmla="*/ 1041039 h 1147907"/>
                <a:gd name="connsiteX36" fmla="*/ 573954 w 1147944"/>
                <a:gd name="connsiteY36" fmla="*/ 961074 h 1147907"/>
                <a:gd name="connsiteX37" fmla="*/ 947622 w 1147944"/>
                <a:gd name="connsiteY37" fmla="*/ 1035807 h 1147907"/>
                <a:gd name="connsiteX38" fmla="*/ 940970 w 1147944"/>
                <a:gd name="connsiteY38" fmla="*/ 1034051 h 1147907"/>
                <a:gd name="connsiteX39" fmla="*/ 934170 w 1147944"/>
                <a:gd name="connsiteY39" fmla="*/ 1022355 h 1147907"/>
                <a:gd name="connsiteX40" fmla="*/ 934170 w 1147944"/>
                <a:gd name="connsiteY40" fmla="*/ 923707 h 1147907"/>
                <a:gd name="connsiteX41" fmla="*/ 798154 w 1147944"/>
                <a:gd name="connsiteY41" fmla="*/ 923707 h 1147907"/>
                <a:gd name="connsiteX42" fmla="*/ 709969 w 1147944"/>
                <a:gd name="connsiteY42" fmla="*/ 835521 h 1147907"/>
                <a:gd name="connsiteX43" fmla="*/ 709969 w 1147944"/>
                <a:gd name="connsiteY43" fmla="*/ 623951 h 1147907"/>
                <a:gd name="connsiteX44" fmla="*/ 616552 w 1147944"/>
                <a:gd name="connsiteY44" fmla="*/ 517904 h 1147907"/>
                <a:gd name="connsiteX45" fmla="*/ 723421 w 1147944"/>
                <a:gd name="connsiteY45" fmla="*/ 411035 h 1147907"/>
                <a:gd name="connsiteX46" fmla="*/ 830290 w 1147944"/>
                <a:gd name="connsiteY46" fmla="*/ 517904 h 1147907"/>
                <a:gd name="connsiteX47" fmla="*/ 736873 w 1147944"/>
                <a:gd name="connsiteY47" fmla="*/ 623951 h 1147907"/>
                <a:gd name="connsiteX48" fmla="*/ 736873 w 1147944"/>
                <a:gd name="connsiteY48" fmla="*/ 835521 h 1147907"/>
                <a:gd name="connsiteX49" fmla="*/ 798154 w 1147944"/>
                <a:gd name="connsiteY49" fmla="*/ 896803 h 1147907"/>
                <a:gd name="connsiteX50" fmla="*/ 934170 w 1147944"/>
                <a:gd name="connsiteY50" fmla="*/ 896803 h 1147907"/>
                <a:gd name="connsiteX51" fmla="*/ 934170 w 1147944"/>
                <a:gd name="connsiteY51" fmla="*/ 798154 h 1147907"/>
                <a:gd name="connsiteX52" fmla="*/ 941008 w 1147944"/>
                <a:gd name="connsiteY52" fmla="*/ 786459 h 1147907"/>
                <a:gd name="connsiteX53" fmla="*/ 954572 w 1147944"/>
                <a:gd name="connsiteY53" fmla="*/ 786645 h 1147907"/>
                <a:gd name="connsiteX54" fmla="*/ 1141406 w 1147944"/>
                <a:gd name="connsiteY54" fmla="*/ 898746 h 1147907"/>
                <a:gd name="connsiteX55" fmla="*/ 1147945 w 1147944"/>
                <a:gd name="connsiteY55" fmla="*/ 910292 h 1147907"/>
                <a:gd name="connsiteX56" fmla="*/ 1141406 w 1147944"/>
                <a:gd name="connsiteY56" fmla="*/ 921839 h 1147907"/>
                <a:gd name="connsiteX57" fmla="*/ 954572 w 1147944"/>
                <a:gd name="connsiteY57" fmla="*/ 1033939 h 1147907"/>
                <a:gd name="connsiteX58" fmla="*/ 947622 w 1147944"/>
                <a:gd name="connsiteY58" fmla="*/ 1035807 h 1147907"/>
                <a:gd name="connsiteX59" fmla="*/ 961074 w 1147944"/>
                <a:gd name="connsiteY59" fmla="*/ 821920 h 1147907"/>
                <a:gd name="connsiteX60" fmla="*/ 961074 w 1147944"/>
                <a:gd name="connsiteY60" fmla="*/ 998627 h 1147907"/>
                <a:gd name="connsiteX61" fmla="*/ 1108299 w 1147944"/>
                <a:gd name="connsiteY61" fmla="*/ 910255 h 1147907"/>
                <a:gd name="connsiteX62" fmla="*/ 961074 w 1147944"/>
                <a:gd name="connsiteY62" fmla="*/ 821920 h 1147907"/>
                <a:gd name="connsiteX63" fmla="*/ 723421 w 1147944"/>
                <a:gd name="connsiteY63" fmla="*/ 437939 h 1147907"/>
                <a:gd name="connsiteX64" fmla="*/ 643456 w 1147944"/>
                <a:gd name="connsiteY64" fmla="*/ 517904 h 1147907"/>
                <a:gd name="connsiteX65" fmla="*/ 723421 w 1147944"/>
                <a:gd name="connsiteY65" fmla="*/ 597869 h 1147907"/>
                <a:gd name="connsiteX66" fmla="*/ 803386 w 1147944"/>
                <a:gd name="connsiteY66" fmla="*/ 517904 h 1147907"/>
                <a:gd name="connsiteX67" fmla="*/ 723421 w 1147944"/>
                <a:gd name="connsiteY67" fmla="*/ 437939 h 1147907"/>
                <a:gd name="connsiteX68" fmla="*/ 200286 w 1147944"/>
                <a:gd name="connsiteY68" fmla="*/ 1017124 h 1147907"/>
                <a:gd name="connsiteX69" fmla="*/ 13452 w 1147944"/>
                <a:gd name="connsiteY69" fmla="*/ 1017124 h 1147907"/>
                <a:gd name="connsiteX70" fmla="*/ 0 w 1147944"/>
                <a:gd name="connsiteY70" fmla="*/ 1003672 h 1147907"/>
                <a:gd name="connsiteX71" fmla="*/ 0 w 1147944"/>
                <a:gd name="connsiteY71" fmla="*/ 816838 h 1147907"/>
                <a:gd name="connsiteX72" fmla="*/ 13452 w 1147944"/>
                <a:gd name="connsiteY72" fmla="*/ 803386 h 1147907"/>
                <a:gd name="connsiteX73" fmla="*/ 200286 w 1147944"/>
                <a:gd name="connsiteY73" fmla="*/ 803386 h 1147907"/>
                <a:gd name="connsiteX74" fmla="*/ 213738 w 1147944"/>
                <a:gd name="connsiteY74" fmla="*/ 816838 h 1147907"/>
                <a:gd name="connsiteX75" fmla="*/ 213738 w 1147944"/>
                <a:gd name="connsiteY75" fmla="*/ 896803 h 1147907"/>
                <a:gd name="connsiteX76" fmla="*/ 349753 w 1147944"/>
                <a:gd name="connsiteY76" fmla="*/ 896803 h 1147907"/>
                <a:gd name="connsiteX77" fmla="*/ 411035 w 1147944"/>
                <a:gd name="connsiteY77" fmla="*/ 835521 h 1147907"/>
                <a:gd name="connsiteX78" fmla="*/ 411035 w 1147944"/>
                <a:gd name="connsiteY78" fmla="*/ 760788 h 1147907"/>
                <a:gd name="connsiteX79" fmla="*/ 437939 w 1147944"/>
                <a:gd name="connsiteY79" fmla="*/ 760788 h 1147907"/>
                <a:gd name="connsiteX80" fmla="*/ 437939 w 1147944"/>
                <a:gd name="connsiteY80" fmla="*/ 835521 h 1147907"/>
                <a:gd name="connsiteX81" fmla="*/ 349753 w 1147944"/>
                <a:gd name="connsiteY81" fmla="*/ 923707 h 1147907"/>
                <a:gd name="connsiteX82" fmla="*/ 213738 w 1147944"/>
                <a:gd name="connsiteY82" fmla="*/ 923707 h 1147907"/>
                <a:gd name="connsiteX83" fmla="*/ 213738 w 1147944"/>
                <a:gd name="connsiteY83" fmla="*/ 1003672 h 1147907"/>
                <a:gd name="connsiteX84" fmla="*/ 200286 w 1147944"/>
                <a:gd name="connsiteY84" fmla="*/ 1017124 h 1147907"/>
                <a:gd name="connsiteX85" fmla="*/ 26904 w 1147944"/>
                <a:gd name="connsiteY85" fmla="*/ 990220 h 1147907"/>
                <a:gd name="connsiteX86" fmla="*/ 186834 w 1147944"/>
                <a:gd name="connsiteY86" fmla="*/ 990220 h 1147907"/>
                <a:gd name="connsiteX87" fmla="*/ 186834 w 1147944"/>
                <a:gd name="connsiteY87" fmla="*/ 830290 h 1147907"/>
                <a:gd name="connsiteX88" fmla="*/ 26904 w 1147944"/>
                <a:gd name="connsiteY88" fmla="*/ 830290 h 1147907"/>
                <a:gd name="connsiteX89" fmla="*/ 26904 w 1147944"/>
                <a:gd name="connsiteY89" fmla="*/ 990220 h 1147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147944" h="1147907">
                  <a:moveTo>
                    <a:pt x="573954" y="1147908"/>
                  </a:moveTo>
                  <a:cubicBezTo>
                    <a:pt x="515026" y="1147908"/>
                    <a:pt x="467085" y="1099966"/>
                    <a:pt x="467085" y="1041039"/>
                  </a:cubicBezTo>
                  <a:cubicBezTo>
                    <a:pt x="467085" y="986670"/>
                    <a:pt x="507889" y="941680"/>
                    <a:pt x="560464" y="935029"/>
                  </a:cubicBezTo>
                  <a:lnTo>
                    <a:pt x="559979" y="760825"/>
                  </a:lnTo>
                  <a:cubicBezTo>
                    <a:pt x="559979" y="727008"/>
                    <a:pt x="532477" y="699506"/>
                    <a:pt x="498697" y="699506"/>
                  </a:cubicBezTo>
                  <a:lnTo>
                    <a:pt x="256336" y="699506"/>
                  </a:lnTo>
                  <a:cubicBezTo>
                    <a:pt x="114978" y="699506"/>
                    <a:pt x="0" y="584491"/>
                    <a:pt x="0" y="443170"/>
                  </a:cubicBezTo>
                  <a:cubicBezTo>
                    <a:pt x="0" y="301849"/>
                    <a:pt x="114978" y="186834"/>
                    <a:pt x="256336" y="186834"/>
                  </a:cubicBezTo>
                  <a:lnTo>
                    <a:pt x="302634" y="186834"/>
                  </a:lnTo>
                  <a:cubicBezTo>
                    <a:pt x="363541" y="71371"/>
                    <a:pt x="481060" y="0"/>
                    <a:pt x="611321" y="0"/>
                  </a:cubicBezTo>
                  <a:cubicBezTo>
                    <a:pt x="799649" y="0"/>
                    <a:pt x="953712" y="149654"/>
                    <a:pt x="960849" y="336301"/>
                  </a:cubicBezTo>
                  <a:lnTo>
                    <a:pt x="966305" y="336301"/>
                  </a:lnTo>
                  <a:cubicBezTo>
                    <a:pt x="1066448" y="336301"/>
                    <a:pt x="1147908" y="417761"/>
                    <a:pt x="1147908" y="517904"/>
                  </a:cubicBezTo>
                  <a:cubicBezTo>
                    <a:pt x="1147908" y="618047"/>
                    <a:pt x="1066411" y="699506"/>
                    <a:pt x="966305" y="699506"/>
                  </a:cubicBezTo>
                  <a:lnTo>
                    <a:pt x="872963" y="700029"/>
                  </a:lnTo>
                  <a:lnTo>
                    <a:pt x="872813" y="673088"/>
                  </a:lnTo>
                  <a:lnTo>
                    <a:pt x="966230" y="672565"/>
                  </a:lnTo>
                  <a:cubicBezTo>
                    <a:pt x="1051613" y="672565"/>
                    <a:pt x="1121003" y="603175"/>
                    <a:pt x="1121003" y="517866"/>
                  </a:cubicBezTo>
                  <a:cubicBezTo>
                    <a:pt x="1121003" y="432558"/>
                    <a:pt x="1051651" y="363168"/>
                    <a:pt x="966305" y="363168"/>
                  </a:cubicBezTo>
                  <a:lnTo>
                    <a:pt x="947622" y="363168"/>
                  </a:lnTo>
                  <a:cubicBezTo>
                    <a:pt x="940186" y="363168"/>
                    <a:pt x="934170" y="357152"/>
                    <a:pt x="934170" y="349716"/>
                  </a:cubicBezTo>
                  <a:cubicBezTo>
                    <a:pt x="934170" y="171700"/>
                    <a:pt x="789336" y="26867"/>
                    <a:pt x="611321" y="26867"/>
                  </a:cubicBezTo>
                  <a:cubicBezTo>
                    <a:pt x="488571" y="26867"/>
                    <a:pt x="378077" y="95622"/>
                    <a:pt x="322886" y="206265"/>
                  </a:cubicBezTo>
                  <a:cubicBezTo>
                    <a:pt x="320607" y="210861"/>
                    <a:pt x="315974" y="213738"/>
                    <a:pt x="310854" y="213738"/>
                  </a:cubicBezTo>
                  <a:lnTo>
                    <a:pt x="256336" y="213738"/>
                  </a:lnTo>
                  <a:cubicBezTo>
                    <a:pt x="129812" y="213738"/>
                    <a:pt x="26904" y="316646"/>
                    <a:pt x="26904" y="443170"/>
                  </a:cubicBezTo>
                  <a:cubicBezTo>
                    <a:pt x="26904" y="569694"/>
                    <a:pt x="129812" y="672602"/>
                    <a:pt x="256336" y="672602"/>
                  </a:cubicBezTo>
                  <a:lnTo>
                    <a:pt x="498697" y="672602"/>
                  </a:lnTo>
                  <a:cubicBezTo>
                    <a:pt x="547311" y="672602"/>
                    <a:pt x="586883" y="712173"/>
                    <a:pt x="586883" y="760788"/>
                  </a:cubicBezTo>
                  <a:lnTo>
                    <a:pt x="587368" y="934992"/>
                  </a:lnTo>
                  <a:cubicBezTo>
                    <a:pt x="640018" y="941643"/>
                    <a:pt x="680823" y="986670"/>
                    <a:pt x="680823" y="1041039"/>
                  </a:cubicBezTo>
                  <a:cubicBezTo>
                    <a:pt x="680823" y="1099966"/>
                    <a:pt x="632881" y="1147908"/>
                    <a:pt x="573954" y="1147908"/>
                  </a:cubicBezTo>
                  <a:close/>
                  <a:moveTo>
                    <a:pt x="573954" y="961074"/>
                  </a:moveTo>
                  <a:cubicBezTo>
                    <a:pt x="529861" y="961074"/>
                    <a:pt x="493989" y="996946"/>
                    <a:pt x="493989" y="1041039"/>
                  </a:cubicBezTo>
                  <a:cubicBezTo>
                    <a:pt x="493989" y="1085131"/>
                    <a:pt x="529861" y="1121003"/>
                    <a:pt x="573954" y="1121003"/>
                  </a:cubicBezTo>
                  <a:cubicBezTo>
                    <a:pt x="618047" y="1121003"/>
                    <a:pt x="653919" y="1085131"/>
                    <a:pt x="653919" y="1041039"/>
                  </a:cubicBezTo>
                  <a:cubicBezTo>
                    <a:pt x="653919" y="996946"/>
                    <a:pt x="618047" y="961074"/>
                    <a:pt x="573954" y="961074"/>
                  </a:cubicBezTo>
                  <a:close/>
                  <a:moveTo>
                    <a:pt x="947622" y="1035807"/>
                  </a:moveTo>
                  <a:cubicBezTo>
                    <a:pt x="945305" y="1035807"/>
                    <a:pt x="943063" y="1035209"/>
                    <a:pt x="940970" y="1034051"/>
                  </a:cubicBezTo>
                  <a:cubicBezTo>
                    <a:pt x="936785" y="1031660"/>
                    <a:pt x="934170" y="1027213"/>
                    <a:pt x="934170" y="1022355"/>
                  </a:cubicBezTo>
                  <a:lnTo>
                    <a:pt x="934170" y="923707"/>
                  </a:lnTo>
                  <a:lnTo>
                    <a:pt x="798154" y="923707"/>
                  </a:lnTo>
                  <a:cubicBezTo>
                    <a:pt x="749503" y="923707"/>
                    <a:pt x="709969" y="884135"/>
                    <a:pt x="709969" y="835521"/>
                  </a:cubicBezTo>
                  <a:lnTo>
                    <a:pt x="709969" y="623951"/>
                  </a:lnTo>
                  <a:cubicBezTo>
                    <a:pt x="657394" y="617299"/>
                    <a:pt x="616552" y="572272"/>
                    <a:pt x="616552" y="517904"/>
                  </a:cubicBezTo>
                  <a:cubicBezTo>
                    <a:pt x="616552" y="458976"/>
                    <a:pt x="664494" y="411035"/>
                    <a:pt x="723421" y="411035"/>
                  </a:cubicBezTo>
                  <a:cubicBezTo>
                    <a:pt x="782348" y="411035"/>
                    <a:pt x="830290" y="458976"/>
                    <a:pt x="830290" y="517904"/>
                  </a:cubicBezTo>
                  <a:cubicBezTo>
                    <a:pt x="830290" y="572272"/>
                    <a:pt x="789448" y="617299"/>
                    <a:pt x="736873" y="623951"/>
                  </a:cubicBezTo>
                  <a:lnTo>
                    <a:pt x="736873" y="835521"/>
                  </a:lnTo>
                  <a:cubicBezTo>
                    <a:pt x="736873" y="869301"/>
                    <a:pt x="764338" y="896803"/>
                    <a:pt x="798154" y="896803"/>
                  </a:cubicBezTo>
                  <a:lnTo>
                    <a:pt x="934170" y="896803"/>
                  </a:lnTo>
                  <a:lnTo>
                    <a:pt x="934170" y="798154"/>
                  </a:lnTo>
                  <a:cubicBezTo>
                    <a:pt x="934170" y="793297"/>
                    <a:pt x="936785" y="788850"/>
                    <a:pt x="941008" y="786459"/>
                  </a:cubicBezTo>
                  <a:cubicBezTo>
                    <a:pt x="945268" y="784067"/>
                    <a:pt x="950349" y="784142"/>
                    <a:pt x="954572" y="786645"/>
                  </a:cubicBezTo>
                  <a:lnTo>
                    <a:pt x="1141406" y="898746"/>
                  </a:lnTo>
                  <a:cubicBezTo>
                    <a:pt x="1145441" y="901175"/>
                    <a:pt x="1147945" y="905584"/>
                    <a:pt x="1147945" y="910292"/>
                  </a:cubicBezTo>
                  <a:cubicBezTo>
                    <a:pt x="1147945" y="915000"/>
                    <a:pt x="1145479" y="919372"/>
                    <a:pt x="1141406" y="921839"/>
                  </a:cubicBezTo>
                  <a:lnTo>
                    <a:pt x="954572" y="1033939"/>
                  </a:lnTo>
                  <a:cubicBezTo>
                    <a:pt x="952405" y="1035172"/>
                    <a:pt x="950013" y="1035807"/>
                    <a:pt x="947622" y="1035807"/>
                  </a:cubicBezTo>
                  <a:close/>
                  <a:moveTo>
                    <a:pt x="961074" y="821920"/>
                  </a:moveTo>
                  <a:lnTo>
                    <a:pt x="961074" y="998627"/>
                  </a:lnTo>
                  <a:lnTo>
                    <a:pt x="1108299" y="910255"/>
                  </a:lnTo>
                  <a:lnTo>
                    <a:pt x="961074" y="821920"/>
                  </a:lnTo>
                  <a:close/>
                  <a:moveTo>
                    <a:pt x="723421" y="437939"/>
                  </a:moveTo>
                  <a:cubicBezTo>
                    <a:pt x="679328" y="437939"/>
                    <a:pt x="643456" y="473811"/>
                    <a:pt x="643456" y="517904"/>
                  </a:cubicBezTo>
                  <a:cubicBezTo>
                    <a:pt x="643456" y="561996"/>
                    <a:pt x="679328" y="597869"/>
                    <a:pt x="723421" y="597869"/>
                  </a:cubicBezTo>
                  <a:cubicBezTo>
                    <a:pt x="767514" y="597869"/>
                    <a:pt x="803386" y="561996"/>
                    <a:pt x="803386" y="517904"/>
                  </a:cubicBezTo>
                  <a:cubicBezTo>
                    <a:pt x="803386" y="473811"/>
                    <a:pt x="767514" y="437939"/>
                    <a:pt x="723421" y="437939"/>
                  </a:cubicBezTo>
                  <a:close/>
                  <a:moveTo>
                    <a:pt x="200286" y="1017124"/>
                  </a:moveTo>
                  <a:lnTo>
                    <a:pt x="13452" y="1017124"/>
                  </a:lnTo>
                  <a:cubicBezTo>
                    <a:pt x="6016" y="1017124"/>
                    <a:pt x="0" y="1011108"/>
                    <a:pt x="0" y="1003672"/>
                  </a:cubicBezTo>
                  <a:lnTo>
                    <a:pt x="0" y="816838"/>
                  </a:lnTo>
                  <a:cubicBezTo>
                    <a:pt x="0" y="809402"/>
                    <a:pt x="6016" y="803386"/>
                    <a:pt x="13452" y="803386"/>
                  </a:cubicBezTo>
                  <a:lnTo>
                    <a:pt x="200286" y="803386"/>
                  </a:lnTo>
                  <a:cubicBezTo>
                    <a:pt x="207722" y="803386"/>
                    <a:pt x="213738" y="809402"/>
                    <a:pt x="213738" y="816838"/>
                  </a:cubicBezTo>
                  <a:lnTo>
                    <a:pt x="213738" y="896803"/>
                  </a:lnTo>
                  <a:lnTo>
                    <a:pt x="349753" y="896803"/>
                  </a:lnTo>
                  <a:cubicBezTo>
                    <a:pt x="383533" y="896803"/>
                    <a:pt x="411035" y="869338"/>
                    <a:pt x="411035" y="835521"/>
                  </a:cubicBezTo>
                  <a:lnTo>
                    <a:pt x="411035" y="760788"/>
                  </a:lnTo>
                  <a:lnTo>
                    <a:pt x="437939" y="760788"/>
                  </a:lnTo>
                  <a:lnTo>
                    <a:pt x="437939" y="835521"/>
                  </a:lnTo>
                  <a:cubicBezTo>
                    <a:pt x="437939" y="884173"/>
                    <a:pt x="398367" y="923707"/>
                    <a:pt x="349753" y="923707"/>
                  </a:cubicBezTo>
                  <a:lnTo>
                    <a:pt x="213738" y="923707"/>
                  </a:lnTo>
                  <a:lnTo>
                    <a:pt x="213738" y="1003672"/>
                  </a:lnTo>
                  <a:cubicBezTo>
                    <a:pt x="213738" y="1011108"/>
                    <a:pt x="207722" y="1017124"/>
                    <a:pt x="200286" y="1017124"/>
                  </a:cubicBezTo>
                  <a:close/>
                  <a:moveTo>
                    <a:pt x="26904" y="990220"/>
                  </a:moveTo>
                  <a:lnTo>
                    <a:pt x="186834" y="990220"/>
                  </a:lnTo>
                  <a:lnTo>
                    <a:pt x="186834" y="830290"/>
                  </a:lnTo>
                  <a:lnTo>
                    <a:pt x="26904" y="830290"/>
                  </a:lnTo>
                  <a:lnTo>
                    <a:pt x="26904" y="990220"/>
                  </a:lnTo>
                  <a:close/>
                </a:path>
              </a:pathLst>
            </a:custGeom>
            <a:solidFill>
              <a:schemeClr val="accent1"/>
            </a:solidFill>
            <a:ln w="37207" cap="flat">
              <a:noFill/>
              <a:prstDash val="solid"/>
              <a:miter/>
            </a:ln>
          </p:spPr>
          <p:txBody>
            <a:bodyPr rtlCol="0" anchor="ctr"/>
            <a:lstStyle/>
            <a:p>
              <a:endParaRPr lang="en-US"/>
            </a:p>
          </p:txBody>
        </p:sp>
      </p:grpSp>
      <p:sp>
        <p:nvSpPr>
          <p:cNvPr id="5" name="Title 1">
            <a:extLst>
              <a:ext uri="{FF2B5EF4-FFF2-40B4-BE49-F238E27FC236}">
                <a16:creationId xmlns:a16="http://schemas.microsoft.com/office/drawing/2014/main" id="{87375D1E-1BA1-81BC-94F8-B443A3213F1D}"/>
              </a:ext>
            </a:extLst>
          </p:cNvPr>
          <p:cNvSpPr>
            <a:spLocks noGrp="1"/>
          </p:cNvSpPr>
          <p:nvPr>
            <p:ph type="title"/>
          </p:nvPr>
        </p:nvSpPr>
        <p:spPr>
          <a:xfrm>
            <a:off x="574675" y="493774"/>
            <a:ext cx="5124376" cy="4375937"/>
          </a:xfrm>
        </p:spPr>
        <p:txBody>
          <a:bodyPr/>
          <a:lstStyle/>
          <a:p>
            <a:pPr>
              <a:lnSpc>
                <a:spcPct val="100000"/>
              </a:lnSpc>
            </a:pPr>
            <a:r>
              <a:rPr lang="en-US" sz="8800" dirty="0"/>
              <a:t>Keys to Data Security Success</a:t>
            </a:r>
          </a:p>
        </p:txBody>
      </p:sp>
      <p:sp>
        <p:nvSpPr>
          <p:cNvPr id="7" name="Text Placeholder 4">
            <a:extLst>
              <a:ext uri="{FF2B5EF4-FFF2-40B4-BE49-F238E27FC236}">
                <a16:creationId xmlns:a16="http://schemas.microsoft.com/office/drawing/2014/main" id="{732B6251-E3C2-9904-33E7-6B5D24A32E09}"/>
              </a:ext>
            </a:extLst>
          </p:cNvPr>
          <p:cNvSpPr txBox="1">
            <a:spLocks/>
          </p:cNvSpPr>
          <p:nvPr/>
        </p:nvSpPr>
        <p:spPr>
          <a:xfrm>
            <a:off x="6608649" y="1117765"/>
            <a:ext cx="4183636" cy="4983479"/>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7200" kern="0" dirty="0">
                <a:solidFill>
                  <a:schemeClr val="accent1"/>
                </a:solidFill>
              </a:rPr>
              <a:t>Visibility</a:t>
            </a:r>
          </a:p>
          <a:p>
            <a:pPr>
              <a:lnSpc>
                <a:spcPct val="110000"/>
              </a:lnSpc>
              <a:spcBef>
                <a:spcPts val="0"/>
              </a:spcBef>
            </a:pPr>
            <a:r>
              <a:rPr lang="en-US" sz="7200" dirty="0">
                <a:solidFill>
                  <a:schemeClr val="accent1"/>
                </a:solidFill>
              </a:rPr>
              <a:t>With Context</a:t>
            </a:r>
          </a:p>
          <a:p>
            <a:pPr>
              <a:lnSpc>
                <a:spcPct val="110000"/>
              </a:lnSpc>
              <a:spcBef>
                <a:spcPts val="0"/>
              </a:spcBef>
            </a:pPr>
            <a:endParaRPr lang="en-US" sz="7200" dirty="0">
              <a:solidFill>
                <a:srgbClr val="000000"/>
              </a:solidFill>
              <a:ea typeface="ＭＳ Ｐゴシック" pitchFamily="34" charset="-128"/>
            </a:endParaRPr>
          </a:p>
          <a:p>
            <a:pPr>
              <a:lnSpc>
                <a:spcPct val="110000"/>
              </a:lnSpc>
              <a:spcBef>
                <a:spcPts val="0"/>
              </a:spcBef>
            </a:pPr>
            <a:endParaRPr lang="en-US" sz="7200" dirty="0"/>
          </a:p>
          <a:p>
            <a:pPr>
              <a:lnSpc>
                <a:spcPct val="110000"/>
              </a:lnSpc>
              <a:spcBef>
                <a:spcPts val="0"/>
              </a:spcBef>
            </a:pPr>
            <a:endParaRPr lang="en-US" sz="7200" dirty="0"/>
          </a:p>
          <a:p>
            <a:pPr>
              <a:lnSpc>
                <a:spcPct val="110000"/>
              </a:lnSpc>
              <a:spcBef>
                <a:spcPts val="0"/>
              </a:spcBef>
            </a:pPr>
            <a:endParaRPr lang="en-US" sz="7200" dirty="0"/>
          </a:p>
        </p:txBody>
      </p:sp>
      <p:sp>
        <p:nvSpPr>
          <p:cNvPr id="10" name="Text Placeholder 4">
            <a:extLst>
              <a:ext uri="{FF2B5EF4-FFF2-40B4-BE49-F238E27FC236}">
                <a16:creationId xmlns:a16="http://schemas.microsoft.com/office/drawing/2014/main" id="{35207086-13B0-7C80-9D12-35C92EAF1487}"/>
              </a:ext>
            </a:extLst>
          </p:cNvPr>
          <p:cNvSpPr txBox="1">
            <a:spLocks/>
          </p:cNvSpPr>
          <p:nvPr/>
        </p:nvSpPr>
        <p:spPr>
          <a:xfrm>
            <a:off x="18685432" y="1012615"/>
            <a:ext cx="4518224" cy="4983479"/>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7200" kern="0" dirty="0">
                <a:solidFill>
                  <a:schemeClr val="accent1"/>
                </a:solidFill>
              </a:rPr>
              <a:t>Proactive Response to Threats</a:t>
            </a:r>
          </a:p>
          <a:p>
            <a:pPr>
              <a:lnSpc>
                <a:spcPct val="110000"/>
              </a:lnSpc>
              <a:spcBef>
                <a:spcPts val="0"/>
              </a:spcBef>
            </a:pPr>
            <a:endParaRPr lang="en-US" sz="2400" dirty="0"/>
          </a:p>
          <a:p>
            <a:pPr>
              <a:lnSpc>
                <a:spcPct val="110000"/>
              </a:lnSpc>
              <a:spcBef>
                <a:spcPts val="0"/>
              </a:spcBef>
            </a:pPr>
            <a:endParaRPr lang="en-US" sz="2400" dirty="0"/>
          </a:p>
          <a:p>
            <a:pPr>
              <a:lnSpc>
                <a:spcPct val="110000"/>
              </a:lnSpc>
              <a:spcBef>
                <a:spcPts val="0"/>
              </a:spcBef>
            </a:pPr>
            <a:endParaRPr lang="en-US" sz="2400" dirty="0"/>
          </a:p>
        </p:txBody>
      </p:sp>
      <p:sp>
        <p:nvSpPr>
          <p:cNvPr id="11" name="Text Placeholder 4">
            <a:extLst>
              <a:ext uri="{FF2B5EF4-FFF2-40B4-BE49-F238E27FC236}">
                <a16:creationId xmlns:a16="http://schemas.microsoft.com/office/drawing/2014/main" id="{C009EBF6-EA75-CF2C-05A3-E29B198141EA}"/>
              </a:ext>
            </a:extLst>
          </p:cNvPr>
          <p:cNvSpPr txBox="1">
            <a:spLocks/>
          </p:cNvSpPr>
          <p:nvPr/>
        </p:nvSpPr>
        <p:spPr>
          <a:xfrm>
            <a:off x="12591018" y="1117765"/>
            <a:ext cx="5527235" cy="4983479"/>
          </a:xfrm>
          <a:prstGeom prst="rect">
            <a:avLst/>
          </a:prstGeom>
        </p:spPr>
        <p:txBody>
          <a:bodyPr vert="horz" lIns="0" tIns="0" rIns="0" bIns="0" rtlCol="0">
            <a:noAutofit/>
          </a:bodyPr>
          <a:lstStyle>
            <a:lvl1pPr marL="0" indent="0" algn="l" defTabSz="457200" rtl="0" eaLnBrk="1" latinLnBrk="0" hangingPunct="1">
              <a:lnSpc>
                <a:spcPct val="100000"/>
              </a:lnSpc>
              <a:spcBef>
                <a:spcPts val="1100"/>
              </a:spcBef>
              <a:buFont typeface="Arial"/>
              <a:buNone/>
              <a:defRPr sz="1400" kern="1200">
                <a:solidFill>
                  <a:schemeClr val="tx1"/>
                </a:solidFill>
                <a:latin typeface="+mn-lt"/>
                <a:ea typeface="Arial" charset="0"/>
                <a:cs typeface="Arial" charset="0"/>
              </a:defRPr>
            </a:lvl1pPr>
            <a:lvl2pPr marL="173038" indent="-173038"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2pPr>
            <a:lvl3pPr marL="396875" indent="-173038"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3pPr>
            <a:lvl4pPr marL="625475" indent="-168275"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4pPr>
            <a:lvl5pPr marL="803275" indent="-173038" algn="l" defTabSz="457200" rtl="0" eaLnBrk="1" latinLnBrk="0" hangingPunct="1">
              <a:lnSpc>
                <a:spcPct val="100000"/>
              </a:lnSpc>
              <a:spcBef>
                <a:spcPts val="1100"/>
              </a:spcBef>
              <a:spcAft>
                <a:spcPts val="0"/>
              </a:spcAft>
              <a:buFont typeface="Arial"/>
              <a:buChar char="»"/>
              <a:defRPr sz="11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7200" kern="0" dirty="0">
                <a:solidFill>
                  <a:schemeClr val="accent1"/>
                </a:solidFill>
              </a:rPr>
              <a:t>Holistic Governance Controls</a:t>
            </a:r>
            <a:endParaRPr lang="en-US" sz="7200" dirty="0"/>
          </a:p>
          <a:p>
            <a:pPr>
              <a:lnSpc>
                <a:spcPct val="110000"/>
              </a:lnSpc>
              <a:spcBef>
                <a:spcPts val="0"/>
              </a:spcBef>
            </a:pPr>
            <a:endParaRPr lang="en-US" sz="2800" dirty="0"/>
          </a:p>
          <a:p>
            <a:pPr>
              <a:lnSpc>
                <a:spcPct val="110000"/>
              </a:lnSpc>
              <a:spcBef>
                <a:spcPts val="0"/>
              </a:spcBef>
            </a:pPr>
            <a:endParaRPr lang="en-US" sz="2800" dirty="0"/>
          </a:p>
        </p:txBody>
      </p:sp>
    </p:spTree>
    <p:extLst>
      <p:ext uri="{BB962C8B-B14F-4D97-AF65-F5344CB8AC3E}">
        <p14:creationId xmlns:p14="http://schemas.microsoft.com/office/powerpoint/2010/main" val="21752494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1E4FA-B001-3A31-9851-335BAF864C42}"/>
              </a:ext>
            </a:extLst>
          </p:cNvPr>
          <p:cNvSpPr txBox="1">
            <a:spLocks/>
          </p:cNvSpPr>
          <p:nvPr/>
        </p:nvSpPr>
        <p:spPr>
          <a:xfrm>
            <a:off x="568324" y="373993"/>
            <a:ext cx="9746485" cy="247522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lvl1pPr marL="0" marR="0" indent="0" algn="l" defTabSz="2438400" rtl="0" eaLnBrk="1" latinLnBrk="0" hangingPunct="1">
              <a:lnSpc>
                <a:spcPct val="100000"/>
              </a:lnSpc>
              <a:spcBef>
                <a:spcPts val="0"/>
              </a:spcBef>
              <a:spcAft>
                <a:spcPts val="0"/>
              </a:spcAft>
              <a:buClrTx/>
              <a:buSzTx/>
              <a:buFontTx/>
              <a:buNone/>
              <a:tabLst/>
              <a:defRPr sz="8600" b="0" i="0" u="none" strike="noStrike" cap="none" spc="0" baseline="0">
                <a:solidFill>
                  <a:schemeClr val="tx2"/>
                </a:solidFill>
                <a:uFillTx/>
                <a:latin typeface="+mj-lt"/>
                <a:ea typeface="+mj-ea"/>
                <a:cs typeface="+mj-cs"/>
                <a:sym typeface="IBM Plex Sans Light"/>
              </a:defRPr>
            </a:lvl1pPr>
            <a:lvl2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2pPr>
            <a:lvl3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3pPr>
            <a:lvl4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4pPr>
            <a:lvl5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5pPr>
            <a:lvl6pPr marL="0" marR="0" indent="362568"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6pPr>
            <a:lvl7pPr marL="0" marR="0" indent="725139"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7pPr>
            <a:lvl8pPr marL="0" marR="0" indent="108770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8pPr>
            <a:lvl9pPr marL="0" marR="0" indent="145027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9pPr>
          </a:lstStyle>
          <a:p>
            <a:r>
              <a:rPr lang="en-US" sz="16600" dirty="0">
                <a:solidFill>
                  <a:srgbClr val="010101"/>
                </a:solidFill>
                <a:latin typeface="IBM Plex Sans Light" panose="020B0403050203000203" pitchFamily="34" charset="0"/>
              </a:rPr>
              <a:t>Thank you</a:t>
            </a:r>
            <a:endParaRPr lang="en-US" sz="2400" dirty="0">
              <a:solidFill>
                <a:srgbClr val="010101"/>
              </a:solidFill>
              <a:latin typeface="IBM Plex Sans Light" panose="020B0403050203000203" pitchFamily="34" charset="0"/>
            </a:endParaRPr>
          </a:p>
        </p:txBody>
      </p:sp>
      <p:sp>
        <p:nvSpPr>
          <p:cNvPr id="9" name="Text Placeholder 7">
            <a:extLst>
              <a:ext uri="{FF2B5EF4-FFF2-40B4-BE49-F238E27FC236}">
                <a16:creationId xmlns:a16="http://schemas.microsoft.com/office/drawing/2014/main" id="{60D6447D-9C4D-E64B-0841-D9E0B3AF21B0}"/>
              </a:ext>
            </a:extLst>
          </p:cNvPr>
          <p:cNvSpPr txBox="1">
            <a:spLocks/>
          </p:cNvSpPr>
          <p:nvPr/>
        </p:nvSpPr>
        <p:spPr>
          <a:xfrm>
            <a:off x="847725" y="3408021"/>
            <a:ext cx="5216250" cy="490330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t"/>
          <a:lst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mj-lt"/>
                <a:ea typeface="+mj-ea"/>
                <a:cs typeface="+mj-cs"/>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Arial" panose="020B0604020202020204" pitchFamily="34" charset="0"/>
              <a:buChar char="•"/>
              <a:tabLst/>
              <a:defRPr sz="3600" b="0" i="0" u="none" strike="noStrike" cap="none" spc="0" baseline="0">
                <a:solidFill>
                  <a:srgbClr val="000000"/>
                </a:solidFill>
                <a:uFillTx/>
                <a:latin typeface="+mj-lt"/>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pPr defTabSz="914400">
              <a:lnSpc>
                <a:spcPct val="110000"/>
              </a:lnSpc>
              <a:tabLst>
                <a:tab pos="1639888" algn="l"/>
              </a:tabLst>
            </a:pPr>
            <a:r>
              <a:rPr lang="en-US" sz="3200" kern="0" dirty="0">
                <a:solidFill>
                  <a:schemeClr val="tx1"/>
                </a:solidFill>
                <a:latin typeface="IBM Plex Sans Light"/>
              </a:rPr>
              <a:t>Follow us on:</a:t>
            </a:r>
          </a:p>
          <a:p>
            <a:pPr defTabSz="914400">
              <a:lnSpc>
                <a:spcPct val="110000"/>
              </a:lnSpc>
            </a:pPr>
            <a:r>
              <a:rPr lang="en-US" sz="1600" kern="0" dirty="0">
                <a:solidFill>
                  <a:schemeClr val="tx1"/>
                </a:solidFill>
                <a:latin typeface="IBM Plex Sans Light"/>
              </a:rPr>
              <a:t> </a:t>
            </a:r>
          </a:p>
          <a:p>
            <a:pPr defTabSz="914400">
              <a:lnSpc>
                <a:spcPct val="110000"/>
              </a:lnSpc>
            </a:pPr>
            <a:r>
              <a:rPr lang="en-US" sz="2800" kern="0" dirty="0">
                <a:solidFill>
                  <a:schemeClr val="accent1"/>
                </a:solidFill>
                <a:latin typeface="IBM Plex Sans Light"/>
                <a:hlinkClick r:id="rId3">
                  <a:extLst>
                    <a:ext uri="{A12FA001-AC4F-418D-AE19-62706E023703}">
                      <ahyp:hlinkClr xmlns:ahyp="http://schemas.microsoft.com/office/drawing/2018/hyperlinkcolor" val="tx"/>
                    </a:ext>
                  </a:extLst>
                </a:hlinkClick>
              </a:rPr>
              <a:t>ibm.com/security</a:t>
            </a:r>
            <a:endParaRPr lang="en-US" sz="2800" kern="0" dirty="0">
              <a:solidFill>
                <a:schemeClr val="accent1"/>
              </a:solidFill>
              <a:latin typeface="IBM Plex Sans Light"/>
            </a:endParaRPr>
          </a:p>
          <a:p>
            <a:pPr defTabSz="914400">
              <a:lnSpc>
                <a:spcPct val="110000"/>
              </a:lnSpc>
            </a:pPr>
            <a:r>
              <a:rPr lang="en-US" sz="1600" kern="0" dirty="0">
                <a:solidFill>
                  <a:schemeClr val="accent1"/>
                </a:solidFill>
                <a:latin typeface="IBM Plex Sans Light"/>
              </a:rPr>
              <a:t> </a:t>
            </a:r>
          </a:p>
          <a:p>
            <a:pPr defTabSz="914400">
              <a:lnSpc>
                <a:spcPct val="110000"/>
              </a:lnSpc>
            </a:pPr>
            <a:r>
              <a:rPr lang="en-US" sz="2800" kern="0" dirty="0">
                <a:solidFill>
                  <a:schemeClr val="accent1"/>
                </a:solidFill>
                <a:latin typeface="IBM Plex Sans Light"/>
                <a:hlinkClick r:id="rId4">
                  <a:extLst>
                    <a:ext uri="{A12FA001-AC4F-418D-AE19-62706E023703}">
                      <ahyp:hlinkClr xmlns:ahyp="http://schemas.microsoft.com/office/drawing/2018/hyperlinkcolor" val="tx"/>
                    </a:ext>
                  </a:extLst>
                </a:hlinkClick>
              </a:rPr>
              <a:t>securityintelligence.com</a:t>
            </a:r>
            <a:endParaRPr lang="en-US" sz="2800" kern="0" dirty="0">
              <a:solidFill>
                <a:schemeClr val="accent1"/>
              </a:solidFill>
              <a:latin typeface="IBM Plex Sans Light"/>
            </a:endParaRPr>
          </a:p>
          <a:p>
            <a:pPr defTabSz="914400">
              <a:lnSpc>
                <a:spcPct val="110000"/>
              </a:lnSpc>
            </a:pPr>
            <a:r>
              <a:rPr lang="en-US" sz="1600" kern="0" dirty="0">
                <a:solidFill>
                  <a:schemeClr val="accent1"/>
                </a:solidFill>
                <a:latin typeface="IBM Plex Sans Light"/>
              </a:rPr>
              <a:t> </a:t>
            </a:r>
          </a:p>
          <a:p>
            <a:pPr defTabSz="914400">
              <a:lnSpc>
                <a:spcPct val="110000"/>
              </a:lnSpc>
            </a:pPr>
            <a:r>
              <a:rPr lang="en-US" sz="2800" kern="0" dirty="0">
                <a:solidFill>
                  <a:schemeClr val="accent1"/>
                </a:solidFill>
                <a:latin typeface="IBM Plex Sans Light"/>
                <a:hlinkClick r:id="rId5">
                  <a:extLst>
                    <a:ext uri="{A12FA001-AC4F-418D-AE19-62706E023703}">
                      <ahyp:hlinkClr xmlns:ahyp="http://schemas.microsoft.com/office/drawing/2018/hyperlinkcolor" val="tx"/>
                    </a:ext>
                  </a:extLst>
                </a:hlinkClick>
              </a:rPr>
              <a:t>ibm.com/security/community</a:t>
            </a:r>
            <a:endParaRPr lang="en-US" sz="2800" kern="0" dirty="0">
              <a:solidFill>
                <a:schemeClr val="accent1"/>
              </a:solidFill>
              <a:latin typeface="IBM Plex Sans Light"/>
            </a:endParaRPr>
          </a:p>
          <a:p>
            <a:pPr defTabSz="914400">
              <a:lnSpc>
                <a:spcPct val="110000"/>
              </a:lnSpc>
            </a:pPr>
            <a:r>
              <a:rPr lang="en-US" sz="1600" kern="0" dirty="0">
                <a:solidFill>
                  <a:schemeClr val="accent1"/>
                </a:solidFill>
                <a:latin typeface="IBM Plex Sans Light"/>
              </a:rPr>
              <a:t> </a:t>
            </a:r>
          </a:p>
          <a:p>
            <a:pPr defTabSz="914400">
              <a:lnSpc>
                <a:spcPct val="110000"/>
              </a:lnSpc>
            </a:pPr>
            <a:r>
              <a:rPr lang="en-US" sz="2800" kern="0" dirty="0">
                <a:solidFill>
                  <a:schemeClr val="accent1"/>
                </a:solidFill>
                <a:latin typeface="IBM Plex Sans Light"/>
                <a:hlinkClick r:id="rId6">
                  <a:extLst>
                    <a:ext uri="{A12FA001-AC4F-418D-AE19-62706E023703}">
                      <ahyp:hlinkClr xmlns:ahyp="http://schemas.microsoft.com/office/drawing/2018/hyperlinkcolor" val="tx"/>
                    </a:ext>
                  </a:extLst>
                </a:hlinkClick>
              </a:rPr>
              <a:t>xforce.ibmcloud.com</a:t>
            </a:r>
            <a:endParaRPr lang="en-US" sz="2800" kern="0" dirty="0">
              <a:solidFill>
                <a:schemeClr val="accent1"/>
              </a:solidFill>
              <a:latin typeface="IBM Plex Sans Light"/>
            </a:endParaRPr>
          </a:p>
          <a:p>
            <a:pPr defTabSz="914400">
              <a:lnSpc>
                <a:spcPct val="110000"/>
              </a:lnSpc>
            </a:pPr>
            <a:r>
              <a:rPr lang="en-US" sz="1600" kern="0" dirty="0">
                <a:solidFill>
                  <a:schemeClr val="accent1"/>
                </a:solidFill>
                <a:latin typeface="IBM Plex Sans Light"/>
              </a:rPr>
              <a:t> </a:t>
            </a:r>
          </a:p>
          <a:p>
            <a:pPr defTabSz="914400">
              <a:lnSpc>
                <a:spcPct val="110000"/>
              </a:lnSpc>
            </a:pPr>
            <a:r>
              <a:rPr lang="en-US" sz="2800" kern="0" dirty="0">
                <a:solidFill>
                  <a:schemeClr val="accent1"/>
                </a:solidFill>
                <a:latin typeface="IBM Plex Sans Light"/>
                <a:hlinkClick r:id="rId7">
                  <a:extLst>
                    <a:ext uri="{A12FA001-AC4F-418D-AE19-62706E023703}">
                      <ahyp:hlinkClr xmlns:ahyp="http://schemas.microsoft.com/office/drawing/2018/hyperlinkcolor" val="tx"/>
                    </a:ext>
                  </a:extLst>
                </a:hlinkClick>
              </a:rPr>
              <a:t>@ibmsecurity</a:t>
            </a:r>
            <a:endParaRPr lang="en-US" sz="2800" kern="0" dirty="0">
              <a:solidFill>
                <a:schemeClr val="accent1"/>
              </a:solidFill>
              <a:latin typeface="IBM Plex Sans Light"/>
            </a:endParaRPr>
          </a:p>
          <a:p>
            <a:pPr defTabSz="914400">
              <a:lnSpc>
                <a:spcPct val="110000"/>
              </a:lnSpc>
            </a:pPr>
            <a:r>
              <a:rPr lang="en-US" sz="1600" kern="0" dirty="0">
                <a:solidFill>
                  <a:schemeClr val="accent1"/>
                </a:solidFill>
                <a:latin typeface="IBM Plex Sans Light"/>
              </a:rPr>
              <a:t> </a:t>
            </a:r>
          </a:p>
          <a:p>
            <a:pPr defTabSz="914400">
              <a:lnSpc>
                <a:spcPct val="110000"/>
              </a:lnSpc>
            </a:pPr>
            <a:r>
              <a:rPr lang="en-US" sz="2800" kern="0" dirty="0">
                <a:solidFill>
                  <a:schemeClr val="accent1"/>
                </a:solidFill>
                <a:latin typeface="IBM Plex Sans Light"/>
                <a:hlinkClick r:id="rId8">
                  <a:extLst>
                    <a:ext uri="{A12FA001-AC4F-418D-AE19-62706E023703}">
                      <ahyp:hlinkClr xmlns:ahyp="http://schemas.microsoft.com/office/drawing/2018/hyperlinkcolor" val="tx"/>
                    </a:ext>
                  </a:extLst>
                </a:hlinkClick>
              </a:rPr>
              <a:t>youtube.com/ibmsecurity</a:t>
            </a:r>
            <a:endParaRPr lang="en-US" sz="2800" kern="0" dirty="0">
              <a:solidFill>
                <a:schemeClr val="accent1"/>
              </a:solidFill>
              <a:latin typeface="IBM Plex Sans Light"/>
            </a:endParaRPr>
          </a:p>
          <a:p>
            <a:pPr>
              <a:lnSpc>
                <a:spcPct val="110000"/>
              </a:lnSpc>
            </a:pPr>
            <a:br>
              <a:rPr lang="en-US" sz="2800" kern="1200" dirty="0">
                <a:solidFill>
                  <a:schemeClr val="bg1"/>
                </a:solidFill>
                <a:latin typeface="IBM Plex Sans Light"/>
                <a:cs typeface="Arial" panose="020B0604020202020204" pitchFamily="34" charset="0"/>
              </a:rPr>
            </a:br>
            <a:endParaRPr lang="en-US" sz="2800" dirty="0">
              <a:latin typeface="IBM Plex Sans Light"/>
            </a:endParaRPr>
          </a:p>
        </p:txBody>
      </p:sp>
      <p:sp>
        <p:nvSpPr>
          <p:cNvPr id="11" name="Text Placeholder 2">
            <a:extLst>
              <a:ext uri="{FF2B5EF4-FFF2-40B4-BE49-F238E27FC236}">
                <a16:creationId xmlns:a16="http://schemas.microsoft.com/office/drawing/2014/main" id="{522067C5-3A55-A345-9384-8677D1511211}"/>
              </a:ext>
            </a:extLst>
          </p:cNvPr>
          <p:cNvSpPr txBox="1">
            <a:spLocks/>
          </p:cNvSpPr>
          <p:nvPr/>
        </p:nvSpPr>
        <p:spPr>
          <a:xfrm>
            <a:off x="847725" y="9727867"/>
            <a:ext cx="13219043" cy="322029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chorCtr="0"/>
          <a:lstStyle>
            <a:lvl1pPr marL="0" marR="0" indent="0" algn="l" defTabSz="2438400" rtl="0" eaLnBrk="1" latinLnBrk="0" hangingPunct="1">
              <a:lnSpc>
                <a:spcPct val="110000"/>
              </a:lnSpc>
              <a:spcBef>
                <a:spcPts val="0"/>
              </a:spcBef>
              <a:spcAft>
                <a:spcPts val="0"/>
              </a:spcAft>
              <a:buClrTx/>
              <a:buSzTx/>
              <a:buFontTx/>
              <a:buNone/>
              <a:tabLst/>
              <a:defRPr sz="2800" b="0" i="0" u="none" strike="noStrike" cap="none" spc="0" baseline="0">
                <a:solidFill>
                  <a:schemeClr val="tx1"/>
                </a:solidFill>
                <a:uFillTx/>
                <a:latin typeface="+mj-lt"/>
                <a:ea typeface="+mj-ea"/>
                <a:cs typeface="+mj-cs"/>
                <a:sym typeface="IBM Plex Sans Light"/>
              </a:defRPr>
            </a:lvl1pPr>
            <a:lvl2pPr marL="256032" marR="0" indent="-256032" algn="l" defTabSz="2438400" rtl="0" eaLnBrk="1" latinLnBrk="0" hangingPunct="1">
              <a:lnSpc>
                <a:spcPct val="110000"/>
              </a:lnSpc>
              <a:spcBef>
                <a:spcPts val="0"/>
              </a:spcBef>
              <a:spcAft>
                <a:spcPts val="0"/>
              </a:spcAft>
              <a:buClrTx/>
              <a:buSzPct val="100000"/>
              <a:buFontTx/>
              <a:buChar char="–"/>
              <a:tabLst/>
              <a:defRPr sz="2800" b="0" i="0" u="none" strike="noStrike" cap="none" spc="0" baseline="0">
                <a:solidFill>
                  <a:schemeClr val="tx1"/>
                </a:solidFill>
                <a:uFillTx/>
                <a:latin typeface="+mj-lt"/>
                <a:ea typeface="+mj-ea"/>
                <a:cs typeface="+mj-cs"/>
                <a:sym typeface="IBM Plex Sans Light"/>
              </a:defRPr>
            </a:lvl2pPr>
            <a:lvl3pPr marL="512064" marR="0" indent="-256032" algn="l" defTabSz="2438400" rtl="0" eaLnBrk="1" latinLnBrk="0" hangingPunct="1">
              <a:lnSpc>
                <a:spcPct val="110000"/>
              </a:lnSpc>
              <a:spcBef>
                <a:spcPts val="0"/>
              </a:spcBef>
              <a:spcAft>
                <a:spcPts val="0"/>
              </a:spcAft>
              <a:buClrTx/>
              <a:buSzPct val="100000"/>
              <a:buFontTx/>
              <a:buChar char="•"/>
              <a:tabLst/>
              <a:defRPr sz="2800" b="0" i="0" u="none" strike="noStrike" cap="none" spc="0" baseline="0">
                <a:solidFill>
                  <a:schemeClr val="tx1"/>
                </a:solidFill>
                <a:uFillTx/>
                <a:latin typeface="+mj-lt"/>
                <a:ea typeface="+mj-ea"/>
                <a:cs typeface="+mj-cs"/>
                <a:sym typeface="IBM Plex Sans Light"/>
              </a:defRPr>
            </a:lvl3pPr>
            <a:lvl4pPr marL="768096" marR="0" indent="-256032" algn="l" defTabSz="2438400" rtl="0" eaLnBrk="1" latinLnBrk="0" hangingPunct="1">
              <a:lnSpc>
                <a:spcPct val="110000"/>
              </a:lnSpc>
              <a:spcBef>
                <a:spcPts val="0"/>
              </a:spcBef>
              <a:spcAft>
                <a:spcPts val="0"/>
              </a:spcAft>
              <a:buClrTx/>
              <a:buSzPct val="100000"/>
              <a:buFontTx/>
              <a:buChar char="–"/>
              <a:tabLst/>
              <a:defRPr sz="2800" b="0" i="0" u="none" strike="noStrike" cap="none" spc="0" baseline="0">
                <a:solidFill>
                  <a:schemeClr val="tx1"/>
                </a:solidFill>
                <a:uFillTx/>
                <a:latin typeface="+mj-lt"/>
                <a:ea typeface="+mj-ea"/>
                <a:cs typeface="+mj-cs"/>
                <a:sym typeface="IBM Plex Sans Light"/>
              </a:defRPr>
            </a:lvl4pPr>
            <a:lvl5pPr marL="1143000" marR="0" indent="-457200" algn="l" defTabSz="2438400" rtl="0" eaLnBrk="1" latinLnBrk="0" hangingPunct="1">
              <a:lnSpc>
                <a:spcPct val="110000"/>
              </a:lnSpc>
              <a:spcBef>
                <a:spcPts val="0"/>
              </a:spcBef>
              <a:spcAft>
                <a:spcPts val="0"/>
              </a:spcAft>
              <a:buClrTx/>
              <a:buSzPct val="100000"/>
              <a:buFont typeface="Arial" panose="020B0604020202020204" pitchFamily="34" charset="0"/>
              <a:buChar char="•"/>
              <a:tabLst/>
              <a:defRPr sz="2800" b="0" i="0" u="none" strike="noStrike" cap="none" spc="0" baseline="0">
                <a:solidFill>
                  <a:schemeClr val="tx1"/>
                </a:solidFill>
                <a:uFillTx/>
                <a:latin typeface="+mj-lt"/>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pPr>
              <a:spcBef>
                <a:spcPts val="1100"/>
              </a:spcBef>
              <a:defRPr sz="600">
                <a:solidFill>
                  <a:srgbClr val="868D95"/>
                </a:solidFill>
              </a:defRPr>
            </a:pPr>
            <a:r>
              <a:rPr lang="en-US" sz="1600" dirty="0">
                <a:solidFill>
                  <a:schemeClr val="tx2"/>
                </a:solidFill>
                <a:latin typeface="IBM Plex Sans"/>
              </a:rPr>
              <a:t>© Copyright IBM Corporation 2024. All rights reserved. The information contained in these materials is provided for informational purposes only, and is provided AS IS without warranty, of any kind, express or implied. Any statement of direction represents IBM’s current intent, is subject to change or withdrawal, and represent only goals and objectives. IBM, the IBM logo, and other IBM products and services are trademarks of the International Business Machines Corporation, in the United States, other countries or both. Other company, product, or service names may be trademarks or service marks of others.</a:t>
            </a:r>
          </a:p>
          <a:p>
            <a:pPr>
              <a:spcBef>
                <a:spcPts val="1100"/>
              </a:spcBef>
              <a:defRPr sz="600">
                <a:solidFill>
                  <a:srgbClr val="868D95"/>
                </a:solidFill>
              </a:defRPr>
            </a:pPr>
            <a:r>
              <a:rPr lang="en-US" sz="1600" dirty="0">
                <a:solidFill>
                  <a:schemeClr val="tx2"/>
                </a:solidFill>
                <a:latin typeface="IBM Plex Sans"/>
              </a:rPr>
              <a:t>Statement of Good Security Practices: IT system security involves protecting systems and information through prevention, detection and response to improper access from within and outside your enterprise. Improper access can result in information being altered, destroyed, misappropriated or misused or can result in damage to or misuse of your systems, including for use in attacks on others. No IT system or product should be considered completely secure and no single product, service or security measure can be completely effective in preventing improper use or access. IBM systems, products and services are designed to be part of a lawful, comprehensive security approach, which will necessarily involve additional operational procedures, and may require other systems, products or services to be most effective. IBM does not warrant that any systems, products or services are immune from, or will make your enterprise immune from, the malicious or illegal conduct of any party.</a:t>
            </a:r>
          </a:p>
        </p:txBody>
      </p:sp>
    </p:spTree>
    <p:extLst>
      <p:ext uri="{BB962C8B-B14F-4D97-AF65-F5344CB8AC3E}">
        <p14:creationId xmlns:p14="http://schemas.microsoft.com/office/powerpoint/2010/main" val="428571163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3449179"/>
      </p:ext>
    </p:extLst>
  </p:cSld>
  <p:clrMapOvr>
    <a:masterClrMapping/>
  </p:clrMapOvr>
  <p:transition spd="med"/>
</p:sld>
</file>

<file path=ppt/theme/theme1.xml><?xml version="1.0" encoding="utf-8"?>
<a:theme xmlns:a="http://schemas.openxmlformats.org/drawingml/2006/main" name="IBM Brand Template 2022 (Microgrid)">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5F6FF"/>
        </a:solidFill>
        <a:ln w="19050">
          <a:solidFill>
            <a:srgbClr val="E5F6FF"/>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p="http://schemas.openxmlformats.org/presentationml/2006/main" xmlns:r="http://schemas.openxmlformats.org/officeDocument/2006/relationships"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presentation_template_v_1_0_Plex_embed_REV" id="{210F0D26-36E3-474A-9FFA-BB5DDA14E030}" vid="{F6871AD2-0435-6041-9D94-43572B7E2737}"/>
    </a:ext>
  </a:extLst>
</a:theme>
</file>

<file path=ppt/theme/theme2.xml><?xml version="1.0" encoding="utf-8"?>
<a:theme xmlns:a="http://schemas.openxmlformats.org/drawingml/2006/main" name="IBM Brand Template 2022">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p="http://schemas.openxmlformats.org/presentationml/2006/main" xmlns:r="http://schemas.openxmlformats.org/officeDocument/2006/relationships"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Master_Presentation_2021_V01_Plex" id="{BD398A2B-0B96-D843-9A4A-05239798B6A1}" vid="{46683C84-C800-D441-9101-471717108C97}"/>
    </a:ext>
  </a:extLst>
</a:theme>
</file>

<file path=ppt/theme/theme3.xml><?xml version="1.0" encoding="utf-8"?>
<a:theme xmlns:a="http://schemas.openxmlformats.org/drawingml/2006/main" name="IBM Brand Template 2022">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p="http://schemas.openxmlformats.org/presentationml/2006/main" xmlns:r="http://schemas.openxmlformats.org/officeDocument/2006/relationships"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Master_Presentation_2021_V01_Plex" id="{BD398A2B-0B96-D843-9A4A-05239798B6A1}" vid="{46683C84-C800-D441-9101-471717108C9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0bc387f4-a8ec-4683-be27-b084416112d4" xsi:nil="true"/>
    <lcf76f155ced4ddcb4097134ff3c332f xmlns="261d4a04-0741-41a6-b991-fa661733abfc">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7CA69447617F84FB27EB01914F6D40C" ma:contentTypeVersion="17" ma:contentTypeDescription="Create a new document." ma:contentTypeScope="" ma:versionID="891d1fcd03c8fdd75dbd394c6dd0593c">
  <xsd:schema xmlns:xsd="http://www.w3.org/2001/XMLSchema" xmlns:xs="http://www.w3.org/2001/XMLSchema" xmlns:p="http://schemas.microsoft.com/office/2006/metadata/properties" xmlns:ns2="8b9052d9-c520-441f-8693-bf826caefee5" xmlns:ns3="261d4a04-0741-41a6-b991-fa661733abfc" xmlns:ns4="0bc387f4-a8ec-4683-be27-b084416112d4" targetNamespace="http://schemas.microsoft.com/office/2006/metadata/properties" ma:root="true" ma:fieldsID="181361636058c72ad5790f970be36e4d" ns2:_="" ns3:_="" ns4:_="">
    <xsd:import namespace="8b9052d9-c520-441f-8693-bf826caefee5"/>
    <xsd:import namespace="261d4a04-0741-41a6-b991-fa661733abfc"/>
    <xsd:import namespace="0bc387f4-a8ec-4683-be27-b084416112d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KeyPoints" minOccurs="0"/>
                <xsd:element ref="ns3:MediaServiceKeyPoints" minOccurs="0"/>
                <xsd:element ref="ns3:MediaServiceDateTaken" minOccurs="0"/>
                <xsd:element ref="ns3:MediaServiceAutoTags" minOccurs="0"/>
                <xsd:element ref="ns3:MediaLengthInSeconds" minOccurs="0"/>
                <xsd:element ref="ns3:MediaServiceOCR" minOccurs="0"/>
                <xsd:element ref="ns3:MediaServiceGenerationTime" minOccurs="0"/>
                <xsd:element ref="ns3:MediaServiceEventHashCode" minOccurs="0"/>
                <xsd:element ref="ns3:lcf76f155ced4ddcb4097134ff3c332f" minOccurs="0"/>
                <xsd:element ref="ns4:TaxCatchAll" minOccurs="0"/>
                <xsd:element ref="ns3:MediaServiceLocation"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b9052d9-c520-441f-8693-bf826caefee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61d4a04-0741-41a6-b991-fa661733abf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bffcf3f5-8b15-4b31-9c2f-1224d764716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bc387f4-a8ec-4683-be27-b084416112d4"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47c0f3a8-8b06-4ac5-a655-41bde421f286}" ma:internalName="TaxCatchAll" ma:showField="CatchAllData" ma:web="8b9052d9-c520-441f-8693-bf826caefee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ABE9B7-0569-44F5-8868-E7508E2A3530}">
  <ds:schemaRefs>
    <ds:schemaRef ds:uri="http://schemas.microsoft.com/sharepoint/v3/contenttype/forms"/>
  </ds:schemaRefs>
</ds:datastoreItem>
</file>

<file path=customXml/itemProps2.xml><?xml version="1.0" encoding="utf-8"?>
<ds:datastoreItem xmlns:ds="http://schemas.openxmlformats.org/officeDocument/2006/customXml" ds:itemID="{5E84F91D-2137-4CD5-871C-737B98DBEBBA}">
  <ds:schemaRefs>
    <ds:schemaRef ds:uri="http://purl.org/dc/dcmitype/"/>
    <ds:schemaRef ds:uri="0bc387f4-a8ec-4683-be27-b084416112d4"/>
    <ds:schemaRef ds:uri="http://schemas.openxmlformats.org/package/2006/metadata/core-properties"/>
    <ds:schemaRef ds:uri="http://schemas.microsoft.com/office/2006/documentManagement/types"/>
    <ds:schemaRef ds:uri="8b9052d9-c520-441f-8693-bf826caefee5"/>
    <ds:schemaRef ds:uri="261d4a04-0741-41a6-b991-fa661733abfc"/>
    <ds:schemaRef ds:uri="http://schemas.microsoft.com/office/2006/metadata/properties"/>
    <ds:schemaRef ds:uri="http://schemas.microsoft.com/office/infopath/2007/PartnerControls"/>
    <ds:schemaRef ds:uri="http://purl.org/dc/elements/1.1/"/>
    <ds:schemaRef ds:uri="http://www.w3.org/XML/1998/namespace"/>
    <ds:schemaRef ds:uri="http://purl.org/dc/terms/"/>
  </ds:schemaRefs>
</ds:datastoreItem>
</file>

<file path=customXml/itemProps3.xml><?xml version="1.0" encoding="utf-8"?>
<ds:datastoreItem xmlns:ds="http://schemas.openxmlformats.org/officeDocument/2006/customXml" ds:itemID="{D291244E-AB0F-47A3-8FB2-93A5D14FD494}">
  <ds:schemaRefs>
    <ds:schemaRef ds:uri="0bc387f4-a8ec-4683-be27-b084416112d4"/>
    <ds:schemaRef ds:uri="261d4a04-0741-41a6-b991-fa661733abfc"/>
    <ds:schemaRef ds:uri="8b9052d9-c520-441f-8693-bf826caefee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IBM Brand Template 2022 (Microgrid)</Template>
  <TotalTime>1452</TotalTime>
  <Words>568</Words>
  <Application>Microsoft Macintosh PowerPoint</Application>
  <PresentationFormat>Custom</PresentationFormat>
  <Paragraphs>77</Paragraphs>
  <Slides>5</Slides>
  <Notes>5</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ＭＳ Ｐゴシック</vt:lpstr>
      <vt:lpstr>Arial</vt:lpstr>
      <vt:lpstr>IBM Plex Sans</vt:lpstr>
      <vt:lpstr>IBM Plex Sans ExtLt</vt:lpstr>
      <vt:lpstr>IBM Plex Sans Light</vt:lpstr>
      <vt:lpstr>IBM Brand Template 2022 (Microgrid)</vt:lpstr>
      <vt:lpstr>Lock it Down! IBM’s Key’s to  Data Security Success</vt:lpstr>
      <vt:lpstr>Data</vt:lpstr>
      <vt:lpstr>Keys to Data Security Success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64/86/130pt title,  5 lines maximum,  sentence case</dc:title>
  <dc:creator>Samuel Castrillo</dc:creator>
  <cp:lastModifiedBy>Melissa Gabriele</cp:lastModifiedBy>
  <cp:revision>6</cp:revision>
  <cp:lastPrinted>2022-12-08T01:19:42Z</cp:lastPrinted>
  <dcterms:created xsi:type="dcterms:W3CDTF">2022-10-17T19:54:37Z</dcterms:created>
  <dcterms:modified xsi:type="dcterms:W3CDTF">2024-11-19T17:13:10Z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0x010100B7CA69447617F84FB27EB01914F6D40C</vt:lpwstr>
  </property>
  <property fmtid="{D5CDD505-2E9C-101B-9397-08002B2CF9AE}" pid="3" name="MediaServiceImageTags">
    <vt:lpwstr/>
  </property>
</Properties>
</file>