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4660"/>
  </p:normalViewPr>
  <p:slideViewPr>
    <p:cSldViewPr snapToGrid="0">
      <p:cViewPr varScale="1">
        <p:scale>
          <a:sx n="77" d="100"/>
          <a:sy n="77" d="100"/>
        </p:scale>
        <p:origin x="108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3960" y="341776"/>
            <a:ext cx="8791575" cy="975113"/>
          </a:xfrm>
        </p:spPr>
        <p:txBody>
          <a:bodyPr/>
          <a:lstStyle/>
          <a:p>
            <a:r>
              <a:rPr lang="en-US" dirty="0" err="1"/>
              <a:t>Проект</a:t>
            </a:r>
            <a:r>
              <a:rPr lang="en-US" dirty="0"/>
              <a:t> "</a:t>
            </a:r>
            <a:r>
              <a:rPr lang="en-US" dirty="0" err="1"/>
              <a:t>Мафия</a:t>
            </a:r>
            <a:r>
              <a:rPr lang="en-US" dirty="0"/>
              <a:t>"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05DF13-17D6-4244-8A58-C133E44EFF25}"/>
              </a:ext>
            </a:extLst>
          </p:cNvPr>
          <p:cNvSpPr txBox="1"/>
          <p:nvPr/>
        </p:nvSpPr>
        <p:spPr>
          <a:xfrm>
            <a:off x="7056862" y="4055327"/>
            <a:ext cx="5038493" cy="230832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400" dirty="0"/>
              <a:t>Выполнил: ученик</a:t>
            </a:r>
          </a:p>
          <a:p>
            <a:r>
              <a:rPr lang="ru-RU" sz="2400" dirty="0"/>
              <a:t>9 класса "К"</a:t>
            </a:r>
          </a:p>
          <a:p>
            <a:r>
              <a:rPr lang="ru-RU" sz="2400" dirty="0"/>
              <a:t>МАОУ "Лицей №14"</a:t>
            </a:r>
          </a:p>
          <a:p>
            <a:r>
              <a:rPr lang="ru-RU" sz="2400" dirty="0"/>
              <a:t>Имени заслуженного учителя РФ А.М. Кузьмина</a:t>
            </a:r>
          </a:p>
          <a:p>
            <a:r>
              <a:rPr lang="ru-RU" sz="2400" dirty="0"/>
              <a:t>Тельнов Федор</a:t>
            </a:r>
          </a:p>
        </p:txBody>
      </p:sp>
      <p:pic>
        <p:nvPicPr>
          <p:cNvPr id="6" name="Рисунок 6" descr="Изображение выглядит как силуэт&#10;&#10;Описание создано с высокой степенью достоверности">
            <a:extLst>
              <a:ext uri="{FF2B5EF4-FFF2-40B4-BE49-F238E27FC236}">
                <a16:creationId xmlns:a16="http://schemas.microsoft.com/office/drawing/2014/main" id="{01308FFE-510A-4E44-9434-7C7A4409EC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5673" y="2131766"/>
            <a:ext cx="3523333" cy="352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14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829653-16D6-4FB1-88F7-0B5CEA648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208" y="29700"/>
            <a:ext cx="9905998" cy="1478570"/>
          </a:xfrm>
        </p:spPr>
        <p:txBody>
          <a:bodyPr/>
          <a:lstStyle/>
          <a:p>
            <a:pPr algn="ctr"/>
            <a:r>
              <a:rPr lang="ru-RU"/>
              <a:t>Итоги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9B246C-7791-4AE5-A29B-E4FE27958C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6776" y="1366260"/>
            <a:ext cx="9905999" cy="432969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dirty="0"/>
              <a:t>За время работы над проектом я значительно поднял свои навыки </a:t>
            </a:r>
            <a:r>
              <a:rPr lang="ru-RU"/>
              <a:t>промышленного программирования, в частности о многопоточности, серверах, оконных приложениях.</a:t>
            </a:r>
          </a:p>
          <a:p>
            <a:pPr marL="0" indent="0">
              <a:buNone/>
            </a:pPr>
            <a:r>
              <a:rPr lang="ru-RU"/>
              <a:t>Научился "разпараллеливать" процессы в программе.</a:t>
            </a:r>
            <a:endParaRPr lang="ru-RU" dirty="0"/>
          </a:p>
          <a:p>
            <a:pPr marL="0" indent="0">
              <a:buNone/>
            </a:pPr>
            <a:r>
              <a:rPr lang="ru-RU"/>
              <a:t>Понял суть Vk Api, JSON-запросов, работу http-протокола, кодировке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4" descr="Изображение выглядит как текст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6F8659A3-5051-4BAB-B212-B265C209B6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3877" y="4315484"/>
            <a:ext cx="4076700" cy="200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6249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61AC48-D31D-481D-B36F-798961597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4025" y="1972189"/>
            <a:ext cx="9905998" cy="1478570"/>
          </a:xfrm>
        </p:spPr>
        <p:txBody>
          <a:bodyPr/>
          <a:lstStyle/>
          <a:p>
            <a:r>
              <a:rPr lang="ru-RU"/>
              <a:t>Спасибо за внимание! :)</a:t>
            </a:r>
          </a:p>
        </p:txBody>
      </p:sp>
    </p:spTree>
    <p:extLst>
      <p:ext uri="{BB962C8B-B14F-4D97-AF65-F5344CB8AC3E}">
        <p14:creationId xmlns:p14="http://schemas.microsoft.com/office/powerpoint/2010/main" val="3633414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8E4A75-4576-41CA-B765-74CD26B23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3267" y="79542"/>
            <a:ext cx="9905998" cy="1478570"/>
          </a:xfrm>
        </p:spPr>
        <p:txBody>
          <a:bodyPr/>
          <a:lstStyle/>
          <a:p>
            <a:r>
              <a:rPr lang="ru-RU" dirty="0"/>
              <a:t>Проект "МАФИЯ"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80E6D9B-0073-4DB4-A82B-3FE7FC5ABD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7169" y="1431731"/>
            <a:ext cx="9905999" cy="35417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dirty="0"/>
              <a:t>Играя в мафию, я каждый раз задумывался, а для чего мы выбираем ведущего, который собирает игроков, оглашает роли и проводит процесс, ведь это может делать программа. "МАФИЯ" - приложение для ПК, которое будет выполнять все действия, необходимые для комфортной игры даже на расстоянии</a:t>
            </a:r>
          </a:p>
        </p:txBody>
      </p:sp>
      <p:pic>
        <p:nvPicPr>
          <p:cNvPr id="4" name="Рисунок 4" descr="Изображение выглядит как снимок экрана, стоит, мужчина, монитор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D1108AFA-A28A-423A-8C67-DB2D1800C2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5986" y="3312396"/>
            <a:ext cx="4230030" cy="3429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740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D05E76-D846-4503-A3C9-BF2E3A32C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8801" y="62706"/>
            <a:ext cx="9905998" cy="1478570"/>
          </a:xfrm>
        </p:spPr>
        <p:txBody>
          <a:bodyPr/>
          <a:lstStyle/>
          <a:p>
            <a:r>
              <a:rPr lang="ru-RU"/>
              <a:t>Этапы Изучения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6B24CEF-A7A1-4C4F-8E3C-EDF8BC0371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0024" y="1729534"/>
            <a:ext cx="9905999" cy="35417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AutoNum type="arabicPeriod"/>
            </a:pPr>
            <a:r>
              <a:rPr lang="ru-RU"/>
              <a:t>Изучение документации по Vk Api, в частности, по VkOauth</a:t>
            </a:r>
          </a:p>
          <a:p>
            <a:pPr marL="457200" indent="-457200">
              <a:buAutoNum type="arabicPeriod"/>
            </a:pPr>
            <a:r>
              <a:rPr lang="ru-RU"/>
              <a:t>Изучение внутреннего устройства серверов</a:t>
            </a:r>
          </a:p>
          <a:p>
            <a:pPr marL="457200" indent="-457200">
              <a:buAutoNum type="arabicPeriod"/>
            </a:pPr>
            <a:r>
              <a:rPr lang="ru-RU"/>
              <a:t>Изучение средств для создания оконных приложений(Qt)</a:t>
            </a:r>
          </a:p>
          <a:p>
            <a:pPr marL="457200" indent="-457200">
              <a:buAutoNum type="arabicPeriod"/>
            </a:pPr>
            <a:r>
              <a:rPr lang="ru-RU"/>
              <a:t>Изучение многопоточности и параллельного выполнения программы</a:t>
            </a:r>
          </a:p>
          <a:p>
            <a:pPr marL="457200" indent="-457200">
              <a:buAutoNum type="arabicPeriod"/>
            </a:pPr>
            <a:endParaRPr lang="ru-RU" dirty="0"/>
          </a:p>
        </p:txBody>
      </p:sp>
      <p:pic>
        <p:nvPicPr>
          <p:cNvPr id="6" name="Рисунок 6" descr="Изображение выглядит как снимок экрана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B2220321-5B06-4C27-8424-13C5F1C7F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4579" y="3839103"/>
            <a:ext cx="3354939" cy="2824966"/>
          </a:xfrm>
          <a:prstGeom prst="rect">
            <a:avLst/>
          </a:prstGeom>
        </p:spPr>
      </p:pic>
      <p:pic>
        <p:nvPicPr>
          <p:cNvPr id="8" name="Рисунок 8" descr="Изображение выглядит как снимок экрана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08BF5FDE-C38F-4034-8AA3-24B71CF9A5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5751" y="3836178"/>
            <a:ext cx="3478407" cy="2834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317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0F54E0-8E64-434A-9E84-64182AE23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6803" y="172469"/>
            <a:ext cx="9905998" cy="1478570"/>
          </a:xfrm>
        </p:spPr>
        <p:txBody>
          <a:bodyPr/>
          <a:lstStyle/>
          <a:p>
            <a:r>
              <a:rPr lang="ru-RU" dirty="0"/>
              <a:t>Этапы Создания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0600948-C39E-41C4-8C48-DB1D02C9A0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5753" y="1482676"/>
            <a:ext cx="9905999" cy="35417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AutoNum type="arabicPeriod"/>
            </a:pPr>
            <a:r>
              <a:rPr lang="ru-RU"/>
              <a:t>Средства опознания игроков(регистрация и авторизация)</a:t>
            </a:r>
          </a:p>
          <a:p>
            <a:pPr marL="457200" indent="-457200">
              <a:buAutoNum type="arabicPeriod"/>
            </a:pPr>
            <a:r>
              <a:rPr lang="ru-RU" dirty="0"/>
              <a:t>Создание сервера для обмена данными и их защиты</a:t>
            </a:r>
          </a:p>
          <a:p>
            <a:pPr marL="457200" indent="-457200">
              <a:buAutoNum type="arabicPeriod"/>
            </a:pPr>
            <a:r>
              <a:rPr lang="ru-RU"/>
              <a:t>Отрисовка самого приложения</a:t>
            </a:r>
          </a:p>
          <a:p>
            <a:pPr marL="457200" indent="-457200">
              <a:buAutoNum type="arabicPeriod"/>
            </a:pPr>
            <a:r>
              <a:rPr lang="ru-RU" dirty="0"/>
              <a:t>Создание </a:t>
            </a:r>
            <a:r>
              <a:rPr lang="ru-RU" err="1"/>
              <a:t>бэкэнда</a:t>
            </a:r>
            <a:r>
              <a:rPr lang="ru-RU" dirty="0"/>
              <a:t> для приложения</a:t>
            </a:r>
          </a:p>
        </p:txBody>
      </p:sp>
      <p:pic>
        <p:nvPicPr>
          <p:cNvPr id="4" name="Рисунок 4" descr="Изображение выглядит как снимок экрана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4EEFBDE3-F12C-4DB0-A36D-1CF8A8F614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8479" y="3138477"/>
            <a:ext cx="4027291" cy="3482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439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99CA15-AEBD-4849-A988-A79AB3BA1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83" y="178045"/>
            <a:ext cx="9905998" cy="1478570"/>
          </a:xfrm>
        </p:spPr>
        <p:txBody>
          <a:bodyPr/>
          <a:lstStyle/>
          <a:p>
            <a:pPr algn="ctr"/>
            <a:r>
              <a:rPr lang="ru-RU" dirty="0"/>
              <a:t>Авторизация и Регистрация</a:t>
            </a:r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A21A4B6-2322-4C88-8BBC-FD8723BA32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5549" y="1574078"/>
            <a:ext cx="9905999" cy="35417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dirty="0"/>
              <a:t>Первоначально я сделал авторизацию через </a:t>
            </a:r>
            <a:r>
              <a:rPr lang="ru-RU" dirty="0" err="1"/>
              <a:t>соц</a:t>
            </a:r>
            <a:r>
              <a:rPr lang="ru-RU" dirty="0"/>
              <a:t>-сеть "</a:t>
            </a:r>
            <a:r>
              <a:rPr lang="ru-RU" dirty="0" err="1"/>
              <a:t>Вконтакте</a:t>
            </a:r>
            <a:r>
              <a:rPr lang="ru-RU" dirty="0"/>
              <a:t>". Я пользовался описанным в документации алгоритмом "</a:t>
            </a:r>
            <a:r>
              <a:rPr lang="ru-RU" dirty="0" err="1"/>
              <a:t>OpenAuth</a:t>
            </a:r>
            <a:r>
              <a:rPr lang="ru-RU" dirty="0"/>
              <a:t> 2.0". Он является самым безопасным и удобным для пользователя, ведь все права, которые получает приложение, видны пользователю. В будущем я собираюсь создать авторизацию через OK и GMAIL </a:t>
            </a:r>
            <a:br>
              <a:rPr lang="ru-RU" dirty="0"/>
            </a:br>
            <a:endParaRPr lang="ru-RU" dirty="0"/>
          </a:p>
        </p:txBody>
      </p:sp>
      <p:pic>
        <p:nvPicPr>
          <p:cNvPr id="4" name="Рисунок 4" descr="Изображение выглядит как снимок экрана, текст&#10;&#10;Описание создано с высокой степенью достоверности">
            <a:extLst>
              <a:ext uri="{FF2B5EF4-FFF2-40B4-BE49-F238E27FC236}">
                <a16:creationId xmlns:a16="http://schemas.microsoft.com/office/drawing/2014/main" id="{E70457E7-24EE-4C16-B21C-4439CE0FA5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9695" y="3918193"/>
            <a:ext cx="3735429" cy="2842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095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5EF052-36FB-40C8-B923-64A991311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-161411"/>
            <a:ext cx="9905998" cy="1478570"/>
          </a:xfrm>
        </p:spPr>
        <p:txBody>
          <a:bodyPr/>
          <a:lstStyle/>
          <a:p>
            <a:pPr algn="ctr"/>
            <a:r>
              <a:rPr lang="ru-RU"/>
              <a:t>Сервер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9FADD5B-9FBD-4862-8CD6-91A4EBE1EC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8422" y="919552"/>
            <a:ext cx="9905999" cy="35417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dirty="0"/>
              <a:t>Для создания сервера я выбрал язык Python, т.к. для меня он был наиболее простой для работы с сетью. Пока сервер размещается локально, но в будущем планируется покупка хостинга. Также была прописана клиентская сторона(функции для работы с сервером). На сервере был реализован алгоритм кодирования, при котором русские </a:t>
            </a:r>
            <a:r>
              <a:rPr lang="ru-RU"/>
              <a:t>символы также стали доступны.</a:t>
            </a:r>
          </a:p>
        </p:txBody>
      </p:sp>
      <p:pic>
        <p:nvPicPr>
          <p:cNvPr id="4" name="Рисунок 4" descr="Изображение выглядит как электроника&#10;&#10;Описание создано с высокой степенью достоверности">
            <a:extLst>
              <a:ext uri="{FF2B5EF4-FFF2-40B4-BE49-F238E27FC236}">
                <a16:creationId xmlns:a16="http://schemas.microsoft.com/office/drawing/2014/main" id="{096434E5-4E00-499F-9DD4-0C390CE93A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7695" y="3620012"/>
            <a:ext cx="5971004" cy="2989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079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FA2E77-873C-4498-9FBA-86C51B80D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4519" y="304753"/>
            <a:ext cx="9905998" cy="1478570"/>
          </a:xfrm>
        </p:spPr>
        <p:txBody>
          <a:bodyPr/>
          <a:lstStyle/>
          <a:p>
            <a:pPr algn="ctr"/>
            <a:r>
              <a:rPr lang="ru-RU"/>
              <a:t>Отрисовка ОКна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528841E-1FB7-4FF8-80E3-805C793C2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4518" y="1756428"/>
            <a:ext cx="9905999" cy="35417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dirty="0"/>
              <a:t>Для пользователя важен дизайн, или, как говорят User Interface, или UI. Данная часть проекта все еще в разработке, цветовая тема еще будет </a:t>
            </a:r>
            <a:r>
              <a:rPr lang="ru-RU"/>
              <a:t>меняться. Для удобного и приятного дизайна я выбрал Qt Designer.</a:t>
            </a:r>
            <a:endParaRPr lang="ru-RU" dirty="0"/>
          </a:p>
        </p:txBody>
      </p:sp>
      <p:pic>
        <p:nvPicPr>
          <p:cNvPr id="4" name="Рисунок 4" descr="Изображение выглядит как снимок экрана, карта&#10;&#10;Описание создано с высокой степенью достоверности">
            <a:extLst>
              <a:ext uri="{FF2B5EF4-FFF2-40B4-BE49-F238E27FC236}">
                <a16:creationId xmlns:a16="http://schemas.microsoft.com/office/drawing/2014/main" id="{73E277B0-C01B-45A3-BCD5-9B7D57E7E4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3129" y="3079262"/>
            <a:ext cx="3980329" cy="3648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604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2F74EB-33C6-4E2D-86F0-8D4F963D0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1601" y="161318"/>
            <a:ext cx="9905998" cy="1478570"/>
          </a:xfrm>
        </p:spPr>
        <p:txBody>
          <a:bodyPr/>
          <a:lstStyle/>
          <a:p>
            <a:r>
              <a:rPr lang="ru-RU"/>
              <a:t>Бэкэнд приложения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DD7405-37D9-49D2-8A6F-A1BB1BA3C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9365" y="1424734"/>
            <a:ext cx="9905999" cy="35417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dirty="0"/>
              <a:t>Ну и самой сложной частью для меня оказался бэкэнд. Я еще ни разу не работал с Qt модулем, пришлось разбираться с нуля. Я воспользовался всеми возможными знаниями по Python'у для оптимизации приложения, </a:t>
            </a:r>
            <a:r>
              <a:rPr lang="ru-RU"/>
              <a:t>однако оптимизация все еще заставляет желать лучшего. </a:t>
            </a:r>
          </a:p>
        </p:txBody>
      </p:sp>
      <p:pic>
        <p:nvPicPr>
          <p:cNvPr id="4" name="Рисунок 4" descr="Изображение выглядит как снимок экрана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1E13CA59-497E-48B9-AEB8-E05CB4D509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3358230"/>
            <a:ext cx="6060141" cy="3315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682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5B2454-E22E-42DA-ABAC-9920F718F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5413" y="185563"/>
            <a:ext cx="9905998" cy="1478570"/>
          </a:xfrm>
        </p:spPr>
        <p:txBody>
          <a:bodyPr/>
          <a:lstStyle/>
          <a:p>
            <a:r>
              <a:rPr lang="ru-RU"/>
              <a:t>Структура Приложения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2EA8DCE-1C6B-43B5-845E-359D37A55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4094" y="1937760"/>
            <a:ext cx="9905999" cy="35417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/>
              <a:t>Для просмотра предлагаю его протестировать.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140700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5</TotalTime>
  <Words>0</Words>
  <Application>Microsoft Office PowerPoint</Application>
  <PresentationFormat>Широкоэкранный</PresentationFormat>
  <Paragraphs>0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Circuit</vt:lpstr>
      <vt:lpstr>Проект "Мафия"</vt:lpstr>
      <vt:lpstr>Проект "МАФИЯ"</vt:lpstr>
      <vt:lpstr>Этапы Изучения</vt:lpstr>
      <vt:lpstr>Этапы Создания</vt:lpstr>
      <vt:lpstr>Авторизация и Регистрация</vt:lpstr>
      <vt:lpstr>Сервер</vt:lpstr>
      <vt:lpstr>Отрисовка ОКна</vt:lpstr>
      <vt:lpstr>Бэкэнд приложения</vt:lpstr>
      <vt:lpstr>Структура Приложения</vt:lpstr>
      <vt:lpstr>Итоги</vt:lpstr>
      <vt:lpstr>Спасибо за внимание! :)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470</cp:revision>
  <dcterms:created xsi:type="dcterms:W3CDTF">2014-08-26T23:43:54Z</dcterms:created>
  <dcterms:modified xsi:type="dcterms:W3CDTF">2018-11-09T08:25:45Z</dcterms:modified>
</cp:coreProperties>
</file>