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7" r:id="rId3"/>
    <p:sldId id="263" r:id="rId4"/>
    <p:sldId id="262" r:id="rId5"/>
    <p:sldId id="260" r:id="rId6"/>
    <p:sldId id="265" r:id="rId7"/>
  </p:sldIdLst>
  <p:sldSz cx="12192000" cy="6858000"/>
  <p:notesSz cx="6858000" cy="9144000"/>
  <p:embeddedFontLst>
    <p:embeddedFont>
      <p:font typeface="字体管家糖果" charset="-122"/>
      <p:regular r:id="rId8"/>
    </p:embeddedFont>
    <p:embeddedFont>
      <p:font typeface="楷体" pitchFamily="49" charset="-122"/>
      <p:regular r:id="rId9"/>
    </p:embeddedFont>
    <p:embeddedFont>
      <p:font typeface="Calibri" pitchFamily="34" charset="0"/>
      <p:regular r:id="rId10"/>
      <p:bold r:id="rId11"/>
      <p:italic r:id="rId12"/>
      <p:boldItalic r:id="rId13"/>
    </p:embeddedFont>
    <p:embeddedFont>
      <p:font typeface="黑体" pitchFamily="49" charset="-122"/>
      <p:regular r:id="rId14"/>
    </p:embeddedFont>
    <p:embeddedFont>
      <p:font typeface="hakuyoxingshu7000" pitchFamily="2" charset="-122"/>
      <p:regular r:id="rId15"/>
    </p:embeddedFont>
    <p:embeddedFont>
      <p:font typeface="Calibri Light" pitchFamily="34" charset="0"/>
      <p:regular r:id="rId16"/>
      <p:italic r:id="rId17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-150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2016/6/29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2016/6/29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2016/6/29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2016/6/29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2016/6/29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2016/6/29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2016/6/29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2016/6/29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2016/6/29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2016/6/29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8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2016/6/29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82639"/>
            <a:ext cx="9378315" cy="1355431"/>
          </a:xfrm>
        </p:spPr>
        <p:txBody>
          <a:bodyPr/>
          <a:lstStyle/>
          <a:p>
            <a:r>
              <a:rPr lang="zh-CN" altLang="en-US" sz="7200" spc="300" dirty="0">
                <a:solidFill>
                  <a:schemeClr val="bg1"/>
                </a:solidFill>
                <a:latin typeface="字体管家糖果" charset="0"/>
                <a:ea typeface="字体管家糖果" charset="0"/>
                <a:sym typeface="+mn-ea"/>
              </a:rPr>
              <a:t>逃离秋名山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69978" y="2440949"/>
            <a:ext cx="10733405" cy="173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楷体" charset="0"/>
                <a:ea typeface="楷体" charset="0"/>
              </a:rPr>
              <a:t>公元</a:t>
            </a:r>
            <a:r>
              <a:rPr lang="en-US" altLang="zh-CN" sz="3600" dirty="0">
                <a:solidFill>
                  <a:schemeClr val="bg1"/>
                </a:solidFill>
                <a:latin typeface="楷体" charset="0"/>
                <a:ea typeface="楷体" charset="0"/>
              </a:rPr>
              <a:t>2061</a:t>
            </a:r>
            <a:r>
              <a:rPr lang="zh-CN" altLang="en-US" sz="3600" dirty="0">
                <a:solidFill>
                  <a:schemeClr val="bg1"/>
                </a:solidFill>
                <a:latin typeface="楷体" charset="0"/>
                <a:ea typeface="楷体" charset="0"/>
              </a:rPr>
              <a:t>年，时维九月，序属三秋。秋名山发生里氏</a:t>
            </a:r>
            <a:r>
              <a:rPr lang="en-US" altLang="zh-CN" sz="3600" dirty="0">
                <a:solidFill>
                  <a:schemeClr val="bg1"/>
                </a:solidFill>
                <a:latin typeface="楷体" charset="0"/>
                <a:ea typeface="楷体" charset="0"/>
              </a:rPr>
              <a:t>7.8</a:t>
            </a:r>
            <a:r>
              <a:rPr lang="zh-CN" altLang="en-US" sz="3600" dirty="0">
                <a:solidFill>
                  <a:schemeClr val="bg1"/>
                </a:solidFill>
                <a:latin typeface="楷体" charset="0"/>
                <a:ea typeface="楷体" charset="0"/>
              </a:rPr>
              <a:t>级地震，霎时间地动山摇，天崩地裂。秋名山众车神纷纷仓皇逃离秋名山</a:t>
            </a:r>
            <a:r>
              <a:rPr lang="en-US" altLang="zh-CN" sz="3600" dirty="0">
                <a:solidFill>
                  <a:schemeClr val="bg1"/>
                </a:solidFill>
                <a:latin typeface="楷体" charset="0"/>
                <a:ea typeface="楷体" charset="0"/>
              </a:rPr>
              <a:t>......</a:t>
            </a:r>
            <a:endParaRPr lang="zh-CN" altLang="en-US" sz="3600" dirty="0">
              <a:solidFill>
                <a:schemeClr val="bg1"/>
              </a:solidFill>
              <a:latin typeface="楷体" charset="0"/>
              <a:ea typeface="楷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8011392_085220601000_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731743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639616" y="1988840"/>
            <a:ext cx="6720747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perspectiveContrastingLeftFacing"/>
              <a:lightRig rig="sunset" dir="tl"/>
            </a:scene3d>
            <a:sp3d extrusionH="25400" contourW="8890" prstMaterial="metal">
              <a:bevelT w="57150" h="38100" prst="artDeco"/>
              <a:bevelB w="69850" h="69850" prst="divot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9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113</a:t>
            </a:r>
            <a:r>
              <a:rPr lang="zh-CN" altLang="en-US" sz="9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车队</a:t>
            </a:r>
            <a:endParaRPr lang="zh-CN" altLang="en-US" sz="9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83912" y="332656"/>
            <a:ext cx="1046440" cy="60486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黑体" pitchFamily="49" charset="-122"/>
                <a:ea typeface="hakuyoxingshu7000" pitchFamily="2" charset="-122"/>
                <a:cs typeface="hakuyoxingshu7000" pitchFamily="2" charset="-122"/>
              </a:rPr>
              <a:t>闪现空大并不关车门的车队队长</a:t>
            </a:r>
            <a:r>
              <a:rPr lang="en-US" altLang="zh-CN" sz="2800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黑体" pitchFamily="49" charset="-122"/>
                <a:ea typeface="hakuyoxingshu7000" pitchFamily="2" charset="-122"/>
                <a:cs typeface="hakuyoxingshu7000" pitchFamily="2" charset="-122"/>
              </a:rPr>
              <a:t>—</a:t>
            </a:r>
            <a:r>
              <a:rPr lang="zh-CN" altLang="en-US" sz="2800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黑体" pitchFamily="49" charset="-122"/>
                <a:ea typeface="hakuyoxingshu7000" pitchFamily="2" charset="-122"/>
                <a:cs typeface="hakuyoxingshu7000" pitchFamily="2" charset="-122"/>
              </a:rPr>
              <a:t>付伟</a:t>
            </a:r>
          </a:p>
          <a:p>
            <a:endParaRPr lang="zh-CN" alt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972205" y="332656"/>
            <a:ext cx="1046440" cy="60486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akuyoxingshu7000" pitchFamily="2" charset="-122"/>
                <a:ea typeface="hakuyoxingshu7000" pitchFamily="2" charset="-122"/>
                <a:cs typeface="hakuyoxingshu7000" pitchFamily="2" charset="-122"/>
              </a:rPr>
              <a:t>成功藏好并直接被秒的见习车手</a:t>
            </a:r>
            <a:r>
              <a:rPr lang="en-US" altLang="zh-CN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akuyoxingshu7000" pitchFamily="2" charset="-122"/>
                <a:ea typeface="hakuyoxingshu7000" pitchFamily="2" charset="-122"/>
                <a:cs typeface="hakuyoxingshu7000" pitchFamily="2" charset="-122"/>
              </a:rPr>
              <a:t>—</a:t>
            </a:r>
            <a:r>
              <a:rPr lang="zh-CN" alt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akuyoxingshu7000" pitchFamily="2" charset="-122"/>
                <a:ea typeface="hakuyoxingshu7000" pitchFamily="2" charset="-122"/>
                <a:cs typeface="hakuyoxingshu7000" pitchFamily="2" charset="-122"/>
              </a:rPr>
              <a:t>张涛 </a:t>
            </a:r>
          </a:p>
          <a:p>
            <a:endParaRPr lang="zh-CN" alt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1977027" y="332656"/>
            <a:ext cx="892552" cy="65253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akuyoxingshu7000" pitchFamily="2" charset="-122"/>
                <a:ea typeface="hakuyoxingshu7000" pitchFamily="2" charset="-122"/>
                <a:cs typeface="hakuyoxingshu7000" pitchFamily="2" charset="-122"/>
              </a:rPr>
              <a:t>撩妹无数并深夜飙车的车队核心</a:t>
            </a:r>
            <a:r>
              <a:rPr lang="en-US" altLang="zh-CN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akuyoxingshu7000" pitchFamily="2" charset="-122"/>
                <a:ea typeface="hakuyoxingshu7000" pitchFamily="2" charset="-122"/>
                <a:cs typeface="hakuyoxingshu7000" pitchFamily="2" charset="-122"/>
              </a:rPr>
              <a:t>—</a:t>
            </a:r>
            <a:r>
              <a:rPr lang="zh-CN" alt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akuyoxingshu7000" pitchFamily="2" charset="-122"/>
                <a:ea typeface="hakuyoxingshu7000" pitchFamily="2" charset="-122"/>
                <a:cs typeface="hakuyoxingshu7000" pitchFamily="2" charset="-122"/>
              </a:rPr>
              <a:t>敬云新</a:t>
            </a:r>
          </a:p>
          <a:p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1465242" y="332656"/>
            <a:ext cx="553998" cy="65253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akuyoxingshu7000" pitchFamily="2" charset="-122"/>
                <a:ea typeface="hakuyoxingshu7000" pitchFamily="2" charset="-122"/>
                <a:cs typeface="hakuyoxingshu7000" pitchFamily="2" charset="-122"/>
              </a:rPr>
              <a:t>不愿意头露姓名并自带</a:t>
            </a:r>
            <a:r>
              <a:rPr lang="en-US" altLang="zh-CN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akuyoxingshu7000" pitchFamily="2" charset="-122"/>
                <a:ea typeface="hakuyoxingshu7000" pitchFamily="2" charset="-122"/>
                <a:cs typeface="hakuyoxingshu7000" pitchFamily="2" charset="-122"/>
              </a:rPr>
              <a:t>BGM</a:t>
            </a:r>
            <a:r>
              <a:rPr lang="zh-CN" alt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akuyoxingshu7000" pitchFamily="2" charset="-122"/>
                <a:ea typeface="hakuyoxingshu7000" pitchFamily="2" charset="-122"/>
                <a:cs typeface="hakuyoxingshu7000" pitchFamily="2" charset="-122"/>
              </a:rPr>
              <a:t>的车队精英</a:t>
            </a:r>
            <a:r>
              <a:rPr lang="en-US" altLang="zh-CN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akuyoxingshu7000" pitchFamily="2" charset="-122"/>
                <a:ea typeface="hakuyoxingshu7000" pitchFamily="2" charset="-122"/>
                <a:cs typeface="hakuyoxingshu7000" pitchFamily="2" charset="-122"/>
              </a:rPr>
              <a:t>—</a:t>
            </a:r>
            <a:r>
              <a:rPr lang="zh-CN" alt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akuyoxingshu7000" pitchFamily="2" charset="-122"/>
                <a:ea typeface="hakuyoxingshu7000" pitchFamily="2" charset="-122"/>
                <a:cs typeface="hakuyoxingshu7000" pitchFamily="2" charset="-122"/>
              </a:rPr>
              <a:t>姚远</a:t>
            </a:r>
            <a:endParaRPr lang="zh-CN" alt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akuyoxingshu7000" pitchFamily="2" charset="-122"/>
              <a:ea typeface="hakuyoxingshu7000" pitchFamily="2" charset="-122"/>
              <a:cs typeface="hakuyoxingshu7000" pitchFamily="2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353569" y="404664"/>
            <a:ext cx="830997" cy="64533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akuyoxingshu7000" pitchFamily="2" charset="-122"/>
                <a:ea typeface="hakuyoxingshu7000" pitchFamily="2" charset="-122"/>
                <a:cs typeface="hakuyoxingshu7000" pitchFamily="2" charset="-122"/>
              </a:rPr>
              <a:t>辣手摧花并自称大表哥的车队老手</a:t>
            </a:r>
            <a:r>
              <a:rPr lang="en-US" altLang="zh-CN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akuyoxingshu7000" pitchFamily="2" charset="-122"/>
                <a:ea typeface="hakuyoxingshu7000" pitchFamily="2" charset="-122"/>
                <a:cs typeface="hakuyoxingshu7000" pitchFamily="2" charset="-122"/>
              </a:rPr>
              <a:t>——</a:t>
            </a:r>
            <a:r>
              <a:rPr lang="zh-CN" alt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akuyoxingshu7000" pitchFamily="2" charset="-122"/>
                <a:ea typeface="hakuyoxingshu7000" pitchFamily="2" charset="-122"/>
                <a:cs typeface="hakuyoxingshu7000" pitchFamily="2" charset="-122"/>
              </a:rPr>
              <a:t>李永生</a:t>
            </a:r>
          </a:p>
          <a:p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380108" y="404664"/>
            <a:ext cx="923330" cy="623731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akuyoxingshu7000" pitchFamily="2" charset="-122"/>
                <a:ea typeface="hakuyoxingshu7000" pitchFamily="2" charset="-122"/>
                <a:cs typeface="hakuyoxingshu7000" pitchFamily="2" charset="-122"/>
              </a:rPr>
              <a:t>人人皆知并擅用大宝剑的车队副驾</a:t>
            </a:r>
            <a:r>
              <a:rPr lang="en-US" altLang="zh-CN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akuyoxingshu7000" pitchFamily="2" charset="-122"/>
                <a:ea typeface="hakuyoxingshu7000" pitchFamily="2" charset="-122"/>
                <a:cs typeface="hakuyoxingshu7000" pitchFamily="2" charset="-122"/>
              </a:rPr>
              <a:t>——</a:t>
            </a:r>
            <a:r>
              <a:rPr lang="zh-CN" alt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akuyoxingshu7000" pitchFamily="2" charset="-122"/>
                <a:ea typeface="hakuyoxingshu7000" pitchFamily="2" charset="-122"/>
                <a:cs typeface="hakuyoxingshu7000" pitchFamily="2" charset="-122"/>
              </a:rPr>
              <a:t>王运钊</a:t>
            </a:r>
          </a:p>
          <a:p>
            <a:endParaRPr lang="zh-CN" altLang="en-US" sz="2400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  <p:bldP spid="16" grpId="0"/>
      <p:bldP spid="17" grpId="0"/>
      <p:bldP spid="18" grpId="0"/>
      <p:bldP spid="19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734" y="245660"/>
            <a:ext cx="10202839" cy="1240311"/>
          </a:xfrm>
        </p:spPr>
        <p:txBody>
          <a:bodyPr>
            <a:prstTxWarp prst="textWave2">
              <a:avLst/>
            </a:prstTxWarp>
            <a:norm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hakuyoxingshu7000" pitchFamily="2" charset="-122"/>
                <a:ea typeface="hakuyoxingshu7000" pitchFamily="2" charset="-122"/>
                <a:cs typeface="hakuyoxingshu7000" pitchFamily="2" charset="-122"/>
              </a:rPr>
              <a:t>开始界面</a:t>
            </a:r>
            <a:endParaRPr lang="zh-CN" altLang="en-US" sz="4000" dirty="0">
              <a:solidFill>
                <a:schemeClr val="bg1"/>
              </a:solidFill>
              <a:latin typeface="hakuyoxingshu7000" pitchFamily="2" charset="-122"/>
              <a:ea typeface="hakuyoxingshu7000" pitchFamily="2" charset="-122"/>
              <a:cs typeface="hakuyoxingshu7000" pitchFamily="2" charset="-122"/>
            </a:endParaRPr>
          </a:p>
        </p:txBody>
      </p:sp>
      <p:pic>
        <p:nvPicPr>
          <p:cNvPr id="4" name="内容占位符 3" descr="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72955" y="1637731"/>
            <a:ext cx="11641541" cy="4954138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5495" y="228647"/>
            <a:ext cx="10515600" cy="917765"/>
          </a:xfrm>
        </p:spPr>
        <p:txBody>
          <a:bodyPr>
            <a:prstTxWarp prst="textWave2">
              <a:avLst/>
            </a:prstTxWarp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hakuyoxingshu7000" pitchFamily="2" charset="-122"/>
                <a:ea typeface="hakuyoxingshu7000" pitchFamily="2" charset="-122"/>
                <a:cs typeface="hakuyoxingshu7000" pitchFamily="2" charset="-122"/>
              </a:rPr>
              <a:t>游戏界面的概况图</a:t>
            </a:r>
            <a:endParaRPr lang="zh-CN" altLang="en-US" dirty="0">
              <a:solidFill>
                <a:schemeClr val="bg1"/>
              </a:solidFill>
              <a:latin typeface="hakuyoxingshu7000" pitchFamily="2" charset="-122"/>
              <a:ea typeface="hakuyoxingshu7000" pitchFamily="2" charset="-122"/>
              <a:cs typeface="hakuyoxingshu7000" pitchFamily="2" charset="-122"/>
            </a:endParaRPr>
          </a:p>
        </p:txBody>
      </p:sp>
      <p:graphicFrame>
        <p:nvGraphicFramePr>
          <p:cNvPr id="4" name="内容占位符 3">
            <a:hlinkClick r:id="" action="ppaction://ole?verb=0"/>
          </p:cNvPr>
          <p:cNvGraphicFramePr>
            <a:graphicFrameLocks noChangeAspect="1"/>
          </p:cNvGraphicFramePr>
          <p:nvPr>
            <p:ph idx="1"/>
          </p:nvPr>
        </p:nvGraphicFramePr>
        <p:xfrm>
          <a:off x="0" y="1228299"/>
          <a:ext cx="12192000" cy="5629701"/>
        </p:xfrm>
        <a:graphic>
          <a:graphicData uri="http://schemas.openxmlformats.org/presentationml/2006/ole">
            <p:oleObj spid="_x0000_s3074" name="Microsoft PowerPoint Show 2007" r:id="rId3" imgW="4562602" imgH="3419290" progId="PowerPoint.Show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4678" y="201352"/>
            <a:ext cx="10421203" cy="1095186"/>
          </a:xfrm>
        </p:spPr>
        <p:txBody>
          <a:bodyPr>
            <a:prstTxWarp prst="textChevron">
              <a:avLst/>
            </a:prstTxWarp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hakuyoxingshu7000" pitchFamily="2" charset="-122"/>
                <a:ea typeface="hakuyoxingshu7000" pitchFamily="2" charset="-122"/>
                <a:cs typeface="hakuyoxingshu7000" pitchFamily="2" charset="-122"/>
              </a:rPr>
              <a:t>结束界面</a:t>
            </a:r>
            <a:endParaRPr lang="zh-CN" altLang="en-US" dirty="0">
              <a:solidFill>
                <a:schemeClr val="bg1"/>
              </a:solidFill>
              <a:latin typeface="hakuyoxingshu7000" pitchFamily="2" charset="-122"/>
              <a:ea typeface="hakuyoxingshu7000" pitchFamily="2" charset="-122"/>
              <a:cs typeface="hakuyoxingshu7000" pitchFamily="2" charset="-122"/>
            </a:endParaRPr>
          </a:p>
        </p:txBody>
      </p:sp>
      <p:pic>
        <p:nvPicPr>
          <p:cNvPr id="4" name="内容占位符 3" descr="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4024" y="1405719"/>
            <a:ext cx="11313994" cy="518615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408200167mm61i1bwmxz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413" y="980729"/>
            <a:ext cx="10849205" cy="42008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189</Words>
  <Application>Microsoft Office PowerPoint</Application>
  <PresentationFormat>自定义</PresentationFormat>
  <Paragraphs>12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宋体</vt:lpstr>
      <vt:lpstr>字体管家糖果</vt:lpstr>
      <vt:lpstr>楷体</vt:lpstr>
      <vt:lpstr>Calibri</vt:lpstr>
      <vt:lpstr>黑体</vt:lpstr>
      <vt:lpstr>hakuyoxingshu7000</vt:lpstr>
      <vt:lpstr>Calibri Light</vt:lpstr>
      <vt:lpstr>Office 主题</vt:lpstr>
      <vt:lpstr>Microsoft PowerPoint Show 2007</vt:lpstr>
      <vt:lpstr>逃离秋名山</vt:lpstr>
      <vt:lpstr>幻灯片 2</vt:lpstr>
      <vt:lpstr>开始界面</vt:lpstr>
      <vt:lpstr>游戏界面的概况图</vt:lpstr>
      <vt:lpstr>结束界面</vt:lpstr>
      <vt:lpstr>幻灯片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Administrator</cp:lastModifiedBy>
  <cp:revision>19</cp:revision>
  <dcterms:created xsi:type="dcterms:W3CDTF">2016-06-29T08:26:00Z</dcterms:created>
  <dcterms:modified xsi:type="dcterms:W3CDTF">2016-06-29T12:17:10Z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