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8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50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004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762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174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467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2233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966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286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42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926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97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067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49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32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61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976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07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9B33CD-816F-477F-B714-CAFF72EA6A48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31EDDF-CB48-47D0-A817-F9ED5ADF3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584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Lufylegend</a:t>
            </a:r>
            <a:r>
              <a:rPr lang="zh-CN" altLang="en-US" dirty="0" smtClean="0"/>
              <a:t>开源库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616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r>
              <a:rPr lang="en-US" altLang="zh-CN" dirty="0" err="1" smtClean="0"/>
              <a:t>LTextField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文本属性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设置文本</a:t>
            </a:r>
            <a:r>
              <a:rPr lang="en-US" altLang="zh-CN" dirty="0" smtClean="0"/>
              <a:t>	text</a:t>
            </a:r>
          </a:p>
          <a:p>
            <a:pPr marL="457200" lvl="1" indent="0">
              <a:buNone/>
            </a:pPr>
            <a:r>
              <a:rPr lang="zh-CN" altLang="en-US" dirty="0" smtClean="0"/>
              <a:t>起始位置</a:t>
            </a:r>
            <a:r>
              <a:rPr lang="en-US" altLang="zh-CN" dirty="0" smtClean="0"/>
              <a:t>	x, y</a:t>
            </a:r>
          </a:p>
          <a:p>
            <a:pPr marL="457200" lvl="1" indent="0">
              <a:buNone/>
            </a:pPr>
            <a:r>
              <a:rPr lang="zh-CN" altLang="en-US" dirty="0" smtClean="0"/>
              <a:t>大小</a:t>
            </a:r>
            <a:r>
              <a:rPr lang="en-US" altLang="zh-CN" dirty="0" smtClean="0"/>
              <a:t>	size</a:t>
            </a:r>
          </a:p>
          <a:p>
            <a:pPr marL="457200" lvl="1" indent="0">
              <a:buNone/>
            </a:pPr>
            <a:r>
              <a:rPr lang="zh-CN" altLang="en-US" dirty="0" smtClean="0"/>
              <a:t>颜色</a:t>
            </a:r>
            <a:r>
              <a:rPr lang="en-US" altLang="zh-CN" dirty="0" smtClean="0"/>
              <a:t>	color</a:t>
            </a:r>
          </a:p>
          <a:p>
            <a:pPr marL="457200" lvl="1" indent="0">
              <a:buNone/>
            </a:pPr>
            <a:r>
              <a:rPr lang="zh-CN" altLang="en-US" dirty="0" smtClean="0"/>
              <a:t>粗细</a:t>
            </a:r>
            <a:r>
              <a:rPr lang="en-US" altLang="zh-CN" dirty="0" smtClean="0"/>
              <a:t>	weight</a:t>
            </a:r>
          </a:p>
          <a:p>
            <a:pPr marL="457200" lvl="1" indent="0">
              <a:buNone/>
            </a:pPr>
            <a:r>
              <a:rPr lang="zh-CN" altLang="en-US" dirty="0" smtClean="0"/>
              <a:t>输入框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setType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LTextFieldType.INPUT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519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/>
            <a:r>
              <a:rPr lang="zh-CN" altLang="en-US" dirty="0" smtClean="0"/>
              <a:t>鼠标事件</a:t>
            </a:r>
            <a:r>
              <a:rPr lang="en-US" altLang="zh-CN" dirty="0" err="1" smtClean="0"/>
              <a:t>LMouseEvent</a:t>
            </a:r>
            <a:endParaRPr lang="en-US" altLang="zh-CN" dirty="0" smtClean="0"/>
          </a:p>
          <a:p>
            <a:pPr marL="0" indent="-457200"/>
            <a:endParaRPr lang="zh-CN" altLang="en-US" dirty="0" smtClean="0"/>
          </a:p>
          <a:p>
            <a:pPr lvl="1"/>
            <a:r>
              <a:rPr lang="en-US" altLang="zh-CN" dirty="0" smtClean="0"/>
              <a:t>MOUSE_DOWN</a:t>
            </a:r>
          </a:p>
          <a:p>
            <a:pPr lvl="1"/>
            <a:r>
              <a:rPr lang="en-US" altLang="zh-CN" dirty="0" smtClean="0"/>
              <a:t>MOUSE_UP</a:t>
            </a:r>
          </a:p>
          <a:p>
            <a:pPr lvl="1"/>
            <a:r>
              <a:rPr lang="en-US" altLang="zh-CN" dirty="0" smtClean="0"/>
              <a:t>MOUSE_MOVE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4001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循环事件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LEvent.ENTER_FRAME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循环事件需要加载到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键盘事件</a:t>
            </a:r>
            <a:r>
              <a:rPr lang="en-US" altLang="zh-CN" dirty="0" err="1" smtClean="0"/>
              <a:t>LKeyboardEvent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KEY_PRESS</a:t>
            </a:r>
          </a:p>
          <a:p>
            <a:pPr lvl="1"/>
            <a:r>
              <a:rPr lang="en-US" altLang="zh-CN" dirty="0" smtClean="0"/>
              <a:t>KEY_DOWN</a:t>
            </a:r>
          </a:p>
          <a:p>
            <a:pPr lvl="1"/>
            <a:r>
              <a:rPr lang="en-US" altLang="zh-CN" dirty="0" smtClean="0"/>
              <a:t>KEY_UP</a:t>
            </a:r>
          </a:p>
          <a:p>
            <a:pPr lvl="1"/>
            <a:r>
              <a:rPr lang="zh-CN" altLang="en-US" dirty="0" smtClean="0"/>
              <a:t>键盘事件需要加载到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event.keyCode</a:t>
            </a:r>
            <a:r>
              <a:rPr lang="zh-CN" altLang="en-US" dirty="0" smtClean="0"/>
              <a:t>获取键值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2080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Lbutton</a:t>
            </a:r>
            <a:r>
              <a:rPr lang="zh-CN" altLang="en-US" dirty="0" smtClean="0"/>
              <a:t>创建按钮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LButton</a:t>
            </a:r>
            <a:r>
              <a:rPr lang="en-US" altLang="zh-CN" dirty="0" smtClean="0"/>
              <a:t> ( </a:t>
            </a:r>
            <a:r>
              <a:rPr lang="en-US" altLang="zh-CN" dirty="0" err="1" smtClean="0"/>
              <a:t>upState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overState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downState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disableState</a:t>
            </a:r>
            <a:r>
              <a:rPr lang="en-US" altLang="zh-CN" dirty="0" smtClean="0"/>
              <a:t> )</a:t>
            </a:r>
          </a:p>
          <a:p>
            <a:pPr marL="457200" lvl="1" indent="0">
              <a:buNone/>
            </a:pPr>
            <a:r>
              <a:rPr lang="en-US" altLang="zh-CN" dirty="0" smtClean="0"/>
              <a:t>upstate: </a:t>
            </a:r>
            <a:r>
              <a:rPr lang="en-US" altLang="zh-CN" dirty="0" err="1" smtClean="0"/>
              <a:t>LButton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弹起状态的初始值。</a:t>
            </a:r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overstate: </a:t>
            </a:r>
            <a:r>
              <a:rPr lang="en-US" altLang="zh-CN" dirty="0" err="1" smtClean="0"/>
              <a:t>LButton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经过状态的初始值。</a:t>
            </a:r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downstate: </a:t>
            </a:r>
            <a:r>
              <a:rPr lang="en-US" altLang="zh-CN" dirty="0" err="1" smtClean="0"/>
              <a:t>LButton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按下状态的初始值。</a:t>
            </a:r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disableState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LButton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不可用状态的初始值。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407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Lufylegend</a:t>
            </a:r>
            <a:r>
              <a:rPr lang="zh-CN" altLang="en-US" dirty="0" smtClean="0"/>
              <a:t>开源库简介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Lufylegend</a:t>
            </a:r>
            <a:r>
              <a:rPr lang="zh-CN" altLang="en-US" dirty="0" smtClean="0"/>
              <a:t>封装了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，利用</a:t>
            </a:r>
            <a:r>
              <a:rPr lang="en-US" altLang="zh-CN" dirty="0" err="1" smtClean="0"/>
              <a:t>setInterval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进行周期性重绘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每次重绘都会先使用</a:t>
            </a:r>
            <a:r>
              <a:rPr lang="en-US" altLang="zh-CN" dirty="0" err="1" smtClean="0"/>
              <a:t>clearRect</a:t>
            </a:r>
            <a:r>
              <a:rPr lang="zh-CN" altLang="en-US" dirty="0" smtClean="0"/>
              <a:t>清空画板，然后调用需要重绘的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Lufylegend</a:t>
            </a:r>
            <a:r>
              <a:rPr lang="zh-CN" altLang="en-US" dirty="0" smtClean="0"/>
              <a:t>会根据浏览器与平台的不同，选择加载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45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引入</a:t>
            </a:r>
            <a:r>
              <a:rPr lang="en-US" altLang="zh-CN" dirty="0" err="1" smtClean="0"/>
              <a:t>lufylegend</a:t>
            </a:r>
            <a:r>
              <a:rPr lang="zh-CN" altLang="en-US" dirty="0" smtClean="0"/>
              <a:t>库件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函数进行初始化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060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图片的加载与显示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Lloader</a:t>
            </a:r>
            <a:r>
              <a:rPr lang="zh-CN" altLang="en-US" dirty="0" smtClean="0"/>
              <a:t>类加载图片数据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将读取的数据保存到</a:t>
            </a:r>
            <a:r>
              <a:rPr lang="en-US" altLang="zh-CN" dirty="0" err="1" smtClean="0"/>
              <a:t>LbitmapData</a:t>
            </a:r>
            <a:r>
              <a:rPr lang="zh-CN" altLang="en-US" dirty="0" smtClean="0"/>
              <a:t>类中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Lbitmap</a:t>
            </a:r>
            <a:r>
              <a:rPr lang="zh-CN" altLang="en-US" dirty="0" smtClean="0"/>
              <a:t>显示图片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22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LBitmapData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LBitmapData</a:t>
            </a:r>
            <a:r>
              <a:rPr lang="en-US" altLang="zh-CN" dirty="0" smtClean="0"/>
              <a:t>(image, x, y, width, height)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Lbitmap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x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alpha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rotate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scaleX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scaleY</a:t>
            </a:r>
            <a:endParaRPr lang="en-US" altLang="zh-CN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图片的加载与显示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91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在游戏的世界里，无论是地图，人物，还是事件等，都是图片的图像处理与显示的结果。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让不同的图像按照先后顺序显示到屏幕，就会产生游戏的效果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Lufylegend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Lsprite</a:t>
            </a:r>
            <a:r>
              <a:rPr lang="zh-CN" altLang="en-US" dirty="0" smtClean="0"/>
              <a:t>对象实现游戏分层的功能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130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LGraphics</a:t>
            </a:r>
            <a:r>
              <a:rPr lang="zh-CN" altLang="en-US" dirty="0" smtClean="0"/>
              <a:t>对象绘图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Lgraphics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lufylegend</a:t>
            </a:r>
            <a:r>
              <a:rPr lang="zh-CN" altLang="en-US" dirty="0" smtClean="0"/>
              <a:t>中的一个绘图类，内置了一些简化绘图的函数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drawRect</a:t>
            </a:r>
            <a:r>
              <a:rPr lang="zh-CN" altLang="en-US" dirty="0" smtClean="0"/>
              <a:t>绘制矩形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drawArc</a:t>
            </a:r>
            <a:r>
              <a:rPr lang="zh-CN" altLang="en-US" dirty="0" smtClean="0"/>
              <a:t>绘制圆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drawVertices</a:t>
            </a:r>
            <a:r>
              <a:rPr lang="zh-CN" altLang="en-US" dirty="0" smtClean="0"/>
              <a:t>绘制任意多边形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151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的原始绘图函数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Lgraphics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的原始绘图函数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LGlobal.canvas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xmlns="" val="85331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LGraphics</a:t>
            </a:r>
            <a:r>
              <a:rPr lang="zh-CN" altLang="en-US" dirty="0" smtClean="0"/>
              <a:t>对象绘图片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biginBitmapFill</a:t>
            </a:r>
            <a:r>
              <a:rPr lang="zh-CN" altLang="en-US" dirty="0" smtClean="0"/>
              <a:t>函数设置图片填充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结合其他绘图函数一起使用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88393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237</TotalTime>
  <Words>330</Words>
  <Application>Microsoft Office PowerPoint</Application>
  <PresentationFormat>自定义</PresentationFormat>
  <Paragraphs>90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视差</vt:lpstr>
      <vt:lpstr>Lufylegend开源库</vt:lpstr>
      <vt:lpstr>Lufylegend开源库简介</vt:lpstr>
      <vt:lpstr>使用流程</vt:lpstr>
      <vt:lpstr>图片的加载与显示</vt:lpstr>
      <vt:lpstr>幻灯片 5</vt:lpstr>
      <vt:lpstr>层的概念</vt:lpstr>
      <vt:lpstr>使用LGraphics对象绘图</vt:lpstr>
      <vt:lpstr>使用Canvas的原始绘图函数</vt:lpstr>
      <vt:lpstr>使用LGraphics对象绘图片</vt:lpstr>
      <vt:lpstr>文本LTextField</vt:lpstr>
      <vt:lpstr>事件</vt:lpstr>
      <vt:lpstr>事件</vt:lpstr>
      <vt:lpstr>按钮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Lufylegend开源库</dc:title>
  <dc:creator>Ke Li Huang</dc:creator>
  <cp:lastModifiedBy>as</cp:lastModifiedBy>
  <cp:revision>37</cp:revision>
  <dcterms:created xsi:type="dcterms:W3CDTF">2016-06-29T22:07:46Z</dcterms:created>
  <dcterms:modified xsi:type="dcterms:W3CDTF">2016-06-30T02:53:48Z</dcterms:modified>
</cp:coreProperties>
</file>