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90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004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928ab9f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928ab9f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464d7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8464d7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928ab9f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928ab9f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928ab9ff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928ab9ff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928ab9f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928ab9f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8464d7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8464d7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928ab9ff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928ab9ff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8464d77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8464d77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8464d77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8464d77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8464d77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8464d77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928ab9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928ab9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28ab9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28ab9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928ab9ff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928ab9ff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928ab9f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928ab9f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8464d7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8464d7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28ab9f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28ab9f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28ab9f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28ab9f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928ab9ff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928ab9ff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uronio/predicting-stock-prices-with-lstm-349f5a0974d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atadriveninvestor/multivariate-time-series-using-rnn-with-keras-7f78f448867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58758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Thinkful Final Capstone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Presented by Jason Paik</a:t>
            </a:r>
            <a:endParaRPr sz="12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Can student enrollment data affect stock price prediction of for-profit education companies?</a:t>
            </a:r>
            <a:endParaRPr sz="18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87900" y="3124875"/>
            <a:ext cx="8368200" cy="1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GCU prediction &lt;&gt; what happened in reality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 absolute percentage error: ~71% (mediocre)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Root of mean squared error: 34.79/100 (large differences within the errors to predicted values)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i="1"/>
              <a:t>Conclusion: Stock price prediction is difficult because it might not pan out to reality - data is non-stationary by nature and actuals are affected by outside variables other than historical data</a:t>
            </a:r>
            <a:endParaRPr sz="1400" i="1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" y="191300"/>
            <a:ext cx="5492318" cy="2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726" y="191300"/>
            <a:ext cx="3550598" cy="2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599625" y="0"/>
            <a:ext cx="33135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9900"/>
                </a:solidFill>
              </a:rPr>
              <a:t>3) Can we take a multivariate approach towards time-series modeling to see if we can predict stock prices based on reported enrollment data?</a:t>
            </a:r>
            <a:r>
              <a:rPr lang="en" sz="16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dirty="0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Knowing that enrollment data has a positive bias towards stock price, can we incorporate this into the prediction?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6" y="248575"/>
            <a:ext cx="5412234" cy="420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876075" y="392825"/>
            <a:ext cx="36912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131525"/>
            <a:ext cx="4440575" cy="48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3" y="1447060"/>
            <a:ext cx="5353235" cy="346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7" y="62468"/>
            <a:ext cx="5015884" cy="131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medium.com/neuronio/predicting-stock-prices-with-lstm-349f5a0974d4</a:t>
            </a:r>
            <a:endParaRPr lang="en-GB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medium.com/datadriveninvestor/multivariate-time-series-using-rnn-with-keras-7f78f4488679</a:t>
            </a:r>
            <a:endParaRPr lang="en-GB" dirty="0" smtClean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0" y="345444"/>
            <a:ext cx="5399324" cy="272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74" y="1006700"/>
            <a:ext cx="4629602" cy="34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29900" y="2403975"/>
            <a:ext cx="8284200" cy="23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Passion for education in understanding the attractiveness of for-profit educational institutions - are these legitimate?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Curious to know whether these companies were “successful” - way to measure this is through analyzing the trends in the stock price on market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features drive this “success”? Does enrollment affect this?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K-12 (online high school) &amp; Grand Canyon University (“GCU”; for-profit university) were my companies of focus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5" y="286875"/>
            <a:ext cx="3318374" cy="1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50" y="219902"/>
            <a:ext cx="5557001" cy="2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673050" y="188750"/>
            <a:ext cx="3313500" cy="4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9900"/>
                </a:solidFill>
              </a:rPr>
              <a:t>1) What does the market think about enrollment data? Was the stock price ever at all affected by enrollment data?</a:t>
            </a:r>
            <a:endParaRPr b="1" i="1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WBES asserts that enrollment being quite static over the last 7 years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10-K annual reporting from K12 &amp; GCU shows institutional enrollment increasing over last 10 years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3" y="47850"/>
            <a:ext cx="5433475" cy="24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0" y="2613100"/>
            <a:ext cx="5436902" cy="2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4132224"/>
            <a:ext cx="8368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 is quite unaffected by national enrollment figures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institutional enrollment sustains the stability of stock price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03601"/>
            <a:ext cx="8504524" cy="395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" y="349175"/>
            <a:ext cx="5740875" cy="44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764549" y="922800"/>
            <a:ext cx="1258200" cy="5664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606174" y="922800"/>
            <a:ext cx="602700" cy="5664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9449" y="922800"/>
            <a:ext cx="602700" cy="5664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606174" y="4050495"/>
            <a:ext cx="602700" cy="5664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74924" y="4050501"/>
            <a:ext cx="1147800" cy="6789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5851325" y="268200"/>
            <a:ext cx="3229800" cy="4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heat map, there are slightly positive correlations between GCU/K12 and student enrollment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Rising enrollment at K12 compared to flat growth of national high school enrollment highlights trending popularity of cyber classrooms - stock price is affected by enrollment in some way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20024" y="456875"/>
            <a:ext cx="602700" cy="4587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89449" y="456875"/>
            <a:ext cx="602700" cy="4587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5599625" y="0"/>
            <a:ext cx="33135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9900"/>
                </a:solidFill>
              </a:rPr>
              <a:t>2) Can we predict the stock price of these two academic institutions </a:t>
            </a:r>
            <a:r>
              <a:rPr lang="en" b="1" i="1" u="sng">
                <a:solidFill>
                  <a:srgbClr val="FF9900"/>
                </a:solidFill>
              </a:rPr>
              <a:t>without</a:t>
            </a:r>
            <a:r>
              <a:rPr lang="en" b="1" i="1">
                <a:solidFill>
                  <a:srgbClr val="FF9900"/>
                </a:solidFill>
              </a:rPr>
              <a:t> the consideration of enrollment data and purely on historical data?</a:t>
            </a:r>
            <a:r>
              <a:rPr lang="en" sz="16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lens - a model with just historical stock data and one with additional variables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modeling (Unit 6) and time-series analysis to help see this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" y="1134213"/>
            <a:ext cx="5463324" cy="25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42399"/>
            <a:ext cx="4320908" cy="35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93" y="142400"/>
            <a:ext cx="4031303" cy="35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87900" y="3837975"/>
            <a:ext cx="83682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Auto_Arima Python package - helps find lowest AIC score that uses fewer features to achieve same goodness of fit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training/test splits taught in course to test ARIMA model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363200" y="2516700"/>
            <a:ext cx="891300" cy="1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856900" y="2682000"/>
            <a:ext cx="891300" cy="1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58475" y="3220100"/>
            <a:ext cx="3317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stationary for robust ARIMA modeling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Residuals &amp; ADF Stationarity Tests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9" y="75677"/>
            <a:ext cx="3694851" cy="2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775" y="75675"/>
            <a:ext cx="3806538" cy="2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r="24908"/>
          <a:stretch/>
        </p:blipFill>
        <p:spPr>
          <a:xfrm>
            <a:off x="3907675" y="3157975"/>
            <a:ext cx="5049949" cy="18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87900" y="3252049"/>
            <a:ext cx="8368200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K12 prediction is wide-ranging - stock price can’t go negative either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error: ~76% (mediocre)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of mean squared error: 8.22/100 (errors are squared before averaged so RMSE gives relatively high weight to large errors)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" y="179559"/>
            <a:ext cx="5418950" cy="28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525" y="141300"/>
            <a:ext cx="3627076" cy="28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338</Words>
  <Application>Microsoft Office PowerPoint</Application>
  <PresentationFormat>On-screen Show (16:9)</PresentationFormat>
  <Paragraphs>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</vt:lpstr>
      <vt:lpstr>Roboto Slab</vt:lpstr>
      <vt:lpstr>Marina</vt:lpstr>
      <vt:lpstr>Thinkful Final Capstone Presented by Jason Paik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Thinkful Final Capstone Presented by Jason Paik</dc:title>
  <cp:lastModifiedBy>Jason Paik</cp:lastModifiedBy>
  <cp:revision>5</cp:revision>
  <dcterms:modified xsi:type="dcterms:W3CDTF">2019-06-28T16:37:08Z</dcterms:modified>
</cp:coreProperties>
</file>