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928ab9ff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928ab9f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8464d7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8464d7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928ab9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928ab9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928ab9f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928ab9f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928ab9f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928ab9f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8464d7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8464d7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928ab9f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928ab9f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8464d77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8464d77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8464d7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8464d7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8464d77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8464d77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928ab9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928ab9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928ab9f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928ab9f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928ab9f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928ab9f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928ab9f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928ab9f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8464d7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8464d7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28ab9f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28ab9f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928ab9ff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928ab9ff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928ab9ff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928ab9ff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8758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Thinkful Final Capstone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Presented by Jason Paik</a:t>
            </a:r>
            <a:endParaRPr sz="1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Can student enrollment data affect stock price prediction of for-profit education companies?</a:t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87900" y="3124875"/>
            <a:ext cx="83682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GCU</a:t>
            </a:r>
            <a:r>
              <a:rPr lang="en" sz="1400"/>
              <a:t> prediction &lt;&gt; what happened in reality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 absolute percentage error: ~71% (mediocre)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Root of mean squared error: 34.79/100 (large differences within the errors to predicted values)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Conclusion: Stock price prediction is difficult because it might not pan out to reality - data is non-stationary by nature and actuals are affected by outside variables other than historical data</a:t>
            </a:r>
            <a:endParaRPr i="1" sz="14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5" y="191300"/>
            <a:ext cx="5492318" cy="2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726" y="191300"/>
            <a:ext cx="3550598" cy="28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5599625" y="0"/>
            <a:ext cx="3313500" cy="4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9900"/>
                </a:solidFill>
              </a:rPr>
              <a:t>3) Can we take a multivariate approach towards time-series modeling to see if we can predict stock prices based on reported enrollment data?</a:t>
            </a:r>
            <a:b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A/B testing lens - a model with just historical stock data and one with additional variables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modeling (Unit 6) and time-series analysis to help see this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94823" cy="478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876075" y="392825"/>
            <a:ext cx="36912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131525"/>
            <a:ext cx="4440575" cy="488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23" y="210425"/>
            <a:ext cx="6365574" cy="414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25" y="257478"/>
            <a:ext cx="6514699" cy="34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74" y="1006700"/>
            <a:ext cx="4629602" cy="34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29900" y="2403975"/>
            <a:ext cx="82842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Passion for education in understanding the attractiveness of for-profit educational institutions - are these legitimate?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Curious to know whether these companies were “successful” - way to measure this is through analyzing the trends in the stock price on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features drive this “success”? Does enrollment affect this?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K-12 (online high school) &amp; Grand Canyon University (“GCU”; for-profit university) were my companies of focus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5" y="286875"/>
            <a:ext cx="3318374" cy="18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350" y="219902"/>
            <a:ext cx="5557001" cy="20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673050" y="188750"/>
            <a:ext cx="3313500" cy="46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9900"/>
                </a:solidFill>
              </a:rPr>
              <a:t>1) </a:t>
            </a:r>
            <a:r>
              <a:rPr b="1" i="1" lang="en">
                <a:solidFill>
                  <a:srgbClr val="FF9900"/>
                </a:solidFill>
              </a:rPr>
              <a:t>What does the market think about enrollment data? Was the stock price ever at all affected by enrollment data?</a:t>
            </a:r>
            <a:endParaRPr b="1" i="1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WBES asserts that enrollment being quite static over the last 7 years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10-K annual reporting from K12 &amp; GCU shows institutional enrollment increasing over last 10 years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3" y="47850"/>
            <a:ext cx="5433475" cy="24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0" y="2613100"/>
            <a:ext cx="5436902" cy="24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4132224"/>
            <a:ext cx="8368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price is quite unaffected by national enrollment figures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institutional enrollment sustains the stability of stock price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5" y="103601"/>
            <a:ext cx="8504524" cy="395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9" y="349175"/>
            <a:ext cx="5740875" cy="44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764549" y="922800"/>
            <a:ext cx="1258200" cy="5664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606174" y="922800"/>
            <a:ext cx="602700" cy="5664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89449" y="922800"/>
            <a:ext cx="602700" cy="5664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606174" y="4050495"/>
            <a:ext cx="602700" cy="5664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874924" y="4050501"/>
            <a:ext cx="1147800" cy="678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851325" y="268200"/>
            <a:ext cx="3229800" cy="4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heat map, there are slightly positive correlations between GCU/K12 and student enrollment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Rising enrollment at K12 compared to flat growth of national high school enrollment highlights trending popularity of cyber classrooms - stock price is affected by enrollment in some way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420024" y="456875"/>
            <a:ext cx="602700" cy="4587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89449" y="456875"/>
            <a:ext cx="602700" cy="4587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599625" y="0"/>
            <a:ext cx="3313500" cy="4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9900"/>
                </a:solidFill>
              </a:rPr>
              <a:t>2) Can we predict the stock price of these two academic institutions </a:t>
            </a:r>
            <a:r>
              <a:rPr b="1" i="1" lang="en" u="sng">
                <a:solidFill>
                  <a:srgbClr val="FF9900"/>
                </a:solidFill>
              </a:rPr>
              <a:t>without</a:t>
            </a:r>
            <a:r>
              <a:rPr b="1" i="1" lang="en">
                <a:solidFill>
                  <a:srgbClr val="FF9900"/>
                </a:solidFill>
              </a:rPr>
              <a:t> the consideration of enrollment data and purely on historical data?</a:t>
            </a:r>
            <a:b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A/B testing lens - a model with just historical stock data and one with additional variables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modeling (Unit 6) and time-series analysis to help see this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" y="1134213"/>
            <a:ext cx="5463324" cy="253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25" y="142399"/>
            <a:ext cx="4320908" cy="35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493" y="142400"/>
            <a:ext cx="4031303" cy="357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3837975"/>
            <a:ext cx="83682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Auto_Arima Python package - helps find lowest AIC score that uses fewer features to achieve same goodness of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training/test splits taught in course to test ARIMA model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363200" y="2516700"/>
            <a:ext cx="891300" cy="16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856900" y="2682000"/>
            <a:ext cx="891300" cy="16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58475" y="3220100"/>
            <a:ext cx="33174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not stationary for robust ARIMA modeling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Residuals &amp; ADF Stationarity Tests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99" y="75677"/>
            <a:ext cx="3694851" cy="29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775" y="75675"/>
            <a:ext cx="3806538" cy="29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b="0" l="0" r="24908" t="0"/>
          <a:stretch/>
        </p:blipFill>
        <p:spPr>
          <a:xfrm>
            <a:off x="3907675" y="3157975"/>
            <a:ext cx="5049949" cy="18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3252049"/>
            <a:ext cx="8368200" cy="1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K12 prediction is wide-ranging - stock price can’t go negative either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percentage error: ~76% (mediocre)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of mean squared error: 8.22/100 (errors are squared before averaged so RMSE gives relatively high weight to large errors)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" y="179559"/>
            <a:ext cx="5418950" cy="28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525" y="141300"/>
            <a:ext cx="3627076" cy="28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