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8" r:id="rId2"/>
  </p:sldMasterIdLst>
  <p:sldIdLst>
    <p:sldId id="256" r:id="rId3"/>
    <p:sldId id="257" r:id="rId4"/>
    <p:sldId id="258" r:id="rId5"/>
    <p:sldId id="260" r:id="rId6"/>
    <p:sldId id="261" r:id="rId7"/>
    <p:sldId id="263" r:id="rId8"/>
    <p:sldId id="265" r:id="rId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1BD0CE-F25C-41DC-90F9-4B4CE5C04F75}" v="452" dt="2022-09-10T12:56:56.4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10/09/2022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10/09/2022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10/09/2022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9/10/2022</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4572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9/10/2022</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044174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9/10/2022</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00630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9/10/2022</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72128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9/10/2022</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058318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9/10/2022</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75240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9/10/2022</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7740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9/10/2022</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78564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10/09/2022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9/10/2022</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2489622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9/10/2022</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97583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9/10/2022</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92887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10/09/2022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10/09/2022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10/09/2022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10/09/2022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10/09/2022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10/09/2022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10/09/2022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10/09/2022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9/10/2022</a:t>
            </a:fld>
            <a:endParaRPr lang="en-US"/>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2714878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GB" sz="9600" dirty="0">
                <a:cs typeface="Calibri Light"/>
              </a:rPr>
              <a:t>Naïve Approach</a:t>
            </a:r>
            <a:endParaRPr lang="en-GB" sz="9600" dirty="0"/>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3A8FD-3555-7A6D-F6EC-D6CAC4FC00FF}"/>
              </a:ext>
            </a:extLst>
          </p:cNvPr>
          <p:cNvSpPr>
            <a:spLocks noGrp="1"/>
          </p:cNvSpPr>
          <p:nvPr>
            <p:ph type="title"/>
          </p:nvPr>
        </p:nvSpPr>
        <p:spPr>
          <a:xfrm>
            <a:off x="838200" y="365125"/>
            <a:ext cx="10515600" cy="1325563"/>
          </a:xfrm>
        </p:spPr>
        <p:txBody>
          <a:bodyPr>
            <a:normAutofit/>
          </a:bodyPr>
          <a:lstStyle/>
          <a:p>
            <a:r>
              <a:rPr lang="en-GB" sz="8000" dirty="0">
                <a:ea typeface="+mj-lt"/>
                <a:cs typeface="+mj-lt"/>
              </a:rPr>
              <a:t>What is Naïve Approach?</a:t>
            </a:r>
            <a:endParaRPr lang="en-US" sz="8000" dirty="0"/>
          </a:p>
        </p:txBody>
      </p:sp>
      <p:sp>
        <p:nvSpPr>
          <p:cNvPr id="2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AA2FC2-E183-3ED5-E581-035208702E49}"/>
              </a:ext>
            </a:extLst>
          </p:cNvPr>
          <p:cNvSpPr>
            <a:spLocks noGrp="1"/>
          </p:cNvSpPr>
          <p:nvPr>
            <p:ph idx="1"/>
          </p:nvPr>
        </p:nvSpPr>
        <p:spPr>
          <a:xfrm>
            <a:off x="838200" y="1929384"/>
            <a:ext cx="10729644" cy="4560184"/>
          </a:xfrm>
        </p:spPr>
        <p:txBody>
          <a:bodyPr vert="horz" lIns="91440" tIns="45720" rIns="91440" bIns="45720" rtlCol="0" anchor="t">
            <a:noAutofit/>
          </a:bodyPr>
          <a:lstStyle/>
          <a:p>
            <a:r>
              <a:rPr lang="en-US" sz="4000" dirty="0">
                <a:ea typeface="+mn-lt"/>
                <a:cs typeface="+mn-lt"/>
              </a:rPr>
              <a:t>It describes a primitive programming style, one in which the programmer relies on the computer's processing power instead of using corresponding Algorithms  to simplify the problem, often ignoring problems of scale and applying naive methods suited to small problems directly to large ones. In simple words it describes all the possibilities.</a:t>
            </a:r>
            <a:endParaRPr lang="en-US" sz="4000" dirty="0">
              <a:cs typeface="Calibri"/>
            </a:endParaRPr>
          </a:p>
        </p:txBody>
      </p:sp>
    </p:spTree>
    <p:extLst>
      <p:ext uri="{BB962C8B-B14F-4D97-AF65-F5344CB8AC3E}">
        <p14:creationId xmlns:p14="http://schemas.microsoft.com/office/powerpoint/2010/main" val="1830875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DC90A0-ED5A-55BC-F9E4-8A0DC085E944}"/>
              </a:ext>
            </a:extLst>
          </p:cNvPr>
          <p:cNvSpPr>
            <a:spLocks noGrp="1"/>
          </p:cNvSpPr>
          <p:nvPr>
            <p:ph type="title"/>
          </p:nvPr>
        </p:nvSpPr>
        <p:spPr>
          <a:xfrm>
            <a:off x="1669031" y="266417"/>
            <a:ext cx="8862618" cy="1434415"/>
          </a:xfrm>
        </p:spPr>
        <p:txBody>
          <a:bodyPr anchor="b">
            <a:normAutofit/>
          </a:bodyPr>
          <a:lstStyle/>
          <a:p>
            <a:r>
              <a:rPr lang="en-GB" sz="8000" dirty="0">
                <a:ea typeface="+mj-lt"/>
                <a:cs typeface="+mj-lt"/>
              </a:rPr>
              <a:t>Visual representation</a:t>
            </a:r>
          </a:p>
        </p:txBody>
      </p:sp>
      <p:sp>
        <p:nvSpPr>
          <p:cNvPr id="1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C84E9B-BD5A-11CF-3CC9-082E5486AEA0}"/>
              </a:ext>
            </a:extLst>
          </p:cNvPr>
          <p:cNvSpPr>
            <a:spLocks noGrp="1"/>
          </p:cNvSpPr>
          <p:nvPr>
            <p:ph idx="1"/>
          </p:nvPr>
        </p:nvSpPr>
        <p:spPr>
          <a:xfrm>
            <a:off x="665420" y="1922633"/>
            <a:ext cx="6797185" cy="5029853"/>
          </a:xfrm>
        </p:spPr>
        <p:txBody>
          <a:bodyPr vert="horz" lIns="91440" tIns="45720" rIns="91440" bIns="45720" rtlCol="0" anchor="t">
            <a:noAutofit/>
          </a:bodyPr>
          <a:lstStyle/>
          <a:p>
            <a:r>
              <a:rPr lang="en-US" sz="3600" dirty="0">
                <a:ea typeface="+mn-lt"/>
                <a:cs typeface="+mn-lt"/>
              </a:rPr>
              <a:t>Indeed, Naïve Approach search can be viewed as the simplistic. It should not be confused with backtracking, where large sets of solutions can be discarded. The Naïve Approach solution is simply to calculate the total distance for every possible route and then select the shortest one.</a:t>
            </a:r>
            <a:endParaRPr lang="en-GB" sz="3600">
              <a:ea typeface="+mn-lt"/>
              <a:cs typeface="+mn-lt"/>
            </a:endParaRPr>
          </a:p>
          <a:p>
            <a:endParaRPr lang="en-GB" sz="3600" dirty="0">
              <a:cs typeface="Calibri"/>
            </a:endParaRPr>
          </a:p>
        </p:txBody>
      </p:sp>
      <p:pic>
        <p:nvPicPr>
          <p:cNvPr id="7" name="Picture 4" descr="A picture containing diagram&#10;&#10;Description automatically generated">
            <a:extLst>
              <a:ext uri="{FF2B5EF4-FFF2-40B4-BE49-F238E27FC236}">
                <a16:creationId xmlns:a16="http://schemas.microsoft.com/office/drawing/2014/main" id="{69CC364E-2AA9-4AF4-5993-A992240EF40B}"/>
              </a:ext>
            </a:extLst>
          </p:cNvPr>
          <p:cNvPicPr>
            <a:picLocks noChangeAspect="1"/>
          </p:cNvPicPr>
          <p:nvPr/>
        </p:nvPicPr>
        <p:blipFill>
          <a:blip r:embed="rId2">
            <a:alphaModFix/>
          </a:blip>
          <a:stretch>
            <a:fillRect/>
          </a:stretch>
        </p:blipFill>
        <p:spPr>
          <a:xfrm>
            <a:off x="7144337" y="2014965"/>
            <a:ext cx="4326470" cy="4143459"/>
          </a:xfrm>
          <a:prstGeom prst="rect">
            <a:avLst/>
          </a:prstGeom>
        </p:spPr>
      </p:pic>
    </p:spTree>
    <p:extLst>
      <p:ext uri="{BB962C8B-B14F-4D97-AF65-F5344CB8AC3E}">
        <p14:creationId xmlns:p14="http://schemas.microsoft.com/office/powerpoint/2010/main" val="1712391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DC90A0-ED5A-55BC-F9E4-8A0DC085E944}"/>
              </a:ext>
            </a:extLst>
          </p:cNvPr>
          <p:cNvSpPr>
            <a:spLocks noGrp="1"/>
          </p:cNvSpPr>
          <p:nvPr>
            <p:ph type="title"/>
          </p:nvPr>
        </p:nvSpPr>
        <p:spPr>
          <a:xfrm>
            <a:off x="953495" y="266417"/>
            <a:ext cx="10293691" cy="1434415"/>
          </a:xfrm>
        </p:spPr>
        <p:txBody>
          <a:bodyPr anchor="b">
            <a:normAutofit fontScale="90000"/>
          </a:bodyPr>
          <a:lstStyle/>
          <a:p>
            <a:r>
              <a:rPr lang="en-GB" sz="8000" dirty="0">
                <a:ea typeface="+mj-lt"/>
                <a:cs typeface="+mj-lt"/>
              </a:rPr>
              <a:t>Naive Approach in my code</a:t>
            </a:r>
          </a:p>
        </p:txBody>
      </p:sp>
      <p:sp>
        <p:nvSpPr>
          <p:cNvPr id="1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C84E9B-BD5A-11CF-3CC9-082E5486AEA0}"/>
              </a:ext>
            </a:extLst>
          </p:cNvPr>
          <p:cNvSpPr>
            <a:spLocks noGrp="1"/>
          </p:cNvSpPr>
          <p:nvPr>
            <p:ph idx="1"/>
          </p:nvPr>
        </p:nvSpPr>
        <p:spPr>
          <a:xfrm>
            <a:off x="665420" y="1922633"/>
            <a:ext cx="10951014" cy="4639561"/>
          </a:xfrm>
        </p:spPr>
        <p:txBody>
          <a:bodyPr vert="horz" lIns="91440" tIns="45720" rIns="91440" bIns="45720" rtlCol="0" anchor="t">
            <a:noAutofit/>
          </a:bodyPr>
          <a:lstStyle/>
          <a:p>
            <a:pPr marL="0" indent="0">
              <a:buNone/>
            </a:pPr>
            <a:r>
              <a:rPr lang="en-GB" sz="4800" dirty="0">
                <a:ea typeface="+mn-lt"/>
                <a:cs typeface="+mn-lt"/>
              </a:rPr>
              <a:t>1. The Naïve Approach function-The input is the list of permutations, the dictionary of applicants and the dictionary of jobs. We then loop through the permutations, for each row of the permutations. Then apply the utility function.</a:t>
            </a:r>
            <a:endParaRPr lang="en-GB" sz="4800" dirty="0">
              <a:cs typeface="Calibri"/>
            </a:endParaRPr>
          </a:p>
        </p:txBody>
      </p:sp>
    </p:spTree>
    <p:extLst>
      <p:ext uri="{BB962C8B-B14F-4D97-AF65-F5344CB8AC3E}">
        <p14:creationId xmlns:p14="http://schemas.microsoft.com/office/powerpoint/2010/main" val="1678878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DC90A0-ED5A-55BC-F9E4-8A0DC085E944}"/>
              </a:ext>
            </a:extLst>
          </p:cNvPr>
          <p:cNvSpPr>
            <a:spLocks noGrp="1"/>
          </p:cNvSpPr>
          <p:nvPr>
            <p:ph type="title"/>
          </p:nvPr>
        </p:nvSpPr>
        <p:spPr>
          <a:xfrm>
            <a:off x="953495" y="266417"/>
            <a:ext cx="10293691" cy="1434415"/>
          </a:xfrm>
        </p:spPr>
        <p:txBody>
          <a:bodyPr anchor="b">
            <a:normAutofit fontScale="90000"/>
          </a:bodyPr>
          <a:lstStyle/>
          <a:p>
            <a:r>
              <a:rPr lang="en-GB" sz="8000" dirty="0">
                <a:ea typeface="+mj-lt"/>
                <a:cs typeface="+mj-lt"/>
              </a:rPr>
              <a:t>Naive Approach in my code</a:t>
            </a:r>
          </a:p>
        </p:txBody>
      </p:sp>
      <p:sp>
        <p:nvSpPr>
          <p:cNvPr id="1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C84E9B-BD5A-11CF-3CC9-082E5486AEA0}"/>
              </a:ext>
            </a:extLst>
          </p:cNvPr>
          <p:cNvSpPr>
            <a:spLocks noGrp="1"/>
          </p:cNvSpPr>
          <p:nvPr>
            <p:ph idx="1"/>
          </p:nvPr>
        </p:nvSpPr>
        <p:spPr>
          <a:xfrm>
            <a:off x="665420" y="1922633"/>
            <a:ext cx="11002384" cy="4639561"/>
          </a:xfrm>
        </p:spPr>
        <p:txBody>
          <a:bodyPr vert="horz" lIns="91440" tIns="45720" rIns="91440" bIns="45720" rtlCol="0" anchor="t">
            <a:noAutofit/>
          </a:bodyPr>
          <a:lstStyle/>
          <a:p>
            <a:pPr marL="0" indent="0">
              <a:buNone/>
            </a:pPr>
            <a:r>
              <a:rPr lang="en-GB" sz="4400" dirty="0">
                <a:cs typeface="Calibri"/>
              </a:rPr>
              <a:t>2. The Utility function- receives as input the current permutation and both dictionaries and returns as a result the total utility for the current permutation. We loop through the current permutation for each element of it, calling the fitting value function and adding the result to the sum it will return</a:t>
            </a:r>
            <a:endParaRPr lang="en-US" sz="4400">
              <a:cs typeface="Calibri"/>
            </a:endParaRPr>
          </a:p>
        </p:txBody>
      </p:sp>
    </p:spTree>
    <p:extLst>
      <p:ext uri="{BB962C8B-B14F-4D97-AF65-F5344CB8AC3E}">
        <p14:creationId xmlns:p14="http://schemas.microsoft.com/office/powerpoint/2010/main" val="1981905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DC90A0-ED5A-55BC-F9E4-8A0DC085E944}"/>
              </a:ext>
            </a:extLst>
          </p:cNvPr>
          <p:cNvSpPr>
            <a:spLocks noGrp="1"/>
          </p:cNvSpPr>
          <p:nvPr>
            <p:ph type="title"/>
          </p:nvPr>
        </p:nvSpPr>
        <p:spPr>
          <a:xfrm>
            <a:off x="953495" y="266417"/>
            <a:ext cx="10293691" cy="1434415"/>
          </a:xfrm>
        </p:spPr>
        <p:txBody>
          <a:bodyPr anchor="b">
            <a:normAutofit fontScale="90000"/>
          </a:bodyPr>
          <a:lstStyle/>
          <a:p>
            <a:r>
              <a:rPr lang="en-GB" sz="8000" dirty="0">
                <a:ea typeface="+mj-lt"/>
                <a:cs typeface="+mj-lt"/>
              </a:rPr>
              <a:t>Naive Approach in my code</a:t>
            </a:r>
          </a:p>
        </p:txBody>
      </p:sp>
      <p:sp>
        <p:nvSpPr>
          <p:cNvPr id="1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C84E9B-BD5A-11CF-3CC9-082E5486AEA0}"/>
              </a:ext>
            </a:extLst>
          </p:cNvPr>
          <p:cNvSpPr>
            <a:spLocks noGrp="1"/>
          </p:cNvSpPr>
          <p:nvPr>
            <p:ph idx="1"/>
          </p:nvPr>
        </p:nvSpPr>
        <p:spPr>
          <a:xfrm>
            <a:off x="665420" y="1922633"/>
            <a:ext cx="11002384" cy="4639561"/>
          </a:xfrm>
        </p:spPr>
        <p:txBody>
          <a:bodyPr vert="horz" lIns="91440" tIns="45720" rIns="91440" bIns="45720" rtlCol="0" anchor="t">
            <a:noAutofit/>
          </a:bodyPr>
          <a:lstStyle/>
          <a:p>
            <a:pPr marL="0" indent="0">
              <a:buNone/>
            </a:pPr>
            <a:r>
              <a:rPr lang="en-GB" sz="4800" dirty="0">
                <a:cs typeface="Calibri"/>
              </a:rPr>
              <a:t>3. The Fitting function- </a:t>
            </a:r>
            <a:r>
              <a:rPr lang="en-GB" sz="4800" dirty="0">
                <a:ea typeface="+mn-lt"/>
                <a:cs typeface="+mn-lt"/>
              </a:rPr>
              <a:t>takes the current applicants and job dictionaries at the input, and it will return a fitting value which is the product of both dictionaries applicants and jobs.</a:t>
            </a:r>
            <a:endParaRPr lang="en-GB" sz="4800" dirty="0">
              <a:cs typeface="Calibri"/>
            </a:endParaRPr>
          </a:p>
        </p:txBody>
      </p:sp>
    </p:spTree>
    <p:extLst>
      <p:ext uri="{BB962C8B-B14F-4D97-AF65-F5344CB8AC3E}">
        <p14:creationId xmlns:p14="http://schemas.microsoft.com/office/powerpoint/2010/main" val="3027816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DC90A0-ED5A-55BC-F9E4-8A0DC085E944}"/>
              </a:ext>
            </a:extLst>
          </p:cNvPr>
          <p:cNvSpPr>
            <a:spLocks noGrp="1"/>
          </p:cNvSpPr>
          <p:nvPr>
            <p:ph type="title"/>
          </p:nvPr>
        </p:nvSpPr>
        <p:spPr>
          <a:xfrm>
            <a:off x="358764" y="322173"/>
            <a:ext cx="11483154" cy="1425123"/>
          </a:xfrm>
        </p:spPr>
        <p:txBody>
          <a:bodyPr anchor="b">
            <a:normAutofit/>
          </a:bodyPr>
          <a:lstStyle/>
          <a:p>
            <a:r>
              <a:rPr lang="en-GB" sz="6600" dirty="0">
                <a:ea typeface="+mj-lt"/>
                <a:cs typeface="+mj-lt"/>
              </a:rPr>
              <a:t>Visual representation of the code</a:t>
            </a:r>
          </a:p>
        </p:txBody>
      </p:sp>
      <p:sp>
        <p:nvSpPr>
          <p:cNvPr id="1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B5B950F0-478E-A500-CF72-4D51FD2DB875}"/>
              </a:ext>
            </a:extLst>
          </p:cNvPr>
          <p:cNvPicPr>
            <a:picLocks noGrp="1" noChangeAspect="1"/>
          </p:cNvPicPr>
          <p:nvPr>
            <p:ph idx="1"/>
          </p:nvPr>
        </p:nvPicPr>
        <p:blipFill>
          <a:blip r:embed="rId2"/>
          <a:stretch>
            <a:fillRect/>
          </a:stretch>
        </p:blipFill>
        <p:spPr>
          <a:xfrm>
            <a:off x="2155612" y="1829706"/>
            <a:ext cx="7678170" cy="4648853"/>
          </a:xfrm>
        </p:spPr>
      </p:pic>
    </p:spTree>
    <p:extLst>
      <p:ext uri="{BB962C8B-B14F-4D97-AF65-F5344CB8AC3E}">
        <p14:creationId xmlns:p14="http://schemas.microsoft.com/office/powerpoint/2010/main" val="3274517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office theme</vt:lpstr>
      <vt:lpstr>LevelVTI</vt:lpstr>
      <vt:lpstr>Naïve Approach</vt:lpstr>
      <vt:lpstr>What is Naïve Approach?</vt:lpstr>
      <vt:lpstr>Visual representation</vt:lpstr>
      <vt:lpstr>Naive Approach in my code</vt:lpstr>
      <vt:lpstr>Naive Approach in my code</vt:lpstr>
      <vt:lpstr>Naive Approach in my code</vt:lpstr>
      <vt:lpstr>Visual representation of the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209</cp:revision>
  <dcterms:created xsi:type="dcterms:W3CDTF">2013-07-15T20:26:40Z</dcterms:created>
  <dcterms:modified xsi:type="dcterms:W3CDTF">2022-09-10T12:59:25Z</dcterms:modified>
</cp:coreProperties>
</file>