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4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102" autoAdjust="0"/>
  </p:normalViewPr>
  <p:slideViewPr>
    <p:cSldViewPr>
      <p:cViewPr varScale="1">
        <p:scale>
          <a:sx n="84" d="100"/>
          <a:sy n="84" d="100"/>
        </p:scale>
        <p:origin x="-1350" y="-90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221FE-D509-4582-A82C-A903E6CCD310}" type="datetimeFigureOut">
              <a:rPr lang="ko-KR" altLang="en-US" smtClean="0"/>
              <a:pPr/>
              <a:t>2019-12-18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F05DA-44D9-4286-9CF0-77C1FFA4A7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596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1509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67725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67725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6772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00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55575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5929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74247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8977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32144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44844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6772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41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6" y="274641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8ACCE-087D-48BC-A6F3-1BB05EDD6B95}" type="datetimeFigureOut">
              <a:rPr lang="ko-KR" altLang="en-US" smtClean="0"/>
              <a:pPr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53" name="그림 52" descr="springframework.png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USER\Desktop\2차 프로젝트(WEB)_4조\images\macbook_PNG36.png"/>
          <p:cNvPicPr>
            <a:picLocks noChangeAspect="1" noChangeArrowheads="1"/>
          </p:cNvPicPr>
          <p:nvPr/>
        </p:nvPicPr>
        <p:blipFill>
          <a:blip r:embed="rId3"/>
          <a:srcRect l="9199" r="9199"/>
          <a:stretch>
            <a:fillRect/>
          </a:stretch>
        </p:blipFill>
        <p:spPr bwMode="auto">
          <a:xfrm>
            <a:off x="0" y="0"/>
            <a:ext cx="9906000" cy="6970871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3749193" y="2136846"/>
            <a:ext cx="3214710" cy="155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736976" y="2567200"/>
            <a:ext cx="273630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24438" y="4357694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3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조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274471" y="4786322"/>
            <a:ext cx="500066" cy="24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524372" y="4929199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김진호 김정하 김수연 양찬식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오형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남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5453066" y="5356030"/>
            <a:ext cx="3786214" cy="183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25626" y="1708218"/>
            <a:ext cx="864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너도 나도 모르는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SpringFramework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4648" y="2144469"/>
            <a:ext cx="86439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 err="1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ViewResolver</a:t>
            </a:r>
            <a:endParaRPr lang="ko-KR" altLang="en-US" sz="2600" dirty="0">
              <a:solidFill>
                <a:schemeClr val="bg1">
                  <a:lumMod val="9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USER\Desktop\2차 프로젝트(WEB)_4조\images\macbook_PNG36.png"/>
          <p:cNvPicPr>
            <a:picLocks noChangeAspect="1" noChangeArrowheads="1"/>
          </p:cNvPicPr>
          <p:nvPr/>
        </p:nvPicPr>
        <p:blipFill>
          <a:blip r:embed="rId4"/>
          <a:srcRect l="9199" r="9199"/>
          <a:stretch>
            <a:fillRect/>
          </a:stretch>
        </p:blipFill>
        <p:spPr bwMode="auto">
          <a:xfrm>
            <a:off x="0" y="0"/>
            <a:ext cx="9906000" cy="6970871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416496" y="1988840"/>
            <a:ext cx="9073008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&lt;bean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smtClean="0">
                <a:solidFill>
                  <a:srgbClr val="DD1144"/>
                </a:solidFill>
                <a:latin typeface="Consolas" panose="020B0609020204030204" pitchFamily="49" charset="0"/>
              </a:rPr>
              <a:t>org.springframework.web.servlet.view.ResourceBundleViewResolver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DD1144"/>
                </a:solidFill>
                <a:latin typeface="Consolas" panose="020B0609020204030204" pitchFamily="49" charset="0"/>
              </a:rPr>
              <a:t>basename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"spring-views"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 /&gt;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// spring-</a:t>
            </a:r>
            <a:r>
              <a:rPr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views.properties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기술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&lt;property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 smtClean="0">
                <a:solidFill>
                  <a:srgbClr val="DD1144"/>
                </a:solidFill>
                <a:latin typeface="Consolas" panose="020B0609020204030204" pitchFamily="49" charset="0"/>
              </a:rPr>
              <a:t>“</a:t>
            </a:r>
            <a:r>
              <a:rPr lang="en-US" altLang="ko-KR" sz="1600" dirty="0" err="1" smtClean="0">
                <a:solidFill>
                  <a:srgbClr val="DD1144"/>
                </a:solidFill>
                <a:latin typeface="Consolas" panose="020B0609020204030204" pitchFamily="49" charset="0"/>
              </a:rPr>
              <a:t>defaultView</a:t>
            </a:r>
            <a:r>
              <a:rPr lang="en-US" altLang="ko-KR" sz="1600" dirty="0" smtClean="0">
                <a:solidFill>
                  <a:srgbClr val="DD1144"/>
                </a:solidFill>
                <a:latin typeface="Consolas" panose="020B0609020204030204" pitchFamily="49" charset="0"/>
              </a:rPr>
              <a:t>＂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 smtClean="0">
                <a:solidFill>
                  <a:srgbClr val="DD1144"/>
                </a:solidFill>
                <a:latin typeface="Consolas" panose="020B0609020204030204" pitchFamily="49" charset="0"/>
              </a:rPr>
              <a:t>“default-views＂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/&gt;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// spring-</a:t>
            </a:r>
            <a:r>
              <a:rPr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views.properties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파일에 정의되지 않을 경우 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default-views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정의된 사항을 따른다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bean&gt;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469098" y="1213678"/>
            <a:ext cx="5564022" cy="400110"/>
            <a:chOff x="469098" y="1285686"/>
            <a:chExt cx="4843942" cy="400110"/>
          </a:xfrm>
        </p:grpSpPr>
        <p:sp>
          <p:nvSpPr>
            <p:cNvPr id="24" name="TextBox 23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5. </a:t>
              </a:r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ResourceBundleViewResolver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77204" y="1685796"/>
              <a:ext cx="4297013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31" name="TextBox 30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ViewResolver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333382" y="1218345"/>
              <a:ext cx="172819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8300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USER\Desktop\2차 프로젝트(WEB)_4조\images\macbook_PNG36.png"/>
          <p:cNvPicPr>
            <a:picLocks noChangeAspect="1" noChangeArrowheads="1"/>
          </p:cNvPicPr>
          <p:nvPr/>
        </p:nvPicPr>
        <p:blipFill>
          <a:blip r:embed="rId4"/>
          <a:srcRect l="9199" r="9199"/>
          <a:stretch>
            <a:fillRect/>
          </a:stretch>
        </p:blipFill>
        <p:spPr bwMode="auto">
          <a:xfrm>
            <a:off x="0" y="0"/>
            <a:ext cx="9906000" cy="6970871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19"/>
          <p:cNvGrpSpPr/>
          <p:nvPr/>
        </p:nvGrpSpPr>
        <p:grpSpPr>
          <a:xfrm>
            <a:off x="469098" y="1213678"/>
            <a:ext cx="5564022" cy="400110"/>
            <a:chOff x="469098" y="1285686"/>
            <a:chExt cx="4843942" cy="400110"/>
          </a:xfrm>
        </p:grpSpPr>
        <p:sp>
          <p:nvSpPr>
            <p:cNvPr id="24" name="TextBox 23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Multiple </a:t>
              </a:r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ViewResolver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77204" y="1685796"/>
              <a:ext cx="291471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28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31" name="TextBox 30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ViewResolver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333382" y="1218345"/>
              <a:ext cx="172819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16316" y="1772816"/>
            <a:ext cx="8573188" cy="30162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여러 개의 </a:t>
            </a: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ViewResolver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설정하고자 하는 경우에 사용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&lt;property name=“order” value=“0” /&gt;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우선순위를 지정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Order property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값이 낮을 수록 높은 우선순위를 갖는다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높은 우선순위에 있는 </a:t>
            </a: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ViewResolver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null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값을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리턴할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경우 다음 순위에 있는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/>
            </a:r>
            <a:b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ViewResolver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에게 요청을 전달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주의사항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&gt;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InternalResourceViewResolver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null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값을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리턴하지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않기 때문에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/>
            </a:r>
            <a:b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낮은 우선순위에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두어야 한다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VelocityView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(Layout)Resolver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이름과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매핑되는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Velocity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템플릿이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/>
            </a:r>
            <a:b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없을 경우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null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값이 아닌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Exception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발생시키기 때문에 낮은 우선순위에 두어야 한다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00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97" y="1938330"/>
            <a:ext cx="9839325" cy="357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C:\Users\USER\Desktop\2차 프로젝트(WEB)_4조\images\macbook_PNG36.png"/>
          <p:cNvPicPr>
            <a:picLocks noChangeAspect="1" noChangeArrowheads="1"/>
          </p:cNvPicPr>
          <p:nvPr/>
        </p:nvPicPr>
        <p:blipFill>
          <a:blip r:embed="rId5"/>
          <a:srcRect l="9199" r="9199"/>
          <a:stretch>
            <a:fillRect/>
          </a:stretch>
        </p:blipFill>
        <p:spPr bwMode="auto">
          <a:xfrm>
            <a:off x="0" y="0"/>
            <a:ext cx="9906000" cy="6970871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19"/>
          <p:cNvGrpSpPr/>
          <p:nvPr/>
        </p:nvGrpSpPr>
        <p:grpSpPr>
          <a:xfrm>
            <a:off x="469098" y="1213678"/>
            <a:ext cx="5564022" cy="400110"/>
            <a:chOff x="469098" y="1285686"/>
            <a:chExt cx="4843942" cy="400110"/>
          </a:xfrm>
        </p:grpSpPr>
        <p:sp>
          <p:nvSpPr>
            <p:cNvPr id="24" name="TextBox 23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Multiple </a:t>
              </a:r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ViewResolver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사용 예제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77204" y="1685796"/>
              <a:ext cx="3886282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28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31" name="TextBox 30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ViewResolver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333382" y="1218345"/>
              <a:ext cx="1728192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8300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" y="1928802"/>
            <a:ext cx="9509760" cy="3553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C:\Users\USER\Desktop\2차 프로젝트(WEB)_4조\images\macbook_PNG36.png"/>
          <p:cNvPicPr>
            <a:picLocks noChangeAspect="1" noChangeArrowheads="1"/>
          </p:cNvPicPr>
          <p:nvPr/>
        </p:nvPicPr>
        <p:blipFill>
          <a:blip r:embed="rId5"/>
          <a:srcRect l="9199" r="9199"/>
          <a:stretch>
            <a:fillRect/>
          </a:stretch>
        </p:blipFill>
        <p:spPr bwMode="auto">
          <a:xfrm>
            <a:off x="0" y="0"/>
            <a:ext cx="9906000" cy="6970871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19"/>
          <p:cNvGrpSpPr/>
          <p:nvPr/>
        </p:nvGrpSpPr>
        <p:grpSpPr>
          <a:xfrm>
            <a:off x="469098" y="1213678"/>
            <a:ext cx="5564022" cy="400110"/>
            <a:chOff x="469098" y="1285686"/>
            <a:chExt cx="4843942" cy="400110"/>
          </a:xfrm>
        </p:grpSpPr>
        <p:sp>
          <p:nvSpPr>
            <p:cNvPr id="24" name="TextBox 23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Multiple </a:t>
              </a:r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ViewResolver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사용 예제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77204" y="1685796"/>
              <a:ext cx="3886282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28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31" name="TextBox 30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ViewResolver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333382" y="1218345"/>
              <a:ext cx="1728192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8300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USER\Desktop\2차 프로젝트(WEB)_4조\images\macbook_PNG36.png"/>
          <p:cNvPicPr>
            <a:picLocks noChangeAspect="1" noChangeArrowheads="1"/>
          </p:cNvPicPr>
          <p:nvPr/>
        </p:nvPicPr>
        <p:blipFill>
          <a:blip r:embed="rId4"/>
          <a:srcRect l="9199" r="9199"/>
          <a:stretch>
            <a:fillRect/>
          </a:stretch>
        </p:blipFill>
        <p:spPr bwMode="auto">
          <a:xfrm>
            <a:off x="0" y="0"/>
            <a:ext cx="9906000" cy="6970871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0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416496" y="641157"/>
              <a:ext cx="2714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ViewResolver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488504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352600" y="1218345"/>
              <a:ext cx="165618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2989378" y="1791321"/>
            <a:ext cx="6644142" cy="2861815"/>
            <a:chOff x="452406" y="1632669"/>
            <a:chExt cx="5347998" cy="2861815"/>
          </a:xfrm>
        </p:grpSpPr>
        <p:sp>
          <p:nvSpPr>
            <p:cNvPr id="24" name="TextBox 23"/>
            <p:cNvSpPr txBox="1"/>
            <p:nvPr/>
          </p:nvSpPr>
          <p:spPr>
            <a:xfrm>
              <a:off x="452406" y="1632669"/>
              <a:ext cx="4357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ViewResolver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에 대한 이해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25987" y="2002269"/>
              <a:ext cx="2492307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04528" y="2032271"/>
              <a:ext cx="5095876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ViewResolver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는 응답 결과 화면을 생성하는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View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객체를 반환한다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ViewResolver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구현 클래스들은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 </a:t>
              </a:r>
              <a:b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org.springframework.web.servlet.ViewResolver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 </a:t>
              </a:r>
              <a:b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인터페이스를 구현하고 있다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ViewResolver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를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Bean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으로 등록하지 않으면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DispatcherServlet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의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Default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로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InternalResourceViewResolver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를 사용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2738" y="1774753"/>
            <a:ext cx="9180524" cy="330849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0" y="0"/>
            <a:ext cx="9906000" cy="6970871"/>
            <a:chOff x="0" y="0"/>
            <a:chExt cx="9906000" cy="6970871"/>
          </a:xfrm>
        </p:grpSpPr>
        <p:pic>
          <p:nvPicPr>
            <p:cNvPr id="2050" name="Picture 2" descr="C:\Users\USER\Desktop\2차 프로젝트(WEB)_4조\images\macbook_PNG36.png"/>
            <p:cNvPicPr>
              <a:picLocks noChangeAspect="1" noChangeArrowheads="1"/>
            </p:cNvPicPr>
            <p:nvPr/>
          </p:nvPicPr>
          <p:blipFill>
            <a:blip r:embed="rId5"/>
            <a:srcRect l="9199" r="9199"/>
            <a:stretch>
              <a:fillRect/>
            </a:stretch>
          </p:blipFill>
          <p:spPr bwMode="auto">
            <a:xfrm>
              <a:off x="0" y="0"/>
              <a:ext cx="9906000" cy="6970871"/>
            </a:xfrm>
            <a:prstGeom prst="rect">
              <a:avLst/>
            </a:prstGeom>
            <a:noFill/>
          </p:spPr>
        </p:pic>
        <p:sp>
          <p:nvSpPr>
            <p:cNvPr id="3" name="직사각형 2"/>
            <p:cNvSpPr/>
            <p:nvPr/>
          </p:nvSpPr>
          <p:spPr>
            <a:xfrm>
              <a:off x="0" y="0"/>
              <a:ext cx="9906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ViewResolver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333382" y="1218345"/>
              <a:ext cx="172819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469098" y="1213678"/>
            <a:ext cx="5079184" cy="707886"/>
            <a:chOff x="469098" y="1285686"/>
            <a:chExt cx="4843942" cy="707886"/>
          </a:xfrm>
        </p:grpSpPr>
        <p:sp>
          <p:nvSpPr>
            <p:cNvPr id="24" name="TextBox 23"/>
            <p:cNvSpPr txBox="1"/>
            <p:nvPr/>
          </p:nvSpPr>
          <p:spPr>
            <a:xfrm>
              <a:off x="469098" y="1285686"/>
              <a:ext cx="48439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ViewResolver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Strategy Pattern</a:t>
              </a: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77204" y="1685796"/>
              <a:ext cx="4442816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5954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7512" y="1628800"/>
            <a:ext cx="9144000" cy="442722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0" y="0"/>
            <a:ext cx="9906000" cy="6970871"/>
            <a:chOff x="0" y="0"/>
            <a:chExt cx="9906000" cy="6970871"/>
          </a:xfrm>
        </p:grpSpPr>
        <p:pic>
          <p:nvPicPr>
            <p:cNvPr id="2050" name="Picture 2" descr="C:\Users\USER\Desktop\2차 프로젝트(WEB)_4조\images\macbook_PNG36.png"/>
            <p:cNvPicPr>
              <a:picLocks noChangeAspect="1" noChangeArrowheads="1"/>
            </p:cNvPicPr>
            <p:nvPr/>
          </p:nvPicPr>
          <p:blipFill>
            <a:blip r:embed="rId5"/>
            <a:srcRect l="9199" r="9199"/>
            <a:stretch>
              <a:fillRect/>
            </a:stretch>
          </p:blipFill>
          <p:spPr bwMode="auto">
            <a:xfrm>
              <a:off x="0" y="0"/>
              <a:ext cx="9906000" cy="6970871"/>
            </a:xfrm>
            <a:prstGeom prst="rect">
              <a:avLst/>
            </a:prstGeom>
            <a:noFill/>
          </p:spPr>
        </p:pic>
        <p:sp>
          <p:nvSpPr>
            <p:cNvPr id="3" name="직사각형 2"/>
            <p:cNvSpPr/>
            <p:nvPr/>
          </p:nvSpPr>
          <p:spPr>
            <a:xfrm>
              <a:off x="0" y="0"/>
              <a:ext cx="9906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ViewResolver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333382" y="1218345"/>
              <a:ext cx="172819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469098" y="1213678"/>
            <a:ext cx="5079184" cy="707886"/>
            <a:chOff x="469098" y="1285686"/>
            <a:chExt cx="4843942" cy="707886"/>
          </a:xfrm>
        </p:grpSpPr>
        <p:sp>
          <p:nvSpPr>
            <p:cNvPr id="24" name="TextBox 23"/>
            <p:cNvSpPr txBox="1"/>
            <p:nvPr/>
          </p:nvSpPr>
          <p:spPr>
            <a:xfrm>
              <a:off x="469098" y="1285686"/>
              <a:ext cx="48439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ViewResolver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Strategy Pattern</a:t>
              </a: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77204" y="1685796"/>
              <a:ext cx="4442816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79147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USER\Desktop\2차 프로젝트(WEB)_4조\images\macbook_PNG36.png"/>
          <p:cNvPicPr>
            <a:picLocks noChangeAspect="1" noChangeArrowheads="1"/>
          </p:cNvPicPr>
          <p:nvPr/>
        </p:nvPicPr>
        <p:blipFill>
          <a:blip r:embed="rId4"/>
          <a:srcRect l="9199" r="9199"/>
          <a:stretch>
            <a:fillRect/>
          </a:stretch>
        </p:blipFill>
        <p:spPr bwMode="auto">
          <a:xfrm>
            <a:off x="0" y="0"/>
            <a:ext cx="9906000" cy="697087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16496" y="3429000"/>
            <a:ext cx="9073008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"org.springframework.web.servlet.view.InternalResourceViewResolver"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"prefix"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600" dirty="0" smtClean="0">
                <a:solidFill>
                  <a:srgbClr val="DD1144"/>
                </a:solidFill>
                <a:latin typeface="Consolas" panose="020B0609020204030204" pitchFamily="49" charset="0"/>
              </a:rPr>
              <a:t>WEB-INF/views/"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/&gt;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"suffix"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".</a:t>
            </a:r>
            <a:r>
              <a:rPr lang="en-US" altLang="ko-KR" sz="1600" dirty="0" err="1">
                <a:solidFill>
                  <a:srgbClr val="DD1144"/>
                </a:solidFill>
                <a:latin typeface="Consolas" panose="020B0609020204030204" pitchFamily="49" charset="0"/>
              </a:rPr>
              <a:t>jsp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 /&gt;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bean&gt;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469098" y="1213678"/>
            <a:ext cx="5564022" cy="400110"/>
            <a:chOff x="469098" y="1285686"/>
            <a:chExt cx="4843942" cy="400110"/>
          </a:xfrm>
        </p:grpSpPr>
        <p:sp>
          <p:nvSpPr>
            <p:cNvPr id="24" name="TextBox 23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1. </a:t>
              </a:r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InternalResourceViewResolver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77204" y="1685796"/>
              <a:ext cx="442239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916316" y="1772816"/>
            <a:ext cx="8573188" cy="155427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별도의 </a:t>
            </a: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ViewResolver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명시하지 않았을 때 사용되는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Default </a:t>
            </a: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ViewResolver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/>
            </a:r>
            <a:b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JSP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뷰 객체를 반환한다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UrlBasedViewResolver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상속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Default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상태로 사용할 경우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views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전체경로를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명시해줘야 한다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Property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통해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prefix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suffix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명시해주는 것을 권장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31" name="TextBox 30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ViewResolver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333382" y="1218345"/>
              <a:ext cx="172819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8431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USER\Desktop\2차 프로젝트(WEB)_4조\images\macbook_PNG36.png"/>
          <p:cNvPicPr>
            <a:picLocks noChangeAspect="1" noChangeArrowheads="1"/>
          </p:cNvPicPr>
          <p:nvPr/>
        </p:nvPicPr>
        <p:blipFill>
          <a:blip r:embed="rId4"/>
          <a:srcRect l="9199" r="9199"/>
          <a:stretch>
            <a:fillRect/>
          </a:stretch>
        </p:blipFill>
        <p:spPr bwMode="auto">
          <a:xfrm>
            <a:off x="0" y="0"/>
            <a:ext cx="9906000" cy="697087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16496" y="2996952"/>
            <a:ext cx="9073008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&lt;bean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DD1144"/>
                </a:solidFill>
                <a:latin typeface="Consolas" panose="020B0609020204030204" pitchFamily="49" charset="0"/>
              </a:rPr>
              <a:t>org.springframework.web.servlet.view.UrlBasedViewResolver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"prefix"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600" dirty="0" smtClean="0">
                <a:solidFill>
                  <a:srgbClr val="DD1144"/>
                </a:solidFill>
                <a:latin typeface="Consolas" panose="020B0609020204030204" pitchFamily="49" charset="0"/>
              </a:rPr>
              <a:t>WEB-INF/views/"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/&gt;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"suffix"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".</a:t>
            </a:r>
            <a:r>
              <a:rPr lang="en-US" altLang="ko-KR" sz="1600" dirty="0" err="1">
                <a:solidFill>
                  <a:srgbClr val="DD1144"/>
                </a:solidFill>
                <a:latin typeface="Consolas" panose="020B0609020204030204" pitchFamily="49" charset="0"/>
              </a:rPr>
              <a:t>jsp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 /&gt;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bean&gt;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469098" y="1213678"/>
            <a:ext cx="5564022" cy="400110"/>
            <a:chOff x="469098" y="1285686"/>
            <a:chExt cx="4843942" cy="400110"/>
          </a:xfrm>
        </p:grpSpPr>
        <p:sp>
          <p:nvSpPr>
            <p:cNvPr id="24" name="TextBox 23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2. </a:t>
              </a:r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UrlBasedViewResolver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77204" y="1685796"/>
              <a:ext cx="335667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916316" y="1772816"/>
            <a:ext cx="8573188" cy="115416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논리적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이름과 실제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객체 이름이 같을 때 사용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예시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HelloController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 처리 결과를 보여줄 뷰 객체의 이름으로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“hello”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리턴했을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경우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/>
            </a:r>
            <a:b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UrlBasedViewResolver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의해 반환되는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객체는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/>
            </a:r>
            <a:b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“/WEB-INF/views/</a:t>
            </a: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hello.jsp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 되고 결과 화면이 클라이언트에 전달된다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31" name="TextBox 30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ViewResolver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333382" y="1218345"/>
              <a:ext cx="172819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69416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USER\Desktop\2차 프로젝트(WEB)_4조\images\macbook_PNG36.png"/>
          <p:cNvPicPr>
            <a:picLocks noChangeAspect="1" noChangeArrowheads="1"/>
          </p:cNvPicPr>
          <p:nvPr/>
        </p:nvPicPr>
        <p:blipFill>
          <a:blip r:embed="rId4"/>
          <a:srcRect l="9199" r="9199"/>
          <a:stretch>
            <a:fillRect/>
          </a:stretch>
        </p:blipFill>
        <p:spPr bwMode="auto">
          <a:xfrm>
            <a:off x="0" y="0"/>
            <a:ext cx="9906000" cy="6970871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16496" y="3833753"/>
            <a:ext cx="9073008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RequestMapping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"/file/</a:t>
            </a:r>
            <a:r>
              <a:rPr lang="en-US" altLang="ko-KR" sz="1600" dirty="0" err="1">
                <a:solidFill>
                  <a:srgbClr val="DD1144"/>
                </a:solidFill>
                <a:latin typeface="Consolas" panose="020B0609020204030204" pitchFamily="49" charset="0"/>
              </a:rPr>
              <a:t>donwload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endParaRPr lang="en-US" altLang="ko-KR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solidFill>
                  <a:srgbClr val="990000"/>
                </a:solidFill>
                <a:latin typeface="Consolas" panose="020B0609020204030204" pitchFamily="49" charset="0"/>
              </a:rPr>
              <a:t>downloadFile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() { </a:t>
            </a:r>
            <a:endParaRPr lang="en-US" altLang="ko-KR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sz="1600" b="1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"download"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; </a:t>
            </a:r>
            <a:endParaRPr lang="en-US" altLang="ko-KR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16496" y="2549222"/>
            <a:ext cx="9073008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&lt;bean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"download"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 smtClean="0">
                <a:solidFill>
                  <a:srgbClr val="DD1144"/>
                </a:solidFill>
                <a:latin typeface="Consolas" panose="020B0609020204030204" pitchFamily="49" charset="0"/>
              </a:rPr>
              <a:t>com.imoxion.sensmail.web.common.DownloadView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smtClean="0">
                <a:solidFill>
                  <a:srgbClr val="DD114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/&gt;</a:t>
            </a:r>
            <a:r>
              <a:rPr lang="en-US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DD1144"/>
                </a:solidFill>
                <a:latin typeface="Consolas" panose="020B0609020204030204" pitchFamily="49" charset="0"/>
              </a:rPr>
              <a:t>org.springframework.web.servlet.view.BeanNameViewResolver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"order"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"0"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 /&gt;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bean&gt;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469098" y="1213678"/>
            <a:ext cx="5564022" cy="400110"/>
            <a:chOff x="469098" y="1285686"/>
            <a:chExt cx="4843942" cy="400110"/>
          </a:xfrm>
        </p:grpSpPr>
        <p:sp>
          <p:nvSpPr>
            <p:cNvPr id="24" name="TextBox 23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3. </a:t>
              </a:r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BeanNameViewResolver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77204" y="1685796"/>
              <a:ext cx="3544746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916316" y="1759168"/>
            <a:ext cx="8573188" cy="6617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이름과 동일한 이름의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Bean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객체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(id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값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객체로 사용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커스텀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클래스를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객체로 사용해야 하는 경우에 주로 사용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(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Download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31" name="TextBox 30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ViewResolver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333382" y="1218345"/>
              <a:ext cx="172819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44556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USER\Desktop\2차 프로젝트(WEB)_4조\images\macbook_PNG36.png"/>
          <p:cNvPicPr>
            <a:picLocks noChangeAspect="1" noChangeArrowheads="1"/>
          </p:cNvPicPr>
          <p:nvPr/>
        </p:nvPicPr>
        <p:blipFill>
          <a:blip r:embed="rId4"/>
          <a:srcRect l="9199" r="9199"/>
          <a:stretch>
            <a:fillRect/>
          </a:stretch>
        </p:blipFill>
        <p:spPr bwMode="auto">
          <a:xfrm>
            <a:off x="0" y="0"/>
            <a:ext cx="9906000" cy="697087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16496" y="3140968"/>
            <a:ext cx="9073008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&lt;bean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DD1144"/>
                </a:solidFill>
                <a:latin typeface="Consolas" panose="020B0609020204030204" pitchFamily="49" charset="0"/>
              </a:rPr>
              <a:t>org.springframework.web.servlet.view.XmlViewResolver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"location"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value&gt;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/WEB-INF/spring-views.xml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&lt;/value&gt;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property&gt;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"order"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"0"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 /&gt;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bean&gt;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469097" y="1213678"/>
            <a:ext cx="5564021" cy="400110"/>
            <a:chOff x="469098" y="1285686"/>
            <a:chExt cx="4843942" cy="400110"/>
          </a:xfrm>
        </p:grpSpPr>
        <p:sp>
          <p:nvSpPr>
            <p:cNvPr id="24" name="TextBox 23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4. </a:t>
              </a:r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XmlViewResolver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77204" y="1685796"/>
              <a:ext cx="263037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916316" y="1760910"/>
            <a:ext cx="8573188" cy="13080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이름과 동일한 이름의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Bean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객체를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객체로 사용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별도의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xml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설정파일로부터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Bean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객체를 검색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location property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값을 지정하지 않을 경우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Default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값은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“/WEB-INF/views.xml”.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location property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지정하는 값은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spring xml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설정파일이다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31" name="TextBox 30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ViewResolver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333382" y="1218345"/>
              <a:ext cx="172819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24324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USER\Desktop\2차 프로젝트(WEB)_4조\images\macbook_PNG36.png"/>
          <p:cNvPicPr>
            <a:picLocks noChangeAspect="1" noChangeArrowheads="1"/>
          </p:cNvPicPr>
          <p:nvPr/>
        </p:nvPicPr>
        <p:blipFill>
          <a:blip r:embed="rId4"/>
          <a:srcRect l="9199" r="9199"/>
          <a:stretch>
            <a:fillRect/>
          </a:stretch>
        </p:blipFill>
        <p:spPr bwMode="auto">
          <a:xfrm>
            <a:off x="0" y="0"/>
            <a:ext cx="9906000" cy="6970871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16496" y="4265801"/>
            <a:ext cx="9073008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bookView.class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org.springframework.web.servlet.view.JstlView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bookView.url = WEB-INF/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jsp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/book/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bookView.jsp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bookEdit.class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org.springframework.web.servlet.view.JstlView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bookEdit.url = WEB-INF/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jsp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/book/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bookEdit.jsp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469098" y="1213678"/>
            <a:ext cx="5564022" cy="400110"/>
            <a:chOff x="469098" y="1285686"/>
            <a:chExt cx="4843942" cy="400110"/>
          </a:xfrm>
        </p:grpSpPr>
        <p:sp>
          <p:nvSpPr>
            <p:cNvPr id="24" name="TextBox 23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5. </a:t>
              </a:r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ResourceBundleViewResolver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77204" y="1685796"/>
              <a:ext cx="4297013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916316" y="1772816"/>
            <a:ext cx="8573188" cy="244682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ResourceBundle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(property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파일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로부터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이름과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매핑되는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클래스를 얻음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Property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파일은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</a:t>
            </a: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view.class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=view Class&gt;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 같이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이름과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클래스를 매핑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Propery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파일을 사용할 경우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Spring DI, AOP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 불가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Basename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(s) property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지정하여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클래스 정보가 저장된 경로를 명시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다른 </a:t>
            </a: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ViewResolver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논리적인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이름을 사용하여 단일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객체를 결정하지만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b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ResourceBundleViewResolver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사용자의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Locale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기초로 하여 동일한 논리적인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/>
            </a:r>
            <a:b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이름으로 서로 다른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객체를 반환할 수 있다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.properties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문법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31" name="TextBox 30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ViewResolver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333382" y="1218345"/>
              <a:ext cx="172819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50067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358</Words>
  <Application>Microsoft Office PowerPoint</Application>
  <PresentationFormat>A4 용지(210x297mm)</PresentationFormat>
  <Paragraphs>115</Paragraphs>
  <Slides>13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70</cp:revision>
  <dcterms:created xsi:type="dcterms:W3CDTF">2019-12-12T10:17:23Z</dcterms:created>
  <dcterms:modified xsi:type="dcterms:W3CDTF">2019-12-18T07:17:37Z</dcterms:modified>
</cp:coreProperties>
</file>