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67" autoAdjust="0"/>
  </p:normalViewPr>
  <p:slideViewPr>
    <p:cSldViewPr>
      <p:cViewPr varScale="1">
        <p:scale>
          <a:sx n="107" d="100"/>
          <a:sy n="107" d="100"/>
        </p:scale>
        <p:origin x="1482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221FE-D509-4582-A82C-A903E6CCD310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F05DA-44D9-4286-9CF0-77C1FFA4A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6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2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F05DA-44D9-4286-9CF0-77C1FFA4A7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5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1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6" y="274641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ACCE-087D-48BC-A6F3-1BB05EDD6B95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9FBF-5E99-4A5C-8680-16B701687D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53" name="그림 52" descr="springframework.png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3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749193" y="2136846"/>
            <a:ext cx="3214710" cy="155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49259" y="2565405"/>
            <a:ext cx="3714776" cy="179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4438" y="435769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3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조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274471" y="4786322"/>
            <a:ext cx="500066" cy="24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24372" y="4929199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김진호 김정하 김수연 양찬식 양찬식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5453066" y="5356030"/>
            <a:ext cx="3786214" cy="18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25626" y="1708218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너도 나도 모르는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SpringFramework</a:t>
            </a:r>
            <a:endParaRPr lang="en-US" altLang="ko-KR" sz="2400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4648" y="2144469"/>
            <a:ext cx="86439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HandlerInterceptor</a:t>
            </a:r>
            <a:endParaRPr lang="ko-KR" altLang="en-US" sz="2600" dirty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0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416496" y="641157"/>
              <a:ext cx="2714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488504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3584848" y="1763256"/>
            <a:ext cx="5347998" cy="1322932"/>
            <a:chOff x="452406" y="1632669"/>
            <a:chExt cx="5347998" cy="1322932"/>
          </a:xfrm>
        </p:grpSpPr>
        <p:sp>
          <p:nvSpPr>
            <p:cNvPr id="24" name="TextBox 23"/>
            <p:cNvSpPr txBox="1"/>
            <p:nvPr/>
          </p:nvSpPr>
          <p:spPr>
            <a:xfrm>
              <a:off x="452406" y="1632669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ko-KR" altLang="en-US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란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?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60512" y="1930563"/>
              <a:ext cx="316835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4528" y="2032271"/>
              <a:ext cx="50958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Controller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들어오는 요청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HttpRequest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와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Controller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가 응답하는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HttpResponse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가로채는 역할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704528" y="2060848"/>
              <a:ext cx="0" cy="86409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3619618" y="3247432"/>
            <a:ext cx="5297341" cy="1117672"/>
            <a:chOff x="4123674" y="2870164"/>
            <a:chExt cx="5297341" cy="1117672"/>
          </a:xfrm>
        </p:grpSpPr>
        <p:sp>
          <p:nvSpPr>
            <p:cNvPr id="32" name="TextBox 31"/>
            <p:cNvSpPr txBox="1"/>
            <p:nvPr/>
          </p:nvSpPr>
          <p:spPr>
            <a:xfrm>
              <a:off x="4123674" y="2870164"/>
              <a:ext cx="4357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사용목적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4249612" y="3239797"/>
              <a:ext cx="775396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25139" y="3341505"/>
              <a:ext cx="5095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검증이나 보안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인증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로그인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)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과 같은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시스템 전체적으로 적용되어야 할 기능들을 수행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325139" y="3370082"/>
              <a:ext cx="0" cy="617072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>
            <a:grpSpLocks/>
          </p:cNvGrpSpPr>
          <p:nvPr/>
        </p:nvGrpSpPr>
        <p:grpSpPr>
          <a:xfrm>
            <a:off x="5287458" y="1338772"/>
            <a:ext cx="4274054" cy="4754524"/>
            <a:chOff x="416496" y="1410487"/>
            <a:chExt cx="3614738" cy="4525493"/>
          </a:xfrm>
        </p:grpSpPr>
        <p:pic>
          <p:nvPicPr>
            <p:cNvPr id="54" name="그림 5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96" y="1410487"/>
              <a:ext cx="3614738" cy="2020252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94" y="3429000"/>
              <a:ext cx="3607689" cy="250698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6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4843942" cy="400110"/>
            <a:chOff x="469098" y="1285686"/>
            <a:chExt cx="4843942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Filter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와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08776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577204" y="1726861"/>
            <a:ext cx="4879852" cy="1630131"/>
            <a:chOff x="453211" y="1700808"/>
            <a:chExt cx="4879852" cy="1630131"/>
          </a:xfrm>
        </p:grpSpPr>
        <p:sp>
          <p:nvSpPr>
            <p:cNvPr id="61" name="TextBox 60"/>
            <p:cNvSpPr txBox="1"/>
            <p:nvPr/>
          </p:nvSpPr>
          <p:spPr>
            <a:xfrm>
              <a:off x="669235" y="2053666"/>
              <a:ext cx="4663828" cy="127727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동일한 웹 어플리케이션의 영역 내에서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필요한 자원들을 활용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웹 어플리케이션 내에서 동작하므로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스프링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Context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접근하기 어려움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3211" y="1700808"/>
              <a:ext cx="277337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Filter</a:t>
              </a: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61317" y="2034795"/>
              <a:ext cx="97201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577204" y="3659225"/>
            <a:ext cx="4879852" cy="1630130"/>
            <a:chOff x="453211" y="1700809"/>
            <a:chExt cx="4879852" cy="1630130"/>
          </a:xfrm>
        </p:grpSpPr>
        <p:sp>
          <p:nvSpPr>
            <p:cNvPr id="49" name="TextBox 48"/>
            <p:cNvSpPr txBox="1"/>
            <p:nvPr/>
          </p:nvSpPr>
          <p:spPr>
            <a:xfrm>
              <a:off x="669235" y="2053666"/>
              <a:ext cx="4663828" cy="127727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스프링에서 관리되기 때문에 스프링 내의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모든 객체에 접근 가능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스프링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Context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내에서 존재하므로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Context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내의 모든 객체를 활용 가능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3211" y="1700809"/>
              <a:ext cx="3384376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561317" y="2046648"/>
              <a:ext cx="291623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4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>
            <a:grpSpLocks/>
          </p:cNvGrpSpPr>
          <p:nvPr/>
        </p:nvGrpSpPr>
        <p:grpSpPr>
          <a:xfrm>
            <a:off x="5287458" y="1338772"/>
            <a:ext cx="4274054" cy="4754524"/>
            <a:chOff x="416496" y="1410487"/>
            <a:chExt cx="3614738" cy="4525493"/>
          </a:xfrm>
        </p:grpSpPr>
        <p:pic>
          <p:nvPicPr>
            <p:cNvPr id="54" name="그림 53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96" y="1410487"/>
              <a:ext cx="3614738" cy="2020252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494" y="3429000"/>
              <a:ext cx="3607689" cy="2506980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6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69097" y="1213678"/>
            <a:ext cx="5222583" cy="707886"/>
            <a:chOff x="469098" y="1285686"/>
            <a:chExt cx="4843942" cy="707886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Filter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와 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Interceptor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의 공통점과 차이점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451822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613273" y="1726861"/>
            <a:ext cx="4824536" cy="1211150"/>
            <a:chOff x="453211" y="1700808"/>
            <a:chExt cx="4824536" cy="1211150"/>
          </a:xfrm>
        </p:grpSpPr>
        <p:sp>
          <p:nvSpPr>
            <p:cNvPr id="71" name="TextBox 70"/>
            <p:cNvSpPr txBox="1"/>
            <p:nvPr/>
          </p:nvSpPr>
          <p:spPr>
            <a:xfrm>
              <a:off x="613919" y="2080961"/>
              <a:ext cx="4663828" cy="83099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Servlet 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기술의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와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Spring MVC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HandlerInterceptor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특정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URI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접근할 때 제어하는 용도로 사용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3211" y="1700808"/>
              <a:ext cx="277337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공통점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61317" y="2070140"/>
              <a:ext cx="82799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613273" y="2998681"/>
            <a:ext cx="5079055" cy="2878591"/>
            <a:chOff x="453211" y="760804"/>
            <a:chExt cx="4818723" cy="2878591"/>
          </a:xfrm>
        </p:grpSpPr>
        <p:sp>
          <p:nvSpPr>
            <p:cNvPr id="75" name="TextBox 74"/>
            <p:cNvSpPr txBox="1"/>
            <p:nvPr/>
          </p:nvSpPr>
          <p:spPr>
            <a:xfrm>
              <a:off x="608106" y="1100238"/>
              <a:ext cx="4663828" cy="253915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실행 시점에 속하는 영역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(Context)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</a:t>
              </a:r>
              <a: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차이가 있다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이 실행되기 전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이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실행된 후 실행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web.xml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설정하고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spring-servlet.xml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설정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web.xml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에 설정하면 구현 가능하지만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Interceptor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는 설정은 물론 메서드 구현이 필요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3211" y="760804"/>
              <a:ext cx="2773377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차이점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561317" y="1106644"/>
              <a:ext cx="78001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60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C:\Users\USER\Desktop\2차 프로젝트(WEB)_4조\images\macbook_PNG36.png"/>
          <p:cNvPicPr>
            <a:picLocks noChangeAspect="1" noChangeArrowheads="1"/>
          </p:cNvPicPr>
          <p:nvPr/>
        </p:nvPicPr>
        <p:blipFill>
          <a:blip r:embed="rId4"/>
          <a:srcRect l="9199" r="9199"/>
          <a:stretch>
            <a:fillRect/>
          </a:stretch>
        </p:blipFill>
        <p:spPr bwMode="auto">
          <a:xfrm>
            <a:off x="0" y="0"/>
            <a:ext cx="9906000" cy="697087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69098" y="1213678"/>
            <a:ext cx="5564022" cy="707886"/>
            <a:chOff x="469098" y="1285686"/>
            <a:chExt cx="4843942" cy="707886"/>
          </a:xfrm>
        </p:grpSpPr>
        <p:sp>
          <p:nvSpPr>
            <p:cNvPr id="24" name="TextBox 23"/>
            <p:cNvSpPr txBox="1"/>
            <p:nvPr/>
          </p:nvSpPr>
          <p:spPr>
            <a:xfrm>
              <a:off x="469098" y="1285686"/>
              <a:ext cx="4843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 AOP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와 </a:t>
              </a:r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77204" y="1685796"/>
              <a:ext cx="4359702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704528" y="1693659"/>
            <a:ext cx="7488832" cy="1013520"/>
            <a:chOff x="704528" y="1693659"/>
            <a:chExt cx="7488832" cy="1013520"/>
          </a:xfrm>
        </p:grpSpPr>
        <p:sp>
          <p:nvSpPr>
            <p:cNvPr id="61" name="TextBox 60"/>
            <p:cNvSpPr txBox="1"/>
            <p:nvPr/>
          </p:nvSpPr>
          <p:spPr>
            <a:xfrm>
              <a:off x="1050016" y="2060848"/>
              <a:ext cx="7143344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JoinPoint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나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ProceedingJoinPoint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등을 활용해 호출 대상이 되는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메서드의 </a:t>
              </a: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파라미터를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처리하는 방식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4528" y="1693659"/>
              <a:ext cx="4247838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 AOP</a:t>
              </a: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76536" y="2027646"/>
              <a:ext cx="187220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992560" y="2132856"/>
              <a:ext cx="0" cy="50405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704528" y="2677459"/>
            <a:ext cx="7488833" cy="1039573"/>
            <a:chOff x="704528" y="2891742"/>
            <a:chExt cx="7488833" cy="1039573"/>
          </a:xfrm>
        </p:grpSpPr>
        <p:sp>
          <p:nvSpPr>
            <p:cNvPr id="49" name="TextBox 48"/>
            <p:cNvSpPr txBox="1"/>
            <p:nvPr/>
          </p:nvSpPr>
          <p:spPr>
            <a:xfrm>
              <a:off x="1050014" y="3284984"/>
              <a:ext cx="7143347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Filter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와 유사하게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HttpServletRequest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HttpServletResponse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를 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ko-KR" altLang="en-US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파라미터로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받는 구조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4528" y="2891742"/>
              <a:ext cx="4247840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#</a:t>
              </a:r>
              <a:r>
                <a:rPr lang="ko-KR" altLang="en-US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en-US" altLang="ko-KR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798100" y="3237582"/>
              <a:ext cx="293076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992560" y="3356992"/>
              <a:ext cx="0" cy="504056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04528" y="3717032"/>
            <a:ext cx="5098104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#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HandlerInterceptor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의 사용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98100" y="4005064"/>
            <a:ext cx="8691404" cy="2031325"/>
            <a:chOff x="798100" y="4005064"/>
            <a:chExt cx="8691404" cy="2031325"/>
          </a:xfrm>
        </p:grpSpPr>
        <p:sp>
          <p:nvSpPr>
            <p:cNvPr id="34" name="TextBox 33"/>
            <p:cNvSpPr txBox="1"/>
            <p:nvPr/>
          </p:nvSpPr>
          <p:spPr>
            <a:xfrm>
              <a:off x="916316" y="4005064"/>
              <a:ext cx="8573188" cy="20313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preHandle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(request, response, handler)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지정된 컨트롤러의 동작 이전에 가로채는 역할에 사용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postHandle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(request, response, handler,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modelAndView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)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지정된 컨트롤러의 동작 이후에 처리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Spring MVC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FrontController</a:t>
              </a:r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/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DispatcgerServlet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이 화면을 처리하기 전에 동작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afterCompletion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(request, response, handler, exception)</a:t>
              </a:r>
              <a:b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</a:b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en-US" altLang="ko-KR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DispatcherServlet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의 </a:t>
              </a:r>
              <a:r>
                <a:rPr lang="ko-KR" altLang="en-US" sz="16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화면처리가</a:t>
              </a:r>
              <a:r>
                <a:rPr lang="ko-KR" altLang="en-US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완료된 상태에서 처리</a:t>
              </a:r>
              <a:r>
                <a:rPr lang="en-US" altLang="ko-KR" sz="1600" dirty="0" smtClean="0">
                  <a:solidFill>
                    <a:schemeClr val="bg1">
                      <a:lumMod val="95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.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798100" y="4062872"/>
              <a:ext cx="365084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31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26636" y="1742752"/>
            <a:ext cx="9852728" cy="4226244"/>
            <a:chOff x="10365968" y="1742752"/>
            <a:chExt cx="9852728" cy="4226244"/>
          </a:xfrm>
        </p:grpSpPr>
        <p:pic>
          <p:nvPicPr>
            <p:cNvPr id="40" name="그림 39" descr="springframework.png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5968" y="1742753"/>
              <a:ext cx="9838563" cy="4226243"/>
            </a:xfrm>
            <a:prstGeom prst="rect">
              <a:avLst/>
            </a:prstGeom>
          </p:spPr>
        </p:pic>
        <p:sp>
          <p:nvSpPr>
            <p:cNvPr id="41" name="직사각형 40"/>
            <p:cNvSpPr/>
            <p:nvPr/>
          </p:nvSpPr>
          <p:spPr>
            <a:xfrm>
              <a:off x="13954000" y="1742752"/>
              <a:ext cx="6264696" cy="422624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  <a:alpha val="0"/>
                  </a:schemeClr>
                </a:gs>
                <a:gs pos="70000">
                  <a:schemeClr val="tx1">
                    <a:lumMod val="85000"/>
                    <a:lumOff val="15000"/>
                    <a:alpha val="80000"/>
                  </a:schemeClr>
                </a:gs>
                <a:gs pos="100000">
                  <a:schemeClr val="tx1">
                    <a:lumMod val="85000"/>
                    <a:lumOff val="15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0"/>
            <a:ext cx="9906000" cy="6970871"/>
            <a:chOff x="0" y="0"/>
            <a:chExt cx="9906000" cy="6970871"/>
          </a:xfrm>
        </p:grpSpPr>
        <p:pic>
          <p:nvPicPr>
            <p:cNvPr id="2050" name="Picture 2" descr="C:\Users\USER\Desktop\2차 프로젝트(WEB)_4조\images\macbook_PNG36.png"/>
            <p:cNvPicPr>
              <a:picLocks noChangeAspect="1" noChangeArrowheads="1"/>
            </p:cNvPicPr>
            <p:nvPr/>
          </p:nvPicPr>
          <p:blipFill>
            <a:blip r:embed="rId4"/>
            <a:srcRect l="9199" r="9199"/>
            <a:stretch>
              <a:fillRect/>
            </a:stretch>
          </p:blipFill>
          <p:spPr bwMode="auto">
            <a:xfrm>
              <a:off x="0" y="0"/>
              <a:ext cx="9906000" cy="6970871"/>
            </a:xfrm>
            <a:prstGeom prst="rect">
              <a:avLst/>
            </a:prstGeom>
            <a:noFill/>
          </p:spPr>
        </p:pic>
        <p:sp>
          <p:nvSpPr>
            <p:cNvPr id="3" name="직사각형 2"/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851866" y="641157"/>
            <a:ext cx="4357718" cy="613925"/>
            <a:chOff x="0" y="641157"/>
            <a:chExt cx="4357718" cy="613925"/>
          </a:xfrm>
        </p:grpSpPr>
        <p:sp>
          <p:nvSpPr>
            <p:cNvPr id="4" name="TextBox 3"/>
            <p:cNvSpPr txBox="1"/>
            <p:nvPr/>
          </p:nvSpPr>
          <p:spPr>
            <a:xfrm>
              <a:off x="1643074" y="641157"/>
              <a:ext cx="27146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SpringFramework</a:t>
              </a:r>
              <a:endParaRPr lang="en-US" altLang="ko-KR" sz="1400" dirty="0" smtClean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0" y="916528"/>
              <a:ext cx="4357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 smtClean="0">
                  <a:solidFill>
                    <a:schemeClr val="bg1">
                      <a:lumMod val="6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693422" y="929740"/>
              <a:ext cx="194421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988894" y="1218345"/>
              <a:ext cx="237626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469097" y="1213678"/>
            <a:ext cx="5222583" cy="400110"/>
            <a:chOff x="469098" y="1285686"/>
            <a:chExt cx="4843942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469098" y="1285686"/>
              <a:ext cx="4843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HandlerInterceptor</a:t>
              </a:r>
              <a:r>
                <a:rPr lang="en-US" altLang="ko-KR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95000"/>
                    </a:schemeClr>
                  </a:solidFill>
                  <a:latin typeface="한컴 윤고딕 250" pitchFamily="18" charset="-127"/>
                  <a:ea typeface="한컴 윤고딕 250" pitchFamily="18" charset="-127"/>
                </a:rPr>
                <a:t>사용 예제</a:t>
              </a:r>
              <a:endPara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577204" y="1685796"/>
              <a:ext cx="4518223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5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137</Words>
  <Application>Microsoft Office PowerPoint</Application>
  <PresentationFormat>A4 용지(210x297mm)</PresentationFormat>
  <Paragraphs>51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한컴 윤고딕 230</vt:lpstr>
      <vt:lpstr>한컴 윤고딕 240</vt:lpstr>
      <vt:lpstr>한컴 윤고딕 250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36</cp:revision>
  <dcterms:created xsi:type="dcterms:W3CDTF">2019-12-12T10:17:23Z</dcterms:created>
  <dcterms:modified xsi:type="dcterms:W3CDTF">2019-12-15T11:40:36Z</dcterms:modified>
</cp:coreProperties>
</file>