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63422b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63422b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f63422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f63422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312be2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312be2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312be2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312be2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312be22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312be22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156b323e465af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156b323e465af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312be2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312be2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m0C8z3YR5tYdNx5YsTud2sQCAR6qd7YR2JNQMnkAljI/edit?usp=sharing" TargetMode="External"/><Relationship Id="rId4" Type="http://schemas.openxmlformats.org/officeDocument/2006/relationships/hyperlink" Target="https://docs.google.com/document/d/1QSYSCeicfFnj9-NyfQv1DgebVYndJtUEU7wXB8SM66c/edit?usp=sharing" TargetMode="External"/><Relationship Id="rId5" Type="http://schemas.openxmlformats.org/officeDocument/2006/relationships/hyperlink" Target="https://docs.google.com/document/d/1EpzJ_2BLAx6tsjZt_R9wueOhpCKe4wMl3_y8rZJgFn0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and Jira Integration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Fusemachines Nepal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TO 2K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45100" y="1643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Improve process for onboarding of new </a:t>
            </a:r>
            <a:r>
              <a:rPr lang="en" sz="1700"/>
              <a:t>clients</a:t>
            </a:r>
            <a:br>
              <a:rPr lang="en" sz="1700"/>
            </a:br>
            <a:br>
              <a:rPr lang="en" sz="1700"/>
            </a:br>
            <a:r>
              <a:rPr lang="en" sz="1700"/>
              <a:t>Improve service delivery model and collaboration</a:t>
            </a:r>
            <a:br>
              <a:rPr lang="en" sz="1700"/>
            </a:br>
            <a:br>
              <a:rPr lang="en" sz="1700"/>
            </a:br>
            <a:r>
              <a:rPr lang="en" sz="1700"/>
              <a:t>Organize technology operations, career framework and incentive framework</a:t>
            </a:r>
            <a:br>
              <a:rPr lang="en" sz="1700"/>
            </a:br>
            <a:br>
              <a:rPr lang="en" sz="1700"/>
            </a:br>
            <a:r>
              <a:rPr lang="en" sz="1700"/>
              <a:t>Improve visibility of engineering team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Workflow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25" y="997175"/>
            <a:ext cx="7726474" cy="3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Basics - Issue Types and Project Components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Issue Types :-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Epic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Story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Sub-task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Bug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Improvement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Spike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Component:-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QA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DevOps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Frontend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Backend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Jira Basics - Boards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Scrum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Kanban 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Commit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Pull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Push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Merge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branching model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1" y="1614704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Branch  naming convention - TICKET ID from Jira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WHY?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10" y="1403097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Branching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Git commit message conventions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Automating Jira Tickets For Developers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