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2FB6123-8A55-4350-B1ED-2BB82A8A5475}">
  <a:tblStyle styleId="{B2FB6123-8A55-4350-B1ED-2BB82A8A54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54af8c20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54af8c20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54af8c20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54af8c20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54af8c20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54af8c20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54af8c20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54af8c20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54af8c20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54af8c20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54af8c2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54af8c2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54af8c20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54af8c20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54af8c2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54af8c2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Detection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detection and classification from text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Data analysis and preprocessing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Feature extraction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Base model implementation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Experimentation with different models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Integrate MLflow and logging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and preprocessing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85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Balanced dataset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Most frequent words are prepositions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Preprocessing Steps</a:t>
            </a:r>
            <a:endParaRPr sz="15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" sz="1300"/>
              <a:t>Remove symbols like #$%@!*&amp;._-+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" sz="1300"/>
              <a:t>Tokenized the sentences using nltk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" sz="1300"/>
              <a:t>Removed stopwords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" sz="1300"/>
              <a:t>Spell check and correct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Bag of words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TF-IDF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GloVe word2vec</a:t>
            </a:r>
            <a:endParaRPr sz="17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◆"/>
            </a:pPr>
            <a:r>
              <a:rPr lang="en" sz="1500"/>
              <a:t>Used glove 200B 300D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◆"/>
            </a:pPr>
            <a:r>
              <a:rPr lang="en" sz="1500"/>
              <a:t>Words without removing the stop words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Model selection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Selected Naive bayes with bag of words as feature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The model has 57.4% accuracy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experimentation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Naive bayes with tf-idf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SVM with bag of words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SVM with tf-idf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LSTM with GloVe word2vec feature</a:t>
            </a:r>
            <a:endParaRPr sz="14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Poor accuracy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Need improvement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experimentation</a:t>
            </a:r>
            <a:endParaRPr/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729450" y="206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{B2FB6123-8A55-4350-B1ED-2BB82A8A5475}</a:tableStyleId>
              </a:tblPr>
              <a:tblGrid>
                <a:gridCol w="2669600"/>
                <a:gridCol w="2669600"/>
                <a:gridCol w="2669600"/>
              </a:tblGrid>
              <a:tr h="46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accuracy (80%)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 (20%)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6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Naive bayes with bag of words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6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Naive bayes with tf-idf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6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 with bag of words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6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LSTM with GloVe word2vec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bad (needs improvement)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bad (needs improvement)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and experiment management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Used MLflow for conducting experiment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Used python logging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work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Improve LSTM with GloVe network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Data augmentation using substituting words with synonyms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