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9" r:id="rId4"/>
    <p:sldId id="268" r:id="rId5"/>
    <p:sldId id="267" r:id="rId6"/>
    <p:sldId id="270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46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B5717-7DE8-4364-9454-C0F84283A5E9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4FB972-E2EA-435C-87C6-C7FBE6F6C398}">
      <dgm:prSet phldrT="[Text]" custT="1"/>
      <dgm:spPr/>
      <dgm:t>
        <a:bodyPr/>
        <a:lstStyle/>
        <a:p>
          <a:r>
            <a:rPr lang="en-US" sz="2800" b="1" dirty="0" smtClean="0"/>
            <a:t>$0.99</a:t>
          </a:r>
          <a:endParaRPr lang="en-US" sz="2800" b="1" dirty="0"/>
        </a:p>
      </dgm:t>
    </dgm:pt>
    <dgm:pt modelId="{88DF4994-581D-4796-84CE-E24D1C35BFB1}" type="parTrans" cxnId="{DB827DD3-279F-460D-AAFC-C721D7B27581}">
      <dgm:prSet/>
      <dgm:spPr/>
      <dgm:t>
        <a:bodyPr/>
        <a:lstStyle/>
        <a:p>
          <a:endParaRPr lang="en-US"/>
        </a:p>
      </dgm:t>
    </dgm:pt>
    <dgm:pt modelId="{9C1A87E1-B5C0-4226-AEDA-2AAB0C965E43}" type="sibTrans" cxnId="{DB827DD3-279F-460D-AAFC-C721D7B27581}">
      <dgm:prSet/>
      <dgm:spPr/>
      <dgm:t>
        <a:bodyPr/>
        <a:lstStyle/>
        <a:p>
          <a:endParaRPr lang="en-US"/>
        </a:p>
      </dgm:t>
    </dgm:pt>
    <dgm:pt modelId="{793A6889-9756-47BF-8235-74F50F18FD52}">
      <dgm:prSet/>
      <dgm:spPr/>
      <dgm:t>
        <a:bodyPr/>
        <a:lstStyle/>
        <a:p>
          <a:endParaRPr lang="en-US"/>
        </a:p>
      </dgm:t>
    </dgm:pt>
    <dgm:pt modelId="{832F3AF8-6968-4598-9BC0-3D9C0368CDA8}" type="sibTrans" cxnId="{761A59DD-A63B-491A-ADC7-28716510A3C4}">
      <dgm:prSet/>
      <dgm:spPr/>
      <dgm:t>
        <a:bodyPr/>
        <a:lstStyle/>
        <a:p>
          <a:endParaRPr lang="en-US"/>
        </a:p>
      </dgm:t>
    </dgm:pt>
    <dgm:pt modelId="{ECEC6A33-E4E5-4F93-ABB6-9278FFF5175F}" type="parTrans" cxnId="{761A59DD-A63B-491A-ADC7-28716510A3C4}">
      <dgm:prSet/>
      <dgm:spPr/>
      <dgm:t>
        <a:bodyPr/>
        <a:lstStyle/>
        <a:p>
          <a:endParaRPr lang="en-US"/>
        </a:p>
      </dgm:t>
    </dgm:pt>
    <dgm:pt modelId="{7539CF85-870C-4AFB-ACB3-706E8A506303}">
      <dgm:prSet phldrT="[Text]"/>
      <dgm:spPr/>
      <dgm:t>
        <a:bodyPr/>
        <a:lstStyle/>
        <a:p>
          <a:endParaRPr lang="en-US"/>
        </a:p>
      </dgm:t>
    </dgm:pt>
    <dgm:pt modelId="{B07928A9-5BCB-4484-BB6D-126BE4328C75}" type="sibTrans" cxnId="{7079ED3B-B235-426F-97E0-164B43138B98}">
      <dgm:prSet/>
      <dgm:spPr/>
      <dgm:t>
        <a:bodyPr/>
        <a:lstStyle/>
        <a:p>
          <a:endParaRPr lang="en-US"/>
        </a:p>
      </dgm:t>
    </dgm:pt>
    <dgm:pt modelId="{CECB75FA-C851-402E-BC60-807D8CC1B3C4}" type="parTrans" cxnId="{7079ED3B-B235-426F-97E0-164B43138B98}">
      <dgm:prSet/>
      <dgm:spPr/>
      <dgm:t>
        <a:bodyPr/>
        <a:lstStyle/>
        <a:p>
          <a:endParaRPr lang="en-US"/>
        </a:p>
      </dgm:t>
    </dgm:pt>
    <dgm:pt modelId="{62A9BDD1-9983-4EE6-A470-6F39158D1D83}">
      <dgm:prSet phldrT="[Text]"/>
      <dgm:spPr/>
      <dgm:t>
        <a:bodyPr/>
        <a:lstStyle/>
        <a:p>
          <a:r>
            <a:rPr lang="en-US" b="1" dirty="0" smtClean="0"/>
            <a:t>Pay for what you use</a:t>
          </a:r>
          <a:endParaRPr lang="en-US" b="1" dirty="0"/>
        </a:p>
      </dgm:t>
    </dgm:pt>
    <dgm:pt modelId="{8B356079-CE8D-4468-90DB-CCA78D7EC767}" type="sibTrans" cxnId="{578AAC78-A83C-4BC2-B648-958090AF59BB}">
      <dgm:prSet/>
      <dgm:spPr/>
      <dgm:t>
        <a:bodyPr/>
        <a:lstStyle/>
        <a:p>
          <a:endParaRPr lang="en-US"/>
        </a:p>
      </dgm:t>
    </dgm:pt>
    <dgm:pt modelId="{1245CC41-E357-411A-BE9E-68EAC41FFAA3}" type="parTrans" cxnId="{578AAC78-A83C-4BC2-B648-958090AF59BB}">
      <dgm:prSet/>
      <dgm:spPr/>
      <dgm:t>
        <a:bodyPr/>
        <a:lstStyle/>
        <a:p>
          <a:endParaRPr lang="en-US"/>
        </a:p>
      </dgm:t>
    </dgm:pt>
    <dgm:pt modelId="{AA5619A6-2A90-4E42-85F2-6CB798C2F12B}">
      <dgm:prSet phldrT="[Text]"/>
      <dgm:spPr/>
      <dgm:t>
        <a:bodyPr/>
        <a:lstStyle/>
        <a:p>
          <a:r>
            <a:rPr lang="en-US" b="1" smtClean="0"/>
            <a:t>No hidden fees of fine prints</a:t>
          </a:r>
          <a:endParaRPr lang="en-US" b="1" dirty="0"/>
        </a:p>
      </dgm:t>
    </dgm:pt>
    <dgm:pt modelId="{6FAF785E-B490-44A5-9C8F-C59AFF875708}" type="sibTrans" cxnId="{5FDA4A3B-44B1-4016-A0B6-6705EDE7A54F}">
      <dgm:prSet/>
      <dgm:spPr/>
      <dgm:t>
        <a:bodyPr/>
        <a:lstStyle/>
        <a:p>
          <a:endParaRPr lang="en-US"/>
        </a:p>
      </dgm:t>
    </dgm:pt>
    <dgm:pt modelId="{9F80DB04-A1C8-4D8B-B726-7E63ECADC7B8}" type="parTrans" cxnId="{5FDA4A3B-44B1-4016-A0B6-6705EDE7A54F}">
      <dgm:prSet/>
      <dgm:spPr/>
      <dgm:t>
        <a:bodyPr/>
        <a:lstStyle/>
        <a:p>
          <a:endParaRPr lang="en-US"/>
        </a:p>
      </dgm:t>
    </dgm:pt>
    <dgm:pt modelId="{C1CB14AB-8ED0-4FAC-859B-9D8E0A185501}">
      <dgm:prSet phldrT="[Text]"/>
      <dgm:spPr/>
      <dgm:t>
        <a:bodyPr/>
        <a:lstStyle/>
        <a:p>
          <a:r>
            <a:rPr lang="en-US" b="1" dirty="0" smtClean="0"/>
            <a:t>No maintenance costs</a:t>
          </a:r>
          <a:endParaRPr lang="en-US" b="1" dirty="0"/>
        </a:p>
      </dgm:t>
    </dgm:pt>
    <dgm:pt modelId="{ABF60721-7622-4A4F-AA7D-9D7DA40CA2D9}" type="sibTrans" cxnId="{5DFAA49B-B6B8-4DAE-9914-A2F37A512C87}">
      <dgm:prSet/>
      <dgm:spPr/>
      <dgm:t>
        <a:bodyPr/>
        <a:lstStyle/>
        <a:p>
          <a:endParaRPr lang="en-US"/>
        </a:p>
      </dgm:t>
    </dgm:pt>
    <dgm:pt modelId="{33C4CBB5-7344-4C22-A58F-D321FB1BC52C}" type="parTrans" cxnId="{5DFAA49B-B6B8-4DAE-9914-A2F37A512C87}">
      <dgm:prSet/>
      <dgm:spPr/>
      <dgm:t>
        <a:bodyPr/>
        <a:lstStyle/>
        <a:p>
          <a:endParaRPr lang="en-US"/>
        </a:p>
      </dgm:t>
    </dgm:pt>
    <dgm:pt modelId="{FA63F6C2-1101-480D-BC00-F17CB2BB3891}">
      <dgm:prSet phldrT="[Text]"/>
      <dgm:spPr/>
      <dgm:t>
        <a:bodyPr/>
        <a:lstStyle/>
        <a:p>
          <a:r>
            <a:rPr lang="en-US" b="1" smtClean="0"/>
            <a:t>FREE first 2 months</a:t>
          </a:r>
          <a:endParaRPr lang="en-US" b="1" dirty="0"/>
        </a:p>
      </dgm:t>
    </dgm:pt>
    <dgm:pt modelId="{95E17661-CF58-4481-8913-419F014376CB}" type="sibTrans" cxnId="{CEC00DE6-D7E5-4268-9755-CDD63D85AB2A}">
      <dgm:prSet/>
      <dgm:spPr/>
      <dgm:t>
        <a:bodyPr/>
        <a:lstStyle/>
        <a:p>
          <a:endParaRPr lang="en-US"/>
        </a:p>
      </dgm:t>
    </dgm:pt>
    <dgm:pt modelId="{75184359-E68A-444F-9CD8-671FFA57C6A1}" type="parTrans" cxnId="{CEC00DE6-D7E5-4268-9755-CDD63D85AB2A}">
      <dgm:prSet/>
      <dgm:spPr/>
      <dgm:t>
        <a:bodyPr/>
        <a:lstStyle/>
        <a:p>
          <a:endParaRPr lang="en-US"/>
        </a:p>
      </dgm:t>
    </dgm:pt>
    <dgm:pt modelId="{A859E97B-3379-4A82-8185-72EA87AB01FD}">
      <dgm:prSet phldrT="[Text]"/>
      <dgm:spPr/>
      <dgm:t>
        <a:bodyPr/>
        <a:lstStyle/>
        <a:p>
          <a:r>
            <a:rPr lang="en-US" b="1" smtClean="0"/>
            <a:t>One time set up fee</a:t>
          </a:r>
          <a:endParaRPr lang="en-US" b="1" dirty="0"/>
        </a:p>
      </dgm:t>
    </dgm:pt>
    <dgm:pt modelId="{004BE78A-C110-4C07-9802-EF596C3D92F4}" type="sibTrans" cxnId="{34F5211D-FFD7-4A1A-B3D9-778C8D675658}">
      <dgm:prSet/>
      <dgm:spPr/>
      <dgm:t>
        <a:bodyPr/>
        <a:lstStyle/>
        <a:p>
          <a:endParaRPr lang="en-US"/>
        </a:p>
      </dgm:t>
    </dgm:pt>
    <dgm:pt modelId="{ACA93567-0C69-41F8-ACD9-C96FCB20C09C}" type="parTrans" cxnId="{34F5211D-FFD7-4A1A-B3D9-778C8D675658}">
      <dgm:prSet/>
      <dgm:spPr/>
      <dgm:t>
        <a:bodyPr/>
        <a:lstStyle/>
        <a:p>
          <a:endParaRPr lang="en-US"/>
        </a:p>
      </dgm:t>
    </dgm:pt>
    <dgm:pt modelId="{73A31A45-0621-4D67-BD65-4E0C0121B63E}">
      <dgm:prSet phldrT="[Text]"/>
      <dgm:spPr/>
      <dgm:t>
        <a:bodyPr/>
        <a:lstStyle/>
        <a:p>
          <a:r>
            <a:rPr lang="en-US" b="1" smtClean="0"/>
            <a:t>Upgrades to new features</a:t>
          </a:r>
          <a:endParaRPr lang="en-US" b="1" dirty="0"/>
        </a:p>
      </dgm:t>
    </dgm:pt>
    <dgm:pt modelId="{11261BB8-21D6-4098-9A3B-5C58AC5294DB}" type="sibTrans" cxnId="{FAB854B5-E884-4B40-926A-BA808DA6DC62}">
      <dgm:prSet/>
      <dgm:spPr/>
      <dgm:t>
        <a:bodyPr/>
        <a:lstStyle/>
        <a:p>
          <a:endParaRPr lang="en-US"/>
        </a:p>
      </dgm:t>
    </dgm:pt>
    <dgm:pt modelId="{A313BA3F-4D3E-4360-BA39-EABF389B4B9A}" type="parTrans" cxnId="{FAB854B5-E884-4B40-926A-BA808DA6DC62}">
      <dgm:prSet/>
      <dgm:spPr/>
      <dgm:t>
        <a:bodyPr/>
        <a:lstStyle/>
        <a:p>
          <a:endParaRPr lang="en-US"/>
        </a:p>
      </dgm:t>
    </dgm:pt>
    <dgm:pt modelId="{EEDCECA5-3321-457F-8F06-267D2D90237A}" type="pres">
      <dgm:prSet presAssocID="{2EDB5717-7DE8-4364-9454-C0F84283A5E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9A4B855-1F62-4B01-B613-2B2882A603FC}" type="pres">
      <dgm:prSet presAssocID="{C84FB972-E2EA-435C-87C6-C7FBE6F6C398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F225E1B6-78DC-4DC5-BB28-78215FACC171}" type="pres">
      <dgm:prSet presAssocID="{73A31A45-0621-4D67-BD65-4E0C0121B63E}" presName="Accent1" presStyleCnt="0"/>
      <dgm:spPr/>
    </dgm:pt>
    <dgm:pt modelId="{7FD94D9B-AD74-4FC7-812D-812E40C5D9E6}" type="pres">
      <dgm:prSet presAssocID="{73A31A45-0621-4D67-BD65-4E0C0121B63E}" presName="Accent" presStyleLbl="bgShp" presStyleIdx="0" presStyleCnt="6"/>
      <dgm:spPr/>
    </dgm:pt>
    <dgm:pt modelId="{0B5AED5D-52A8-4975-AA02-AB63DDF447C3}" type="pres">
      <dgm:prSet presAssocID="{73A31A45-0621-4D67-BD65-4E0C0121B63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5DE9F-72A5-41A6-B37D-F4DC1DF7FE65}" type="pres">
      <dgm:prSet presAssocID="{A859E97B-3379-4A82-8185-72EA87AB01FD}" presName="Accent2" presStyleCnt="0"/>
      <dgm:spPr/>
    </dgm:pt>
    <dgm:pt modelId="{F512D365-2A82-4683-BE1A-71F1166571C7}" type="pres">
      <dgm:prSet presAssocID="{A859E97B-3379-4A82-8185-72EA87AB01FD}" presName="Accent" presStyleLbl="bgShp" presStyleIdx="1" presStyleCnt="6"/>
      <dgm:spPr/>
    </dgm:pt>
    <dgm:pt modelId="{E8FBBFB2-3549-4EED-8440-C1BB25B16774}" type="pres">
      <dgm:prSet presAssocID="{A859E97B-3379-4A82-8185-72EA87AB01F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2B2FC-B3E6-4AB5-9C6F-B9B51EA5938A}" type="pres">
      <dgm:prSet presAssocID="{FA63F6C2-1101-480D-BC00-F17CB2BB3891}" presName="Accent3" presStyleCnt="0"/>
      <dgm:spPr/>
    </dgm:pt>
    <dgm:pt modelId="{CE4B0213-4EC6-47FF-ACAB-64A12C8B77B4}" type="pres">
      <dgm:prSet presAssocID="{FA63F6C2-1101-480D-BC00-F17CB2BB3891}" presName="Accent" presStyleLbl="bgShp" presStyleIdx="2" presStyleCnt="6"/>
      <dgm:spPr/>
    </dgm:pt>
    <dgm:pt modelId="{A4464499-873B-4A86-8E41-799EFFE215F8}" type="pres">
      <dgm:prSet presAssocID="{FA63F6C2-1101-480D-BC00-F17CB2BB389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68005-1F21-465D-A778-0C69B57CD3FC}" type="pres">
      <dgm:prSet presAssocID="{C1CB14AB-8ED0-4FAC-859B-9D8E0A185501}" presName="Accent4" presStyleCnt="0"/>
      <dgm:spPr/>
    </dgm:pt>
    <dgm:pt modelId="{7A885325-F129-4B51-AD89-AA5EBE8A73E8}" type="pres">
      <dgm:prSet presAssocID="{C1CB14AB-8ED0-4FAC-859B-9D8E0A185501}" presName="Accent" presStyleLbl="bgShp" presStyleIdx="3" presStyleCnt="6"/>
      <dgm:spPr/>
    </dgm:pt>
    <dgm:pt modelId="{9E9FDA86-2D62-4B6D-8386-600B202B39A1}" type="pres">
      <dgm:prSet presAssocID="{C1CB14AB-8ED0-4FAC-859B-9D8E0A18550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70BB0-3E6D-4AD8-89E2-6293182DBC3F}" type="pres">
      <dgm:prSet presAssocID="{AA5619A6-2A90-4E42-85F2-6CB798C2F12B}" presName="Accent5" presStyleCnt="0"/>
      <dgm:spPr/>
    </dgm:pt>
    <dgm:pt modelId="{F8DBC80E-ACEC-45AA-8D2A-D55DD1D9CD58}" type="pres">
      <dgm:prSet presAssocID="{AA5619A6-2A90-4E42-85F2-6CB798C2F12B}" presName="Accent" presStyleLbl="bgShp" presStyleIdx="4" presStyleCnt="6"/>
      <dgm:spPr/>
    </dgm:pt>
    <dgm:pt modelId="{1D9E4F4A-309A-4CE0-8EBB-93E70FA5E4D6}" type="pres">
      <dgm:prSet presAssocID="{AA5619A6-2A90-4E42-85F2-6CB798C2F12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0B928-07CF-408A-B5A7-78C00E5716C8}" type="pres">
      <dgm:prSet presAssocID="{62A9BDD1-9983-4EE6-A470-6F39158D1D83}" presName="Accent6" presStyleCnt="0"/>
      <dgm:spPr/>
    </dgm:pt>
    <dgm:pt modelId="{BCE40446-C7B5-4618-8F46-B4D7CC7985B0}" type="pres">
      <dgm:prSet presAssocID="{62A9BDD1-9983-4EE6-A470-6F39158D1D83}" presName="Accent" presStyleLbl="bgShp" presStyleIdx="5" presStyleCnt="6"/>
      <dgm:spPr/>
    </dgm:pt>
    <dgm:pt modelId="{984DDDD8-E55D-4B7F-B45C-6F978671D71F}" type="pres">
      <dgm:prSet presAssocID="{62A9BDD1-9983-4EE6-A470-6F39158D1D8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2E2468-019F-4B79-8069-87450B9015C8}" type="presOf" srcId="{2EDB5717-7DE8-4364-9454-C0F84283A5E9}" destId="{EEDCECA5-3321-457F-8F06-267D2D90237A}" srcOrd="0" destOrd="0" presId="urn:microsoft.com/office/officeart/2011/layout/HexagonRadial"/>
    <dgm:cxn modelId="{EAD26E8E-680B-43E1-A20C-FC8B711176BA}" type="presOf" srcId="{C84FB972-E2EA-435C-87C6-C7FBE6F6C398}" destId="{09A4B855-1F62-4B01-B613-2B2882A603FC}" srcOrd="0" destOrd="0" presId="urn:microsoft.com/office/officeart/2011/layout/HexagonRadial"/>
    <dgm:cxn modelId="{34F5211D-FFD7-4A1A-B3D9-778C8D675658}" srcId="{C84FB972-E2EA-435C-87C6-C7FBE6F6C398}" destId="{A859E97B-3379-4A82-8185-72EA87AB01FD}" srcOrd="1" destOrd="0" parTransId="{ACA93567-0C69-41F8-ACD9-C96FCB20C09C}" sibTransId="{004BE78A-C110-4C07-9802-EF596C3D92F4}"/>
    <dgm:cxn modelId="{CEC00DE6-D7E5-4268-9755-CDD63D85AB2A}" srcId="{C84FB972-E2EA-435C-87C6-C7FBE6F6C398}" destId="{FA63F6C2-1101-480D-BC00-F17CB2BB3891}" srcOrd="2" destOrd="0" parTransId="{75184359-E68A-444F-9CD8-671FFA57C6A1}" sibTransId="{95E17661-CF58-4481-8913-419F014376CB}"/>
    <dgm:cxn modelId="{FE8DEC69-F438-48DB-A296-7183E34DEB10}" type="presOf" srcId="{C1CB14AB-8ED0-4FAC-859B-9D8E0A185501}" destId="{9E9FDA86-2D62-4B6D-8386-600B202B39A1}" srcOrd="0" destOrd="0" presId="urn:microsoft.com/office/officeart/2011/layout/HexagonRadial"/>
    <dgm:cxn modelId="{723C3265-1386-4A64-9CA4-60EF75C4A589}" type="presOf" srcId="{FA63F6C2-1101-480D-BC00-F17CB2BB3891}" destId="{A4464499-873B-4A86-8E41-799EFFE215F8}" srcOrd="0" destOrd="0" presId="urn:microsoft.com/office/officeart/2011/layout/HexagonRadial"/>
    <dgm:cxn modelId="{578AAC78-A83C-4BC2-B648-958090AF59BB}" srcId="{C84FB972-E2EA-435C-87C6-C7FBE6F6C398}" destId="{62A9BDD1-9983-4EE6-A470-6F39158D1D83}" srcOrd="5" destOrd="0" parTransId="{1245CC41-E357-411A-BE9E-68EAC41FFAA3}" sibTransId="{8B356079-CE8D-4468-90DB-CCA78D7EC767}"/>
    <dgm:cxn modelId="{DB827DD3-279F-460D-AAFC-C721D7B27581}" srcId="{2EDB5717-7DE8-4364-9454-C0F84283A5E9}" destId="{C84FB972-E2EA-435C-87C6-C7FBE6F6C398}" srcOrd="0" destOrd="0" parTransId="{88DF4994-581D-4796-84CE-E24D1C35BFB1}" sibTransId="{9C1A87E1-B5C0-4226-AEDA-2AAB0C965E43}"/>
    <dgm:cxn modelId="{761A59DD-A63B-491A-ADC7-28716510A3C4}" srcId="{2EDB5717-7DE8-4364-9454-C0F84283A5E9}" destId="{793A6889-9756-47BF-8235-74F50F18FD52}" srcOrd="1" destOrd="0" parTransId="{ECEC6A33-E4E5-4F93-ABB6-9278FFF5175F}" sibTransId="{832F3AF8-6968-4598-9BC0-3D9C0368CDA8}"/>
    <dgm:cxn modelId="{2B76039E-C81B-45D5-A3B6-0A7C4E8B2764}" type="presOf" srcId="{A859E97B-3379-4A82-8185-72EA87AB01FD}" destId="{E8FBBFB2-3549-4EED-8440-C1BB25B16774}" srcOrd="0" destOrd="0" presId="urn:microsoft.com/office/officeart/2011/layout/HexagonRadial"/>
    <dgm:cxn modelId="{5FDA4A3B-44B1-4016-A0B6-6705EDE7A54F}" srcId="{C84FB972-E2EA-435C-87C6-C7FBE6F6C398}" destId="{AA5619A6-2A90-4E42-85F2-6CB798C2F12B}" srcOrd="4" destOrd="0" parTransId="{9F80DB04-A1C8-4D8B-B726-7E63ECADC7B8}" sibTransId="{6FAF785E-B490-44A5-9C8F-C59AFF875708}"/>
    <dgm:cxn modelId="{6A5AD62A-8862-4591-BF1F-BB889E799D31}" type="presOf" srcId="{73A31A45-0621-4D67-BD65-4E0C0121B63E}" destId="{0B5AED5D-52A8-4975-AA02-AB63DDF447C3}" srcOrd="0" destOrd="0" presId="urn:microsoft.com/office/officeart/2011/layout/HexagonRadial"/>
    <dgm:cxn modelId="{B84A937D-0532-477E-ABF2-12B8EF1CCCA5}" type="presOf" srcId="{62A9BDD1-9983-4EE6-A470-6F39158D1D83}" destId="{984DDDD8-E55D-4B7F-B45C-6F978671D71F}" srcOrd="0" destOrd="0" presId="urn:microsoft.com/office/officeart/2011/layout/HexagonRadial"/>
    <dgm:cxn modelId="{7079ED3B-B235-426F-97E0-164B43138B98}" srcId="{C84FB972-E2EA-435C-87C6-C7FBE6F6C398}" destId="{7539CF85-870C-4AFB-ACB3-706E8A506303}" srcOrd="6" destOrd="0" parTransId="{CECB75FA-C851-402E-BC60-807D8CC1B3C4}" sibTransId="{B07928A9-5BCB-4484-BB6D-126BE4328C75}"/>
    <dgm:cxn modelId="{B4B64AFA-007A-4AC9-B7EE-C6C7737E2305}" type="presOf" srcId="{AA5619A6-2A90-4E42-85F2-6CB798C2F12B}" destId="{1D9E4F4A-309A-4CE0-8EBB-93E70FA5E4D6}" srcOrd="0" destOrd="0" presId="urn:microsoft.com/office/officeart/2011/layout/HexagonRadial"/>
    <dgm:cxn modelId="{FAB854B5-E884-4B40-926A-BA808DA6DC62}" srcId="{C84FB972-E2EA-435C-87C6-C7FBE6F6C398}" destId="{73A31A45-0621-4D67-BD65-4E0C0121B63E}" srcOrd="0" destOrd="0" parTransId="{A313BA3F-4D3E-4360-BA39-EABF389B4B9A}" sibTransId="{11261BB8-21D6-4098-9A3B-5C58AC5294DB}"/>
    <dgm:cxn modelId="{5DFAA49B-B6B8-4DAE-9914-A2F37A512C87}" srcId="{C84FB972-E2EA-435C-87C6-C7FBE6F6C398}" destId="{C1CB14AB-8ED0-4FAC-859B-9D8E0A185501}" srcOrd="3" destOrd="0" parTransId="{33C4CBB5-7344-4C22-A58F-D321FB1BC52C}" sibTransId="{ABF60721-7622-4A4F-AA7D-9D7DA40CA2D9}"/>
    <dgm:cxn modelId="{7B4B846B-9048-4576-A83B-A2C264BB28AB}" type="presParOf" srcId="{EEDCECA5-3321-457F-8F06-267D2D90237A}" destId="{09A4B855-1F62-4B01-B613-2B2882A603FC}" srcOrd="0" destOrd="0" presId="urn:microsoft.com/office/officeart/2011/layout/HexagonRadial"/>
    <dgm:cxn modelId="{9E155FB5-0094-4515-AD5D-950C43AEB8D1}" type="presParOf" srcId="{EEDCECA5-3321-457F-8F06-267D2D90237A}" destId="{F225E1B6-78DC-4DC5-BB28-78215FACC171}" srcOrd="1" destOrd="0" presId="urn:microsoft.com/office/officeart/2011/layout/HexagonRadial"/>
    <dgm:cxn modelId="{71D61E27-77F5-4F03-B8B9-90D63C9D8171}" type="presParOf" srcId="{F225E1B6-78DC-4DC5-BB28-78215FACC171}" destId="{7FD94D9B-AD74-4FC7-812D-812E40C5D9E6}" srcOrd="0" destOrd="0" presId="urn:microsoft.com/office/officeart/2011/layout/HexagonRadial"/>
    <dgm:cxn modelId="{B563A5E3-2DDF-48F1-8A3E-0083AD6BBD1B}" type="presParOf" srcId="{EEDCECA5-3321-457F-8F06-267D2D90237A}" destId="{0B5AED5D-52A8-4975-AA02-AB63DDF447C3}" srcOrd="2" destOrd="0" presId="urn:microsoft.com/office/officeart/2011/layout/HexagonRadial"/>
    <dgm:cxn modelId="{F5083910-198F-45A2-A70A-F5EABFD911C4}" type="presParOf" srcId="{EEDCECA5-3321-457F-8F06-267D2D90237A}" destId="{2AE5DE9F-72A5-41A6-B37D-F4DC1DF7FE65}" srcOrd="3" destOrd="0" presId="urn:microsoft.com/office/officeart/2011/layout/HexagonRadial"/>
    <dgm:cxn modelId="{59365B7A-4CB7-46EF-9714-98DD43B61190}" type="presParOf" srcId="{2AE5DE9F-72A5-41A6-B37D-F4DC1DF7FE65}" destId="{F512D365-2A82-4683-BE1A-71F1166571C7}" srcOrd="0" destOrd="0" presId="urn:microsoft.com/office/officeart/2011/layout/HexagonRadial"/>
    <dgm:cxn modelId="{03486A66-ABFE-477D-868E-24BB57C5AC57}" type="presParOf" srcId="{EEDCECA5-3321-457F-8F06-267D2D90237A}" destId="{E8FBBFB2-3549-4EED-8440-C1BB25B16774}" srcOrd="4" destOrd="0" presId="urn:microsoft.com/office/officeart/2011/layout/HexagonRadial"/>
    <dgm:cxn modelId="{EC8AAA1D-5656-4449-BE6C-B054767A60FC}" type="presParOf" srcId="{EEDCECA5-3321-457F-8F06-267D2D90237A}" destId="{B972B2FC-B3E6-4AB5-9C6F-B9B51EA5938A}" srcOrd="5" destOrd="0" presId="urn:microsoft.com/office/officeart/2011/layout/HexagonRadial"/>
    <dgm:cxn modelId="{EC4924FF-7784-48B8-AFC6-173A5C6DA7B9}" type="presParOf" srcId="{B972B2FC-B3E6-4AB5-9C6F-B9B51EA5938A}" destId="{CE4B0213-4EC6-47FF-ACAB-64A12C8B77B4}" srcOrd="0" destOrd="0" presId="urn:microsoft.com/office/officeart/2011/layout/HexagonRadial"/>
    <dgm:cxn modelId="{7991D6F1-CDB9-4C53-9FDB-D8FF7DDC85C3}" type="presParOf" srcId="{EEDCECA5-3321-457F-8F06-267D2D90237A}" destId="{A4464499-873B-4A86-8E41-799EFFE215F8}" srcOrd="6" destOrd="0" presId="urn:microsoft.com/office/officeart/2011/layout/HexagonRadial"/>
    <dgm:cxn modelId="{566707E6-E27B-46D8-BAA5-FC2526031376}" type="presParOf" srcId="{EEDCECA5-3321-457F-8F06-267D2D90237A}" destId="{D1C68005-1F21-465D-A778-0C69B57CD3FC}" srcOrd="7" destOrd="0" presId="urn:microsoft.com/office/officeart/2011/layout/HexagonRadial"/>
    <dgm:cxn modelId="{84D20069-616E-49E7-8117-47F539EE0CC3}" type="presParOf" srcId="{D1C68005-1F21-465D-A778-0C69B57CD3FC}" destId="{7A885325-F129-4B51-AD89-AA5EBE8A73E8}" srcOrd="0" destOrd="0" presId="urn:microsoft.com/office/officeart/2011/layout/HexagonRadial"/>
    <dgm:cxn modelId="{8B5F7102-20AB-49A2-A4FB-ED13385F0A67}" type="presParOf" srcId="{EEDCECA5-3321-457F-8F06-267D2D90237A}" destId="{9E9FDA86-2D62-4B6D-8386-600B202B39A1}" srcOrd="8" destOrd="0" presId="urn:microsoft.com/office/officeart/2011/layout/HexagonRadial"/>
    <dgm:cxn modelId="{EC1ACC78-DEC3-49E5-8CC4-829F58D70B02}" type="presParOf" srcId="{EEDCECA5-3321-457F-8F06-267D2D90237A}" destId="{D5370BB0-3E6D-4AD8-89E2-6293182DBC3F}" srcOrd="9" destOrd="0" presId="urn:microsoft.com/office/officeart/2011/layout/HexagonRadial"/>
    <dgm:cxn modelId="{85069BCC-D84D-4AD2-9CF0-C0CF367F64CC}" type="presParOf" srcId="{D5370BB0-3E6D-4AD8-89E2-6293182DBC3F}" destId="{F8DBC80E-ACEC-45AA-8D2A-D55DD1D9CD58}" srcOrd="0" destOrd="0" presId="urn:microsoft.com/office/officeart/2011/layout/HexagonRadial"/>
    <dgm:cxn modelId="{3997F8D1-2410-4F86-B91E-E1FA705EAFF6}" type="presParOf" srcId="{EEDCECA5-3321-457F-8F06-267D2D90237A}" destId="{1D9E4F4A-309A-4CE0-8EBB-93E70FA5E4D6}" srcOrd="10" destOrd="0" presId="urn:microsoft.com/office/officeart/2011/layout/HexagonRadial"/>
    <dgm:cxn modelId="{78DD8CE0-6B41-43DF-AA1A-5DCE0CC13049}" type="presParOf" srcId="{EEDCECA5-3321-457F-8F06-267D2D90237A}" destId="{F4D0B928-07CF-408A-B5A7-78C00E5716C8}" srcOrd="11" destOrd="0" presId="urn:microsoft.com/office/officeart/2011/layout/HexagonRadial"/>
    <dgm:cxn modelId="{C0327489-CC7C-4418-9404-E8F013932E40}" type="presParOf" srcId="{F4D0B928-07CF-408A-B5A7-78C00E5716C8}" destId="{BCE40446-C7B5-4618-8F46-B4D7CC7985B0}" srcOrd="0" destOrd="0" presId="urn:microsoft.com/office/officeart/2011/layout/HexagonRadial"/>
    <dgm:cxn modelId="{ECB192FB-478F-43C0-9767-0D750C947419}" type="presParOf" srcId="{EEDCECA5-3321-457F-8F06-267D2D90237A}" destId="{984DDDD8-E55D-4B7F-B45C-6F978671D71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93591-330C-4B97-A106-060A5E30AC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9D0F6A-B493-4F3E-B7AE-FEEAFABD805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A10622B-DC98-4E16-9D8F-AB60B572FBC5}" type="parTrans" cxnId="{481170F1-088C-4669-88DC-5AD9F91D5FCF}">
      <dgm:prSet/>
      <dgm:spPr/>
      <dgm:t>
        <a:bodyPr/>
        <a:lstStyle/>
        <a:p>
          <a:endParaRPr lang="en-US"/>
        </a:p>
      </dgm:t>
    </dgm:pt>
    <dgm:pt modelId="{51293BE4-E27E-4866-8021-484A3168B012}" type="sibTrans" cxnId="{481170F1-088C-4669-88DC-5AD9F91D5FCF}">
      <dgm:prSet/>
      <dgm:spPr/>
      <dgm:t>
        <a:bodyPr/>
        <a:lstStyle/>
        <a:p>
          <a:endParaRPr lang="en-US"/>
        </a:p>
      </dgm:t>
    </dgm:pt>
    <dgm:pt modelId="{F96BBF71-C4DD-48B7-A109-69FAABC00151}">
      <dgm:prSet phldrT="[Text]"/>
      <dgm:spPr/>
      <dgm:t>
        <a:bodyPr/>
        <a:lstStyle/>
        <a:p>
          <a:r>
            <a:rPr lang="en-US" dirty="0" smtClean="0"/>
            <a:t>You can even charge the member a dollar more, and with the new feature that should cause any issues</a:t>
          </a:r>
          <a:endParaRPr lang="en-US" dirty="0"/>
        </a:p>
      </dgm:t>
    </dgm:pt>
    <dgm:pt modelId="{2FF4A75D-790C-4875-9DAD-3BA0D1E1B79B}" type="parTrans" cxnId="{7A11D3DF-44BA-40BF-8FBC-2C8AEFF51609}">
      <dgm:prSet/>
      <dgm:spPr/>
      <dgm:t>
        <a:bodyPr/>
        <a:lstStyle/>
        <a:p>
          <a:endParaRPr lang="en-US"/>
        </a:p>
      </dgm:t>
    </dgm:pt>
    <dgm:pt modelId="{93E8C71C-C3F1-492D-8C5A-0C1D206ECF54}" type="sibTrans" cxnId="{7A11D3DF-44BA-40BF-8FBC-2C8AEFF51609}">
      <dgm:prSet/>
      <dgm:spPr/>
      <dgm:t>
        <a:bodyPr/>
        <a:lstStyle/>
        <a:p>
          <a:endParaRPr lang="en-US"/>
        </a:p>
      </dgm:t>
    </dgm:pt>
    <dgm:pt modelId="{3E75A944-6EB7-4C9F-9B96-B4390D26AEC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F082B7E-CBB8-468C-9D32-9CF1997F3B14}" type="parTrans" cxnId="{4FD1DC50-EF18-4B37-96EA-6AC6EE349951}">
      <dgm:prSet/>
      <dgm:spPr/>
      <dgm:t>
        <a:bodyPr/>
        <a:lstStyle/>
        <a:p>
          <a:endParaRPr lang="en-US"/>
        </a:p>
      </dgm:t>
    </dgm:pt>
    <dgm:pt modelId="{DD869F43-A674-44F9-8706-A8169DB24724}" type="sibTrans" cxnId="{4FD1DC50-EF18-4B37-96EA-6AC6EE349951}">
      <dgm:prSet/>
      <dgm:spPr/>
      <dgm:t>
        <a:bodyPr/>
        <a:lstStyle/>
        <a:p>
          <a:endParaRPr lang="en-US"/>
        </a:p>
      </dgm:t>
    </dgm:pt>
    <dgm:pt modelId="{E1687B49-E5E3-4488-80DD-3A4D2DF39A34}">
      <dgm:prSet phldrT="[Text]"/>
      <dgm:spPr/>
      <dgm:t>
        <a:bodyPr/>
        <a:lstStyle/>
        <a:p>
          <a:r>
            <a:rPr lang="en-US" dirty="0" smtClean="0"/>
            <a:t>A part of cost savings on paper, man hours, resources etc. </a:t>
          </a:r>
          <a:endParaRPr lang="en-US" dirty="0"/>
        </a:p>
      </dgm:t>
    </dgm:pt>
    <dgm:pt modelId="{7169B9D0-85D4-4929-AE8F-68259326CE2A}" type="parTrans" cxnId="{490DD35C-14BC-4030-8C0B-F04B2696B0A7}">
      <dgm:prSet/>
      <dgm:spPr/>
      <dgm:t>
        <a:bodyPr/>
        <a:lstStyle/>
        <a:p>
          <a:endParaRPr lang="en-US"/>
        </a:p>
      </dgm:t>
    </dgm:pt>
    <dgm:pt modelId="{C791385D-F6E7-4396-8C88-12C14B8C6CCF}" type="sibTrans" cxnId="{490DD35C-14BC-4030-8C0B-F04B2696B0A7}">
      <dgm:prSet/>
      <dgm:spPr/>
      <dgm:t>
        <a:bodyPr/>
        <a:lstStyle/>
        <a:p>
          <a:endParaRPr lang="en-US"/>
        </a:p>
      </dgm:t>
    </dgm:pt>
    <dgm:pt modelId="{F429A879-9AFC-46B5-96D4-AE2028AA466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E7D3F56E-9EA5-410D-9595-6EB5EC9F2ACB}" type="parTrans" cxnId="{52905827-899C-4825-BF21-017C0DA3DAB0}">
      <dgm:prSet/>
      <dgm:spPr/>
      <dgm:t>
        <a:bodyPr/>
        <a:lstStyle/>
        <a:p>
          <a:endParaRPr lang="en-US"/>
        </a:p>
      </dgm:t>
    </dgm:pt>
    <dgm:pt modelId="{74452226-317C-4849-92A5-2030A5331511}" type="sibTrans" cxnId="{52905827-899C-4825-BF21-017C0DA3DAB0}">
      <dgm:prSet/>
      <dgm:spPr/>
      <dgm:t>
        <a:bodyPr/>
        <a:lstStyle/>
        <a:p>
          <a:endParaRPr lang="en-US"/>
        </a:p>
      </dgm:t>
    </dgm:pt>
    <dgm:pt modelId="{A0BFF2FD-B2E2-4D0B-A34C-D46EF62A1FE5}">
      <dgm:prSet phldrT="[Text]"/>
      <dgm:spPr/>
      <dgm:t>
        <a:bodyPr/>
        <a:lstStyle/>
        <a:p>
          <a:r>
            <a:rPr lang="en-US" dirty="0" smtClean="0"/>
            <a:t>And a lot more ways you can be creative. The best part is, you don’t need to worry when you product is so meaningful.</a:t>
          </a:r>
          <a:endParaRPr lang="en-US" dirty="0"/>
        </a:p>
      </dgm:t>
    </dgm:pt>
    <dgm:pt modelId="{B7C47F90-74E1-434D-913C-0FEB4E537BF7}" type="parTrans" cxnId="{9B7B6A14-15EF-4F6D-BE27-11168CAB7B3D}">
      <dgm:prSet/>
      <dgm:spPr/>
      <dgm:t>
        <a:bodyPr/>
        <a:lstStyle/>
        <a:p>
          <a:endParaRPr lang="en-US"/>
        </a:p>
      </dgm:t>
    </dgm:pt>
    <dgm:pt modelId="{6D6AF566-8AA3-4D78-A6DB-F8DE89DF636B}" type="sibTrans" cxnId="{9B7B6A14-15EF-4F6D-BE27-11168CAB7B3D}">
      <dgm:prSet/>
      <dgm:spPr/>
      <dgm:t>
        <a:bodyPr/>
        <a:lstStyle/>
        <a:p>
          <a:endParaRPr lang="en-US"/>
        </a:p>
      </dgm:t>
    </dgm:pt>
    <dgm:pt modelId="{B4426A29-AB98-4F5E-B248-71A5B02227DB}" type="pres">
      <dgm:prSet presAssocID="{33E93591-330C-4B97-A106-060A5E30AC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84A841-4F11-4E73-9C2A-B1D393CB89DF}" type="pres">
      <dgm:prSet presAssocID="{D19D0F6A-B493-4F3E-B7AE-FEEAFABD8059}" presName="linNode" presStyleCnt="0"/>
      <dgm:spPr/>
    </dgm:pt>
    <dgm:pt modelId="{F4ADF9E6-F267-4898-841D-C4D2B8588F82}" type="pres">
      <dgm:prSet presAssocID="{D19D0F6A-B493-4F3E-B7AE-FEEAFABD80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A3A9F-A8CA-4794-91AE-220D6E63DF9B}" type="pres">
      <dgm:prSet presAssocID="{D19D0F6A-B493-4F3E-B7AE-FEEAFABD805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4DEB3-5B32-4EA5-8634-B89B9FF108F6}" type="pres">
      <dgm:prSet presAssocID="{51293BE4-E27E-4866-8021-484A3168B012}" presName="sp" presStyleCnt="0"/>
      <dgm:spPr/>
    </dgm:pt>
    <dgm:pt modelId="{E6E2D352-273D-4038-89A4-71EE4E4C1A00}" type="pres">
      <dgm:prSet presAssocID="{3E75A944-6EB7-4C9F-9B96-B4390D26AECC}" presName="linNode" presStyleCnt="0"/>
      <dgm:spPr/>
    </dgm:pt>
    <dgm:pt modelId="{2CA7EBEC-BB52-45EA-B21B-1122D8A45284}" type="pres">
      <dgm:prSet presAssocID="{3E75A944-6EB7-4C9F-9B96-B4390D26AEC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FDE0D-E865-4456-AD84-3DEBD3099E03}" type="pres">
      <dgm:prSet presAssocID="{3E75A944-6EB7-4C9F-9B96-B4390D26AEC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6F9F5-BD2B-412E-A0EB-147773347BF8}" type="pres">
      <dgm:prSet presAssocID="{DD869F43-A674-44F9-8706-A8169DB24724}" presName="sp" presStyleCnt="0"/>
      <dgm:spPr/>
    </dgm:pt>
    <dgm:pt modelId="{BBA4263F-12C2-4FFA-892F-A158B833A6F7}" type="pres">
      <dgm:prSet presAssocID="{F429A879-9AFC-46B5-96D4-AE2028AA466C}" presName="linNode" presStyleCnt="0"/>
      <dgm:spPr/>
    </dgm:pt>
    <dgm:pt modelId="{8D166855-4A69-47F0-A36A-738C71E6CA14}" type="pres">
      <dgm:prSet presAssocID="{F429A879-9AFC-46B5-96D4-AE2028AA466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21820-6E39-483C-9F18-84DAD55E4C04}" type="pres">
      <dgm:prSet presAssocID="{F429A879-9AFC-46B5-96D4-AE2028AA466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9472A1-CC54-4AB6-81E6-1C3321B093CE}" type="presOf" srcId="{A0BFF2FD-B2E2-4D0B-A34C-D46EF62A1FE5}" destId="{96D21820-6E39-483C-9F18-84DAD55E4C04}" srcOrd="0" destOrd="0" presId="urn:microsoft.com/office/officeart/2005/8/layout/vList5"/>
    <dgm:cxn modelId="{20B8D478-CCF5-463C-A75F-1FE5F86572D5}" type="presOf" srcId="{E1687B49-E5E3-4488-80DD-3A4D2DF39A34}" destId="{A02FDE0D-E865-4456-AD84-3DEBD3099E03}" srcOrd="0" destOrd="0" presId="urn:microsoft.com/office/officeart/2005/8/layout/vList5"/>
    <dgm:cxn modelId="{9B7B6A14-15EF-4F6D-BE27-11168CAB7B3D}" srcId="{F429A879-9AFC-46B5-96D4-AE2028AA466C}" destId="{A0BFF2FD-B2E2-4D0B-A34C-D46EF62A1FE5}" srcOrd="0" destOrd="0" parTransId="{B7C47F90-74E1-434D-913C-0FEB4E537BF7}" sibTransId="{6D6AF566-8AA3-4D78-A6DB-F8DE89DF636B}"/>
    <dgm:cxn modelId="{6CD50FDF-BBC4-4AE6-8953-6F47AA8047C8}" type="presOf" srcId="{33E93591-330C-4B97-A106-060A5E30AC5C}" destId="{B4426A29-AB98-4F5E-B248-71A5B02227DB}" srcOrd="0" destOrd="0" presId="urn:microsoft.com/office/officeart/2005/8/layout/vList5"/>
    <dgm:cxn modelId="{566B55E0-648E-40A6-A2ED-836BED9CB084}" type="presOf" srcId="{3E75A944-6EB7-4C9F-9B96-B4390D26AECC}" destId="{2CA7EBEC-BB52-45EA-B21B-1122D8A45284}" srcOrd="0" destOrd="0" presId="urn:microsoft.com/office/officeart/2005/8/layout/vList5"/>
    <dgm:cxn modelId="{7A11D3DF-44BA-40BF-8FBC-2C8AEFF51609}" srcId="{D19D0F6A-B493-4F3E-B7AE-FEEAFABD8059}" destId="{F96BBF71-C4DD-48B7-A109-69FAABC00151}" srcOrd="0" destOrd="0" parTransId="{2FF4A75D-790C-4875-9DAD-3BA0D1E1B79B}" sibTransId="{93E8C71C-C3F1-492D-8C5A-0C1D206ECF54}"/>
    <dgm:cxn modelId="{0A8844F3-4577-4D6B-96F2-609B82822FC6}" type="presOf" srcId="{F96BBF71-C4DD-48B7-A109-69FAABC00151}" destId="{6B0A3A9F-A8CA-4794-91AE-220D6E63DF9B}" srcOrd="0" destOrd="0" presId="urn:microsoft.com/office/officeart/2005/8/layout/vList5"/>
    <dgm:cxn modelId="{4FD1DC50-EF18-4B37-96EA-6AC6EE349951}" srcId="{33E93591-330C-4B97-A106-060A5E30AC5C}" destId="{3E75A944-6EB7-4C9F-9B96-B4390D26AECC}" srcOrd="1" destOrd="0" parTransId="{FF082B7E-CBB8-468C-9D32-9CF1997F3B14}" sibTransId="{DD869F43-A674-44F9-8706-A8169DB24724}"/>
    <dgm:cxn modelId="{481170F1-088C-4669-88DC-5AD9F91D5FCF}" srcId="{33E93591-330C-4B97-A106-060A5E30AC5C}" destId="{D19D0F6A-B493-4F3E-B7AE-FEEAFABD8059}" srcOrd="0" destOrd="0" parTransId="{2A10622B-DC98-4E16-9D8F-AB60B572FBC5}" sibTransId="{51293BE4-E27E-4866-8021-484A3168B012}"/>
    <dgm:cxn modelId="{A51EB230-E607-46FF-96D3-A76C745E606A}" type="presOf" srcId="{F429A879-9AFC-46B5-96D4-AE2028AA466C}" destId="{8D166855-4A69-47F0-A36A-738C71E6CA14}" srcOrd="0" destOrd="0" presId="urn:microsoft.com/office/officeart/2005/8/layout/vList5"/>
    <dgm:cxn modelId="{E44A4298-50F4-4641-A1EE-4F68329C7DCA}" type="presOf" srcId="{D19D0F6A-B493-4F3E-B7AE-FEEAFABD8059}" destId="{F4ADF9E6-F267-4898-841D-C4D2B8588F82}" srcOrd="0" destOrd="0" presId="urn:microsoft.com/office/officeart/2005/8/layout/vList5"/>
    <dgm:cxn modelId="{490DD35C-14BC-4030-8C0B-F04B2696B0A7}" srcId="{3E75A944-6EB7-4C9F-9B96-B4390D26AECC}" destId="{E1687B49-E5E3-4488-80DD-3A4D2DF39A34}" srcOrd="0" destOrd="0" parTransId="{7169B9D0-85D4-4929-AE8F-68259326CE2A}" sibTransId="{C791385D-F6E7-4396-8C88-12C14B8C6CCF}"/>
    <dgm:cxn modelId="{52905827-899C-4825-BF21-017C0DA3DAB0}" srcId="{33E93591-330C-4B97-A106-060A5E30AC5C}" destId="{F429A879-9AFC-46B5-96D4-AE2028AA466C}" srcOrd="2" destOrd="0" parTransId="{E7D3F56E-9EA5-410D-9595-6EB5EC9F2ACB}" sibTransId="{74452226-317C-4849-92A5-2030A5331511}"/>
    <dgm:cxn modelId="{BC6182B6-7093-48CF-AEB3-2C136DD4AD85}" type="presParOf" srcId="{B4426A29-AB98-4F5E-B248-71A5B02227DB}" destId="{7D84A841-4F11-4E73-9C2A-B1D393CB89DF}" srcOrd="0" destOrd="0" presId="urn:microsoft.com/office/officeart/2005/8/layout/vList5"/>
    <dgm:cxn modelId="{760A6293-8B4D-4DF4-B042-2F5FB86E2A3B}" type="presParOf" srcId="{7D84A841-4F11-4E73-9C2A-B1D393CB89DF}" destId="{F4ADF9E6-F267-4898-841D-C4D2B8588F82}" srcOrd="0" destOrd="0" presId="urn:microsoft.com/office/officeart/2005/8/layout/vList5"/>
    <dgm:cxn modelId="{65B6E7EF-6A65-41B4-B991-2A088612D346}" type="presParOf" srcId="{7D84A841-4F11-4E73-9C2A-B1D393CB89DF}" destId="{6B0A3A9F-A8CA-4794-91AE-220D6E63DF9B}" srcOrd="1" destOrd="0" presId="urn:microsoft.com/office/officeart/2005/8/layout/vList5"/>
    <dgm:cxn modelId="{7E3BD99D-791B-4F26-B2CD-C98DA3EA34CE}" type="presParOf" srcId="{B4426A29-AB98-4F5E-B248-71A5B02227DB}" destId="{0524DEB3-5B32-4EA5-8634-B89B9FF108F6}" srcOrd="1" destOrd="0" presId="urn:microsoft.com/office/officeart/2005/8/layout/vList5"/>
    <dgm:cxn modelId="{17DD3B6C-B10D-4F45-8373-3A188EE1D586}" type="presParOf" srcId="{B4426A29-AB98-4F5E-B248-71A5B02227DB}" destId="{E6E2D352-273D-4038-89A4-71EE4E4C1A00}" srcOrd="2" destOrd="0" presId="urn:microsoft.com/office/officeart/2005/8/layout/vList5"/>
    <dgm:cxn modelId="{2DB114E0-5691-4D79-9A2B-835BDC88BFE4}" type="presParOf" srcId="{E6E2D352-273D-4038-89A4-71EE4E4C1A00}" destId="{2CA7EBEC-BB52-45EA-B21B-1122D8A45284}" srcOrd="0" destOrd="0" presId="urn:microsoft.com/office/officeart/2005/8/layout/vList5"/>
    <dgm:cxn modelId="{F1598807-0B9F-4346-B2C8-71CC06F99819}" type="presParOf" srcId="{E6E2D352-273D-4038-89A4-71EE4E4C1A00}" destId="{A02FDE0D-E865-4456-AD84-3DEBD3099E03}" srcOrd="1" destOrd="0" presId="urn:microsoft.com/office/officeart/2005/8/layout/vList5"/>
    <dgm:cxn modelId="{00FA3324-276E-4303-9A9B-2BCF6ABA5547}" type="presParOf" srcId="{B4426A29-AB98-4F5E-B248-71A5B02227DB}" destId="{C096F9F5-BD2B-412E-A0EB-147773347BF8}" srcOrd="3" destOrd="0" presId="urn:microsoft.com/office/officeart/2005/8/layout/vList5"/>
    <dgm:cxn modelId="{84C8EB54-1800-439B-AE7F-CA9B88CF1B9C}" type="presParOf" srcId="{B4426A29-AB98-4F5E-B248-71A5B02227DB}" destId="{BBA4263F-12C2-4FFA-892F-A158B833A6F7}" srcOrd="4" destOrd="0" presId="urn:microsoft.com/office/officeart/2005/8/layout/vList5"/>
    <dgm:cxn modelId="{3A700669-8675-41AA-B3AE-E97F7623AE40}" type="presParOf" srcId="{BBA4263F-12C2-4FFA-892F-A158B833A6F7}" destId="{8D166855-4A69-47F0-A36A-738C71E6CA14}" srcOrd="0" destOrd="0" presId="urn:microsoft.com/office/officeart/2005/8/layout/vList5"/>
    <dgm:cxn modelId="{A20A7BC7-5AE8-459D-9924-693B6B8FC1E9}" type="presParOf" srcId="{BBA4263F-12C2-4FFA-892F-A158B833A6F7}" destId="{96D21820-6E39-483C-9F18-84DAD55E4C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2081-0598-4E9A-ACA1-E27E1FCE4E59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6E5-85BA-4795-A9D4-C7BF0208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9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D6E5-85BA-4795-A9D4-C7BF02087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8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6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5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3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1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0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08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3E6D-B5E5-9542-9026-60C44140459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66AA-7B91-B94A-971D-F35275501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56502" y="104447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3" y="583641"/>
            <a:ext cx="1250794" cy="4634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733" y="1157082"/>
            <a:ext cx="1324572" cy="276999"/>
          </a:xfrm>
          <a:prstGeom prst="rect">
            <a:avLst/>
          </a:prstGeom>
          <a:ln>
            <a:solidFill>
              <a:srgbClr val="0784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 smtClean="0"/>
              <a:t>Cost Push - $0.99</a:t>
            </a:r>
            <a:endParaRPr lang="en-US" sz="1600" b="1" u="sng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4" y="-612184"/>
            <a:ext cx="8276096" cy="551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19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85058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What can </a:t>
            </a:r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$1</a:t>
            </a:r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do?</a:t>
            </a:r>
            <a:endParaRPr lang="en-US" sz="24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2838" y="1116059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355" y="1471114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5981" y="1818915"/>
            <a:ext cx="202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784E3"/>
                </a:solidFill>
              </a:rPr>
              <a:t>	</a:t>
            </a:r>
            <a:endParaRPr lang="en-US" sz="1600" dirty="0">
              <a:solidFill>
                <a:srgbClr val="0784E3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1" y="1236949"/>
            <a:ext cx="3355308" cy="15024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059" y="1236950"/>
            <a:ext cx="3907690" cy="15024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752" y="2734887"/>
            <a:ext cx="3355308" cy="137708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t="3698"/>
          <a:stretch/>
        </p:blipFill>
        <p:spPr>
          <a:xfrm>
            <a:off x="4559058" y="2624446"/>
            <a:ext cx="3907691" cy="14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Zingoare </a:t>
            </a:r>
            <a:r>
              <a:rPr lang="en-US" sz="24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Pricing</a:t>
            </a:r>
            <a:endParaRPr lang="en-US" sz="2400" b="1" baseline="300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187" y="4312503"/>
            <a:ext cx="7547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784E3"/>
                </a:solidFill>
                <a:latin typeface="Trebuchet MS"/>
                <a:cs typeface="Trebuchet MS"/>
              </a:rPr>
              <a:t>All the features discussed until Now and a lot more upcoming features</a:t>
            </a:r>
            <a:r>
              <a:rPr lang="en-US" sz="900" b="1" dirty="0" smtClean="0">
                <a:solidFill>
                  <a:srgbClr val="376092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latin typeface="Trebuchet MS"/>
                <a:cs typeface="Trebuchet MS"/>
              </a:rPr>
              <a:t>Absolutely </a:t>
            </a:r>
            <a:r>
              <a:rPr lang="en-US" sz="900" b="1" dirty="0" smtClean="0">
                <a:latin typeface="Trebuchet MS"/>
                <a:cs typeface="Trebuchet MS"/>
              </a:rPr>
              <a:t>Free</a:t>
            </a:r>
            <a:r>
              <a:rPr lang="en-US" sz="900" dirty="0" smtClean="0">
                <a:latin typeface="Trebuchet MS"/>
                <a:cs typeface="Trebuchet MS"/>
              </a:rPr>
              <a:t> – </a:t>
            </a:r>
            <a:r>
              <a:rPr lang="en-US" sz="900" b="1" dirty="0" smtClean="0">
                <a:latin typeface="Trebuchet MS"/>
                <a:cs typeface="Trebuchet MS"/>
              </a:rPr>
              <a:t>No hidden fee </a:t>
            </a:r>
            <a:r>
              <a:rPr lang="en-US" sz="900" dirty="0" smtClean="0">
                <a:latin typeface="Trebuchet MS"/>
                <a:cs typeface="Trebuchet MS"/>
              </a:rPr>
              <a:t>– </a:t>
            </a:r>
            <a:r>
              <a:rPr lang="en-US" sz="900" b="1" dirty="0" smtClean="0">
                <a:latin typeface="Trebuchet MS"/>
                <a:cs typeface="Trebuchet MS"/>
              </a:rPr>
              <a:t>No fine Print gimmicks</a:t>
            </a:r>
            <a:r>
              <a:rPr lang="en-US" sz="900" dirty="0" smtClean="0">
                <a:latin typeface="Trebuchet MS"/>
                <a:cs typeface="Trebuchet MS"/>
              </a:rPr>
              <a:t>.</a:t>
            </a:r>
            <a:endParaRPr lang="en-US" sz="900" dirty="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6229" y="1441125"/>
            <a:ext cx="7319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Lucida Sans" panose="020B0602030504020204" pitchFamily="34" charset="0"/>
                <a:cs typeface="Trebuchet M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Lucida Sans" panose="020B0602030504020204" pitchFamily="34" charset="0"/>
                <a:cs typeface="Trebuchet MS"/>
              </a:rPr>
              <a:t>  One-time </a:t>
            </a:r>
            <a:r>
              <a:rPr lang="en-US" sz="3200" b="1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$29.</a:t>
            </a:r>
            <a:r>
              <a:rPr lang="en-US" sz="2800" b="1" baseline="30000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99</a:t>
            </a:r>
            <a:r>
              <a:rPr lang="en-US" sz="2800" b="1" baseline="300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*</a:t>
            </a:r>
            <a:r>
              <a:rPr lang="en-US" sz="2000" b="1" dirty="0" smtClean="0">
                <a:solidFill>
                  <a:prstClr val="black"/>
                </a:solidFill>
                <a:latin typeface="Lucida Sans" panose="020B0602030504020204" pitchFamily="34" charset="0"/>
                <a:cs typeface="Trebuchet MS"/>
              </a:rPr>
              <a:t>configuration fee</a:t>
            </a:r>
            <a:endParaRPr lang="en-US" sz="2000" dirty="0">
              <a:solidFill>
                <a:prstClr val="black"/>
              </a:solidFill>
              <a:latin typeface="Lucida Sans" panose="020B0602030504020204" pitchFamily="34" charset="0"/>
              <a:cs typeface="Trebuchet MS"/>
            </a:endParaRPr>
          </a:p>
          <a:p>
            <a:endParaRPr lang="en-US" sz="28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1617" y="1999987"/>
            <a:ext cx="8265468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Sans" panose="020B0602030504020204" pitchFamily="34" charset="0"/>
                <a:cs typeface="Trebuchet MS"/>
              </a:rPr>
              <a:t>As low as </a:t>
            </a:r>
            <a:r>
              <a:rPr lang="en-US" sz="3600" b="1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99</a:t>
            </a:r>
            <a:r>
              <a:rPr lang="en-US" sz="3600" b="1" baseline="30000" dirty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Trebuchet MS"/>
              </a:rPr>
              <a:t>¢</a:t>
            </a:r>
            <a:r>
              <a:rPr lang="en-US" sz="2000" b="1" dirty="0" smtClean="0">
                <a:latin typeface="Lucida Sans" panose="020B0602030504020204" pitchFamily="34" charset="0"/>
                <a:cs typeface="Trebuchet MS"/>
              </a:rPr>
              <a:t>per member/month</a:t>
            </a:r>
            <a:endParaRPr lang="en-US" sz="2000" dirty="0" smtClean="0">
              <a:latin typeface="Lucida Sans" panose="020B0602030504020204" pitchFamily="34" charset="0"/>
              <a:cs typeface="Trebuchet MS"/>
            </a:endParaRPr>
          </a:p>
          <a:p>
            <a:endParaRPr lang="en-US" sz="2800" baseline="300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2198" y="2846628"/>
            <a:ext cx="507338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784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2 Months </a:t>
            </a:r>
            <a:r>
              <a:rPr lang="en-US" sz="2800" b="1" dirty="0" smtClean="0">
                <a:solidFill>
                  <a:srgbClr val="0784E3"/>
                </a:solidFill>
                <a:latin typeface="Trebuchet MS"/>
                <a:cs typeface="Trebuchet MS"/>
              </a:rPr>
              <a:t>– Absolutely FREE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77717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60851" y="10029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0881" y="4815984"/>
            <a:ext cx="319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9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How is this modal a </a:t>
            </a:r>
            <a:r>
              <a:rPr lang="en-US" sz="28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win-win</a:t>
            </a:r>
            <a:r>
              <a:rPr lang="en-US" sz="28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?</a:t>
            </a:r>
            <a:endParaRPr lang="en-US" sz="28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2838" y="1116059"/>
            <a:ext cx="159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784E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355" y="1471114"/>
            <a:ext cx="159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784E3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1676292"/>
              </p:ext>
            </p:extLst>
          </p:nvPr>
        </p:nvGraphicFramePr>
        <p:xfrm>
          <a:off x="1296355" y="964696"/>
          <a:ext cx="6096000" cy="368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295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10029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74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Rough Estimates? – Org has 20-30 members</a:t>
            </a:r>
            <a:endParaRPr lang="en-US" sz="24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4" name="Round Diagonal Corner Rectangle 3"/>
          <p:cNvSpPr/>
          <p:nvPr/>
        </p:nvSpPr>
        <p:spPr>
          <a:xfrm>
            <a:off x="530913" y="935896"/>
            <a:ext cx="8102448" cy="3570709"/>
          </a:xfrm>
          <a:prstGeom prst="round2DiagRect">
            <a:avLst/>
          </a:prstGeom>
          <a:solidFill>
            <a:schemeClr val="bg1"/>
          </a:solidFill>
          <a:ln w="19050">
            <a:solidFill>
              <a:srgbClr val="078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2838" y="1116059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5255" y="1506623"/>
            <a:ext cx="159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784E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5981" y="1818915"/>
            <a:ext cx="202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784E3"/>
                </a:solidFill>
              </a:rPr>
              <a:t>	</a:t>
            </a:r>
            <a:endParaRPr lang="en-US" sz="1600" dirty="0">
              <a:solidFill>
                <a:srgbClr val="0784E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49328" y="1104477"/>
            <a:ext cx="1567034" cy="839308"/>
            <a:chOff x="949328" y="1104477"/>
            <a:chExt cx="1567034" cy="8393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3" name="Round Diagonal Corner Rectangle 22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grpFill/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3849" y="1150291"/>
              <a:ext cx="149424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JAN -  30 Members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36914" y="1488561"/>
              <a:ext cx="4976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$0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48251" y="1067688"/>
            <a:ext cx="1701648" cy="839308"/>
            <a:chOff x="949328" y="1104477"/>
            <a:chExt cx="1701648" cy="839308"/>
          </a:xfrm>
        </p:grpSpPr>
        <p:sp>
          <p:nvSpPr>
            <p:cNvPr id="37" name="Round Diagonal Corner Rectangle 36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0981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FEB - 35 Members</a:t>
              </a:r>
              <a:endParaRPr 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36914" y="1488561"/>
              <a:ext cx="497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$0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20506" y="1051460"/>
            <a:ext cx="1666023" cy="839308"/>
            <a:chOff x="949328" y="1104477"/>
            <a:chExt cx="1666023" cy="839308"/>
          </a:xfrm>
        </p:grpSpPr>
        <p:sp>
          <p:nvSpPr>
            <p:cNvPr id="41" name="Round Diagonal Corner Rectangle 40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bg1"/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5356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MAR - 30 Members</a:t>
              </a:r>
              <a:endParaRPr 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46087" y="1488561"/>
              <a:ext cx="143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$29.99 </a:t>
              </a:r>
              <a:r>
                <a:rPr lang="en-US" sz="1600" b="1" dirty="0" smtClean="0">
                  <a:solidFill>
                    <a:srgbClr val="0784E3"/>
                  </a:solidFill>
                </a:rPr>
                <a:t>+ $29.7</a:t>
              </a:r>
              <a:endParaRPr lang="en-US" sz="1600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618269" y="1051460"/>
            <a:ext cx="1701648" cy="839308"/>
            <a:chOff x="949328" y="1104477"/>
            <a:chExt cx="1701648" cy="839308"/>
          </a:xfrm>
        </p:grpSpPr>
        <p:sp>
          <p:nvSpPr>
            <p:cNvPr id="45" name="Round Diagonal Corner Rectangle 44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bg1"/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981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APR - 30 Members</a:t>
              </a:r>
              <a:endParaRPr lang="en-US" sz="1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36914" y="1488561"/>
              <a:ext cx="82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$29.7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22680" y="2211940"/>
            <a:ext cx="1701648" cy="839308"/>
            <a:chOff x="949328" y="1104477"/>
            <a:chExt cx="1701648" cy="839308"/>
          </a:xfrm>
        </p:grpSpPr>
        <p:sp>
          <p:nvSpPr>
            <p:cNvPr id="49" name="Round Diagonal Corner Rectangle 48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bg1"/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90981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AUG - 20 Members</a:t>
              </a:r>
              <a:endParaRPr lang="en-US" sz="1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36914" y="1488561"/>
              <a:ext cx="808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$19.8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18269" y="3343302"/>
            <a:ext cx="1567034" cy="839308"/>
            <a:chOff x="949328" y="1104477"/>
            <a:chExt cx="1567034" cy="8393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ound Diagonal Corner Rectangle 52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grpFill/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4190" y="1132229"/>
              <a:ext cx="1346983" cy="2783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DEC - 0 - Holidays</a:t>
              </a:r>
              <a:endParaRPr lang="en-US" sz="12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36914" y="1488561"/>
              <a:ext cx="4976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$0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70099" y="2240692"/>
            <a:ext cx="1567034" cy="839308"/>
            <a:chOff x="949328" y="1104477"/>
            <a:chExt cx="1567034" cy="8393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7" name="Round Diagonal Corner Rectangle 56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grpFill/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11807" y="1138637"/>
              <a:ext cx="144994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JUL– 0 Holidays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36914" y="1488561"/>
              <a:ext cx="4976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$0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92211" y="2237534"/>
            <a:ext cx="1567034" cy="839308"/>
            <a:chOff x="949328" y="1104477"/>
            <a:chExt cx="1567034" cy="8393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1" name="Round Diagonal Corner Rectangle 60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grpFill/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25028" y="1174117"/>
              <a:ext cx="140019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JUN– 0 - Holidays</a:t>
              </a:r>
              <a:endParaRPr lang="en-US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36914" y="1488561"/>
              <a:ext cx="49760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$0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46669" y="2307175"/>
            <a:ext cx="1701648" cy="839308"/>
            <a:chOff x="949328" y="1104477"/>
            <a:chExt cx="1701648" cy="839308"/>
          </a:xfrm>
        </p:grpSpPr>
        <p:sp>
          <p:nvSpPr>
            <p:cNvPr id="69" name="Round Diagonal Corner Rectangle 68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bg1"/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0981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MAY - 20 Members</a:t>
              </a:r>
              <a:endParaRPr 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36914" y="1488561"/>
              <a:ext cx="876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$19.8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6669" y="3407039"/>
            <a:ext cx="1701648" cy="839308"/>
            <a:chOff x="949328" y="1104477"/>
            <a:chExt cx="1701648" cy="839308"/>
          </a:xfrm>
        </p:grpSpPr>
        <p:sp>
          <p:nvSpPr>
            <p:cNvPr id="73" name="Round Diagonal Corner Rectangle 72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bg1"/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0981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SEP - 25 Members</a:t>
              </a:r>
              <a:endParaRPr 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436913" y="1488561"/>
              <a:ext cx="91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$24.75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926258" y="3407039"/>
            <a:ext cx="1701648" cy="839308"/>
            <a:chOff x="949328" y="1104477"/>
            <a:chExt cx="1701648" cy="839308"/>
          </a:xfrm>
        </p:grpSpPr>
        <p:sp>
          <p:nvSpPr>
            <p:cNvPr id="77" name="Round Diagonal Corner Rectangle 76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bg1"/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981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OCT - 30 Members</a:t>
              </a:r>
              <a:endParaRPr 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36913" y="1488561"/>
              <a:ext cx="79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$29.7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90925" y="3403906"/>
            <a:ext cx="1701648" cy="839308"/>
            <a:chOff x="949328" y="1104477"/>
            <a:chExt cx="1701648" cy="839308"/>
          </a:xfrm>
        </p:grpSpPr>
        <p:sp>
          <p:nvSpPr>
            <p:cNvPr id="81" name="Round Diagonal Corner Rectangle 80"/>
            <p:cNvSpPr/>
            <p:nvPr/>
          </p:nvSpPr>
          <p:spPr>
            <a:xfrm>
              <a:off x="949328" y="1104477"/>
              <a:ext cx="1567034" cy="839308"/>
            </a:xfrm>
            <a:prstGeom prst="round2DiagRect">
              <a:avLst/>
            </a:prstGeom>
            <a:solidFill>
              <a:schemeClr val="bg1"/>
            </a:solidFill>
            <a:ln w="19050">
              <a:solidFill>
                <a:srgbClr val="0784E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981" y="1133595"/>
              <a:ext cx="1659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NOV - 20 Members</a:t>
              </a:r>
              <a:endParaRPr lang="en-US" sz="1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36914" y="1488561"/>
              <a:ext cx="89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784E3"/>
                  </a:solidFill>
                </a:rPr>
                <a:t>$19.8</a:t>
              </a:r>
              <a:endParaRPr lang="en-US" b="1" dirty="0">
                <a:solidFill>
                  <a:srgbClr val="0784E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390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60851" y="10029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1051" y="4743390"/>
            <a:ext cx="3284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50" dirty="0">
              <a:solidFill>
                <a:srgbClr val="0784E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912" y="343506"/>
            <a:ext cx="586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How to charge</a:t>
            </a:r>
            <a:r>
              <a:rPr lang="en-US" sz="2000" baseline="300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*</a:t>
            </a:r>
            <a:r>
              <a:rPr lang="en-US" sz="28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 this </a:t>
            </a:r>
            <a:r>
              <a:rPr lang="en-US" sz="2800" b="1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$0.99</a:t>
            </a:r>
            <a:r>
              <a:rPr lang="en-US" sz="2800" dirty="0" smtClean="0">
                <a:solidFill>
                  <a:srgbClr val="0784E3"/>
                </a:solidFill>
                <a:latin typeface="Lucida Sans" panose="020B0602030504020204" pitchFamily="34" charset="0"/>
                <a:cs typeface="Trebuchet MS"/>
              </a:rPr>
              <a:t>?</a:t>
            </a:r>
            <a:endParaRPr lang="en-US" sz="2800" dirty="0">
              <a:solidFill>
                <a:srgbClr val="0784E3"/>
              </a:solidFill>
              <a:latin typeface="Lucida Sans" panose="020B0602030504020204" pitchFamily="34" charset="0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4428024"/>
            <a:ext cx="434913" cy="4349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2838" y="1116059"/>
            <a:ext cx="159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784E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355" y="1471114"/>
            <a:ext cx="159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784E3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0600696"/>
              </p:ext>
            </p:extLst>
          </p:nvPr>
        </p:nvGraphicFramePr>
        <p:xfrm>
          <a:off x="1296355" y="1147220"/>
          <a:ext cx="6096000" cy="2977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18900" y="4582021"/>
            <a:ext cx="3284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784E3"/>
                </a:solidFill>
              </a:rPr>
              <a:t>*These are just for illustrative purpose only.</a:t>
            </a:r>
            <a:endParaRPr lang="en-US" sz="1050" dirty="0">
              <a:solidFill>
                <a:srgbClr val="0784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46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145740" y="93684"/>
            <a:ext cx="8869433" cy="4923603"/>
          </a:xfrm>
          <a:prstGeom prst="round2DiagRect">
            <a:avLst>
              <a:gd name="adj1" fmla="val 12015"/>
              <a:gd name="adj2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1F497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211" y="4743390"/>
            <a:ext cx="28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784E3"/>
                </a:solidFill>
              </a:rPr>
              <a:t>Confidential and subject to change without notice. </a:t>
            </a:r>
          </a:p>
          <a:p>
            <a:endParaRPr lang="en-US" sz="1000" dirty="0">
              <a:solidFill>
                <a:srgbClr val="0784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88151" y="436214"/>
            <a:ext cx="782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Happy to </a:t>
            </a:r>
            <a:r>
              <a:rPr lang="en-US" sz="2400" b="1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help</a:t>
            </a:r>
            <a:r>
              <a:rPr lang="en-US" sz="2400" dirty="0" smtClean="0">
                <a:solidFill>
                  <a:srgbClr val="0784E3"/>
                </a:solidFill>
                <a:latin typeface="Trebuchet MS" panose="020B0603020202020204" pitchFamily="34" charset="0"/>
                <a:cs typeface="Trebuchet MS"/>
              </a:rPr>
              <a:t>!!</a:t>
            </a:r>
            <a:endParaRPr lang="en-US" dirty="0">
              <a:solidFill>
                <a:srgbClr val="0784E3"/>
              </a:solidFill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74" y="3355450"/>
            <a:ext cx="1490732" cy="14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5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1889</TotalTime>
  <Words>313</Words>
  <Application>Microsoft Office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Kosaraju</dc:creator>
  <cp:lastModifiedBy>Maddali, Venkat</cp:lastModifiedBy>
  <cp:revision>60</cp:revision>
  <dcterms:created xsi:type="dcterms:W3CDTF">2014-05-07T22:51:02Z</dcterms:created>
  <dcterms:modified xsi:type="dcterms:W3CDTF">2014-08-13T18:26:10Z</dcterms:modified>
</cp:coreProperties>
</file>