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6" r:id="rId2"/>
    <p:sldId id="257" r:id="rId3"/>
    <p:sldId id="258" r:id="rId4"/>
    <p:sldId id="259" r:id="rId5"/>
    <p:sldId id="260" r:id="rId6"/>
    <p:sldId id="261" r:id="rId7"/>
    <p:sldId id="267" r:id="rId8"/>
    <p:sldId id="268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8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46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508BE-CA00-400E-B86A-534BAC86462C}" type="doc">
      <dgm:prSet loTypeId="urn:microsoft.com/office/officeart/2011/layout/HexagonRadial" loCatId="officeonlin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F821F1-F0D0-4B4B-BFB5-6D35D704F4EE}">
      <dgm:prSet phldrT="[Text]" custT="1"/>
      <dgm:spPr/>
      <dgm:t>
        <a:bodyPr/>
        <a:lstStyle/>
        <a:p>
          <a:r>
            <a:rPr lang="en-US" sz="1200" b="1" dirty="0" smtClean="0"/>
            <a:t>Administration</a:t>
          </a:r>
          <a:r>
            <a:rPr lang="en-US" sz="1200" dirty="0" smtClean="0"/>
            <a:t> </a:t>
          </a:r>
          <a:r>
            <a:rPr lang="en-US" sz="1200" b="1" dirty="0" smtClean="0"/>
            <a:t>Dashboard</a:t>
          </a:r>
          <a:endParaRPr lang="en-US" sz="1200" b="1" dirty="0"/>
        </a:p>
      </dgm:t>
    </dgm:pt>
    <dgm:pt modelId="{5DB3F513-89B7-4D2E-8666-55198FB310EB}" type="parTrans" cxnId="{BC3EA50A-C92C-4260-BBAD-9AFA0B8673D2}">
      <dgm:prSet/>
      <dgm:spPr/>
      <dgm:t>
        <a:bodyPr/>
        <a:lstStyle/>
        <a:p>
          <a:endParaRPr lang="en-US"/>
        </a:p>
      </dgm:t>
    </dgm:pt>
    <dgm:pt modelId="{7207DE32-36A9-48F4-BDD8-60F75450E4CD}" type="sibTrans" cxnId="{BC3EA50A-C92C-4260-BBAD-9AFA0B8673D2}">
      <dgm:prSet/>
      <dgm:spPr/>
      <dgm:t>
        <a:bodyPr/>
        <a:lstStyle/>
        <a:p>
          <a:endParaRPr lang="en-US"/>
        </a:p>
      </dgm:t>
    </dgm:pt>
    <dgm:pt modelId="{925B7D16-AE50-41DD-89E9-F65772CCCFD9}">
      <dgm:prSet phldrT="[Text]"/>
      <dgm:spPr/>
      <dgm:t>
        <a:bodyPr/>
        <a:lstStyle/>
        <a:p>
          <a:r>
            <a:rPr lang="en-US" b="1" dirty="0" smtClean="0"/>
            <a:t>Manage Day-Day Operations</a:t>
          </a:r>
          <a:endParaRPr lang="en-US" b="1" dirty="0"/>
        </a:p>
      </dgm:t>
    </dgm:pt>
    <dgm:pt modelId="{620D8842-7A53-4E40-AF3F-49069CAD5A6A}" type="parTrans" cxnId="{6D51155B-9C8E-4231-A652-060E90919C79}">
      <dgm:prSet/>
      <dgm:spPr/>
      <dgm:t>
        <a:bodyPr/>
        <a:lstStyle/>
        <a:p>
          <a:endParaRPr lang="en-US"/>
        </a:p>
      </dgm:t>
    </dgm:pt>
    <dgm:pt modelId="{60C13190-7491-4E4F-B16B-FB3B7C7E8FD7}" type="sibTrans" cxnId="{6D51155B-9C8E-4231-A652-060E90919C79}">
      <dgm:prSet/>
      <dgm:spPr/>
      <dgm:t>
        <a:bodyPr/>
        <a:lstStyle/>
        <a:p>
          <a:endParaRPr lang="en-US"/>
        </a:p>
      </dgm:t>
    </dgm:pt>
    <dgm:pt modelId="{C2FE6B81-41C7-4B60-BC63-7628DEAACFE0}">
      <dgm:prSet phldrT="[Text]"/>
      <dgm:spPr/>
      <dgm:t>
        <a:bodyPr/>
        <a:lstStyle/>
        <a:p>
          <a:r>
            <a:rPr lang="en-US" b="1" dirty="0" smtClean="0"/>
            <a:t>Manage</a:t>
          </a:r>
          <a:r>
            <a:rPr lang="en-US" dirty="0" smtClean="0"/>
            <a:t> </a:t>
          </a:r>
          <a:r>
            <a:rPr lang="en-US" b="1" dirty="0" smtClean="0"/>
            <a:t>Communications</a:t>
          </a:r>
          <a:endParaRPr lang="en-US" b="1" dirty="0"/>
        </a:p>
      </dgm:t>
    </dgm:pt>
    <dgm:pt modelId="{36495654-9B15-41C6-BE84-F1EC32443F4E}" type="parTrans" cxnId="{41B60EF4-D7DD-4E4B-BD92-566F9771A061}">
      <dgm:prSet/>
      <dgm:spPr/>
      <dgm:t>
        <a:bodyPr/>
        <a:lstStyle/>
        <a:p>
          <a:endParaRPr lang="en-US"/>
        </a:p>
      </dgm:t>
    </dgm:pt>
    <dgm:pt modelId="{361CA696-74DE-4671-9991-40984B955785}" type="sibTrans" cxnId="{41B60EF4-D7DD-4E4B-BD92-566F9771A061}">
      <dgm:prSet/>
      <dgm:spPr/>
      <dgm:t>
        <a:bodyPr/>
        <a:lstStyle/>
        <a:p>
          <a:endParaRPr lang="en-US"/>
        </a:p>
      </dgm:t>
    </dgm:pt>
    <dgm:pt modelId="{B2922DFC-8648-4D89-9E18-D499F6B8930C}">
      <dgm:prSet phldrT="[Text]"/>
      <dgm:spPr/>
      <dgm:t>
        <a:bodyPr/>
        <a:lstStyle/>
        <a:p>
          <a:r>
            <a:rPr lang="en-US" b="1" dirty="0" smtClean="0"/>
            <a:t>Attendance</a:t>
          </a:r>
          <a:r>
            <a:rPr lang="en-US" dirty="0" smtClean="0"/>
            <a:t> </a:t>
          </a:r>
          <a:r>
            <a:rPr lang="en-US" b="1" dirty="0" smtClean="0"/>
            <a:t>Module</a:t>
          </a:r>
          <a:endParaRPr lang="en-US" b="1" dirty="0"/>
        </a:p>
      </dgm:t>
    </dgm:pt>
    <dgm:pt modelId="{47F17644-7EC4-4448-B94F-78950A51F641}" type="parTrans" cxnId="{5F7FA83B-6447-40B0-AEB3-413D570AEA63}">
      <dgm:prSet/>
      <dgm:spPr/>
      <dgm:t>
        <a:bodyPr/>
        <a:lstStyle/>
        <a:p>
          <a:endParaRPr lang="en-US"/>
        </a:p>
      </dgm:t>
    </dgm:pt>
    <dgm:pt modelId="{1FB27A9D-D402-4062-9D75-BA8D894A12AE}" type="sibTrans" cxnId="{5F7FA83B-6447-40B0-AEB3-413D570AEA63}">
      <dgm:prSet/>
      <dgm:spPr/>
      <dgm:t>
        <a:bodyPr/>
        <a:lstStyle/>
        <a:p>
          <a:endParaRPr lang="en-US"/>
        </a:p>
      </dgm:t>
    </dgm:pt>
    <dgm:pt modelId="{B21703F7-3FA0-438A-99C1-F6EC85C226EE}">
      <dgm:prSet phldrT="[Text]"/>
      <dgm:spPr/>
      <dgm:t>
        <a:bodyPr/>
        <a:lstStyle/>
        <a:p>
          <a:r>
            <a:rPr lang="en-US" b="1" dirty="0" smtClean="0"/>
            <a:t>Manage</a:t>
          </a:r>
          <a:r>
            <a:rPr lang="en-US" dirty="0" smtClean="0"/>
            <a:t> </a:t>
          </a:r>
          <a:r>
            <a:rPr lang="en-US" b="1" dirty="0" smtClean="0"/>
            <a:t>Finances</a:t>
          </a:r>
          <a:endParaRPr lang="en-US" b="1" dirty="0"/>
        </a:p>
      </dgm:t>
    </dgm:pt>
    <dgm:pt modelId="{3D330945-6340-4C20-B290-B4EC93AE345F}" type="parTrans" cxnId="{94484673-EC1A-4D60-BCA0-02E798379A5B}">
      <dgm:prSet/>
      <dgm:spPr/>
      <dgm:t>
        <a:bodyPr/>
        <a:lstStyle/>
        <a:p>
          <a:endParaRPr lang="en-US"/>
        </a:p>
      </dgm:t>
    </dgm:pt>
    <dgm:pt modelId="{F9C033CC-E0DE-4D90-A909-B72AFB26AA74}" type="sibTrans" cxnId="{94484673-EC1A-4D60-BCA0-02E798379A5B}">
      <dgm:prSet/>
      <dgm:spPr/>
      <dgm:t>
        <a:bodyPr/>
        <a:lstStyle/>
        <a:p>
          <a:endParaRPr lang="en-US"/>
        </a:p>
      </dgm:t>
    </dgm:pt>
    <dgm:pt modelId="{9F1466FD-57F6-40FB-BD7F-783FA463E023}">
      <dgm:prSet phldrT="[Text]"/>
      <dgm:spPr/>
      <dgm:t>
        <a:bodyPr/>
        <a:lstStyle/>
        <a:p>
          <a:r>
            <a:rPr lang="en-US" b="1" dirty="0" smtClean="0"/>
            <a:t>Manage</a:t>
          </a:r>
          <a:r>
            <a:rPr lang="en-US" dirty="0" smtClean="0"/>
            <a:t> </a:t>
          </a:r>
          <a:r>
            <a:rPr lang="en-US" b="1" dirty="0" smtClean="0"/>
            <a:t>custom</a:t>
          </a:r>
          <a:r>
            <a:rPr lang="en-US" dirty="0" smtClean="0"/>
            <a:t> </a:t>
          </a:r>
          <a:r>
            <a:rPr lang="en-US" b="1" dirty="0" smtClean="0"/>
            <a:t>reports</a:t>
          </a:r>
          <a:endParaRPr lang="en-US" b="1" dirty="0"/>
        </a:p>
      </dgm:t>
    </dgm:pt>
    <dgm:pt modelId="{57A2E444-2CAF-497D-A885-350B3A6C40D9}" type="parTrans" cxnId="{F1191039-0B58-4E2E-A7CB-5E05A4E76DDF}">
      <dgm:prSet/>
      <dgm:spPr/>
      <dgm:t>
        <a:bodyPr/>
        <a:lstStyle/>
        <a:p>
          <a:endParaRPr lang="en-US"/>
        </a:p>
      </dgm:t>
    </dgm:pt>
    <dgm:pt modelId="{1A17D35A-6C59-4454-9DC3-4CFEAC3CF8CE}" type="sibTrans" cxnId="{F1191039-0B58-4E2E-A7CB-5E05A4E76DDF}">
      <dgm:prSet/>
      <dgm:spPr/>
      <dgm:t>
        <a:bodyPr/>
        <a:lstStyle/>
        <a:p>
          <a:endParaRPr lang="en-US"/>
        </a:p>
      </dgm:t>
    </dgm:pt>
    <dgm:pt modelId="{561ACA1C-522E-499E-93E6-27A4916051D5}">
      <dgm:prSet phldrT="[Text]"/>
      <dgm:spPr/>
      <dgm:t>
        <a:bodyPr/>
        <a:lstStyle/>
        <a:p>
          <a:r>
            <a:rPr lang="en-US" b="1" dirty="0" smtClean="0"/>
            <a:t>Manage</a:t>
          </a:r>
          <a:r>
            <a:rPr lang="en-US" dirty="0" smtClean="0"/>
            <a:t> </a:t>
          </a:r>
          <a:r>
            <a:rPr lang="en-US" b="1" dirty="0" smtClean="0"/>
            <a:t>Access</a:t>
          </a:r>
          <a:r>
            <a:rPr lang="en-US" dirty="0" smtClean="0"/>
            <a:t> </a:t>
          </a:r>
          <a:r>
            <a:rPr lang="en-US" b="1" dirty="0" smtClean="0"/>
            <a:t>Levels</a:t>
          </a:r>
          <a:endParaRPr lang="en-US" b="1" dirty="0"/>
        </a:p>
      </dgm:t>
    </dgm:pt>
    <dgm:pt modelId="{970D6CF5-173C-4A78-B5C0-E19B3691BC51}" type="parTrans" cxnId="{1BA9D63B-380D-4246-9784-CE85275A3C8B}">
      <dgm:prSet/>
      <dgm:spPr/>
      <dgm:t>
        <a:bodyPr/>
        <a:lstStyle/>
        <a:p>
          <a:endParaRPr lang="en-US"/>
        </a:p>
      </dgm:t>
    </dgm:pt>
    <dgm:pt modelId="{34C51C00-BDAB-45C2-80AB-3BDD7D021F59}" type="sibTrans" cxnId="{1BA9D63B-380D-4246-9784-CE85275A3C8B}">
      <dgm:prSet/>
      <dgm:spPr/>
      <dgm:t>
        <a:bodyPr/>
        <a:lstStyle/>
        <a:p>
          <a:endParaRPr lang="en-US"/>
        </a:p>
      </dgm:t>
    </dgm:pt>
    <dgm:pt modelId="{409ECCF0-53DD-4F7D-B398-09A1ABA243EB}" type="pres">
      <dgm:prSet presAssocID="{19A508BE-CA00-400E-B86A-534BAC86462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43E5263-0753-4A37-BC2E-189430FF54B4}" type="pres">
      <dgm:prSet presAssocID="{77F821F1-F0D0-4B4B-BFB5-6D35D704F4EE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34903833-99EC-4F2E-8F52-51547EF3EA89}" type="pres">
      <dgm:prSet presAssocID="{925B7D16-AE50-41DD-89E9-F65772CCCFD9}" presName="Accent1" presStyleCnt="0"/>
      <dgm:spPr/>
    </dgm:pt>
    <dgm:pt modelId="{C267EEF1-0C19-42B9-A7B9-6646045DC9ED}" type="pres">
      <dgm:prSet presAssocID="{925B7D16-AE50-41DD-89E9-F65772CCCFD9}" presName="Accent" presStyleLbl="bgShp" presStyleIdx="0" presStyleCnt="6"/>
      <dgm:spPr/>
    </dgm:pt>
    <dgm:pt modelId="{473FAA65-22D7-4776-BA6D-D8DBCC82A84A}" type="pres">
      <dgm:prSet presAssocID="{925B7D16-AE50-41DD-89E9-F65772CCCFD9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B8D3E-4AF5-4491-99FC-FF4204BBE585}" type="pres">
      <dgm:prSet presAssocID="{C2FE6B81-41C7-4B60-BC63-7628DEAACFE0}" presName="Accent2" presStyleCnt="0"/>
      <dgm:spPr/>
    </dgm:pt>
    <dgm:pt modelId="{4CC6AA82-ACAA-4713-834A-3D1BAF18BB11}" type="pres">
      <dgm:prSet presAssocID="{C2FE6B81-41C7-4B60-BC63-7628DEAACFE0}" presName="Accent" presStyleLbl="bgShp" presStyleIdx="1" presStyleCnt="6"/>
      <dgm:spPr/>
    </dgm:pt>
    <dgm:pt modelId="{11065F47-2B41-4DC7-9BAA-7F52D31A26CB}" type="pres">
      <dgm:prSet presAssocID="{C2FE6B81-41C7-4B60-BC63-7628DEAACFE0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D5C07A1-0A78-4583-8172-7D7920F66ACD}" type="pres">
      <dgm:prSet presAssocID="{B2922DFC-8648-4D89-9E18-D499F6B8930C}" presName="Accent3" presStyleCnt="0"/>
      <dgm:spPr/>
    </dgm:pt>
    <dgm:pt modelId="{271B21DD-97A4-4808-85E0-C821073364F6}" type="pres">
      <dgm:prSet presAssocID="{B2922DFC-8648-4D89-9E18-D499F6B8930C}" presName="Accent" presStyleLbl="bgShp" presStyleIdx="2" presStyleCnt="6"/>
      <dgm:spPr/>
    </dgm:pt>
    <dgm:pt modelId="{88C43EAF-7968-41EC-9E27-F3DF32EFD541}" type="pres">
      <dgm:prSet presAssocID="{B2922DFC-8648-4D89-9E18-D499F6B8930C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DF1C02B-C372-473B-8A36-C531A3A9B69A}" type="pres">
      <dgm:prSet presAssocID="{B21703F7-3FA0-438A-99C1-F6EC85C226EE}" presName="Accent4" presStyleCnt="0"/>
      <dgm:spPr/>
    </dgm:pt>
    <dgm:pt modelId="{24762F2E-71F0-4ADA-890F-8EF14852BF7E}" type="pres">
      <dgm:prSet presAssocID="{B21703F7-3FA0-438A-99C1-F6EC85C226EE}" presName="Accent" presStyleLbl="bgShp" presStyleIdx="3" presStyleCnt="6"/>
      <dgm:spPr/>
    </dgm:pt>
    <dgm:pt modelId="{9590E60A-F15D-4281-860F-513D5BA94C2C}" type="pres">
      <dgm:prSet presAssocID="{B21703F7-3FA0-438A-99C1-F6EC85C226EE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45A01-BA34-49CE-83B1-5869241937D5}" type="pres">
      <dgm:prSet presAssocID="{9F1466FD-57F6-40FB-BD7F-783FA463E023}" presName="Accent5" presStyleCnt="0"/>
      <dgm:spPr/>
    </dgm:pt>
    <dgm:pt modelId="{011EE0A4-40B2-4101-B758-085D5443E555}" type="pres">
      <dgm:prSet presAssocID="{9F1466FD-57F6-40FB-BD7F-783FA463E023}" presName="Accent" presStyleLbl="bgShp" presStyleIdx="4" presStyleCnt="6"/>
      <dgm:spPr/>
    </dgm:pt>
    <dgm:pt modelId="{55ACD72A-7733-40ED-84C6-5DB7401254FA}" type="pres">
      <dgm:prSet presAssocID="{9F1466FD-57F6-40FB-BD7F-783FA463E023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D9AF1-AF25-43FE-8650-C376EB0C40B3}" type="pres">
      <dgm:prSet presAssocID="{561ACA1C-522E-499E-93E6-27A4916051D5}" presName="Accent6" presStyleCnt="0"/>
      <dgm:spPr/>
    </dgm:pt>
    <dgm:pt modelId="{6D37CB63-29E4-4C0F-A9C2-B41D504BA8DE}" type="pres">
      <dgm:prSet presAssocID="{561ACA1C-522E-499E-93E6-27A4916051D5}" presName="Accent" presStyleLbl="bgShp" presStyleIdx="5" presStyleCnt="6"/>
      <dgm:spPr/>
    </dgm:pt>
    <dgm:pt modelId="{D25396D2-7211-4020-BED7-655EF202902D}" type="pres">
      <dgm:prSet presAssocID="{561ACA1C-522E-499E-93E6-27A4916051D5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191039-0B58-4E2E-A7CB-5E05A4E76DDF}" srcId="{77F821F1-F0D0-4B4B-BFB5-6D35D704F4EE}" destId="{9F1466FD-57F6-40FB-BD7F-783FA463E023}" srcOrd="4" destOrd="0" parTransId="{57A2E444-2CAF-497D-A885-350B3A6C40D9}" sibTransId="{1A17D35A-6C59-4454-9DC3-4CFEAC3CF8CE}"/>
    <dgm:cxn modelId="{827EBD0E-5261-4E14-91FC-6A0565BF33E6}" type="presOf" srcId="{B2922DFC-8648-4D89-9E18-D499F6B8930C}" destId="{88C43EAF-7968-41EC-9E27-F3DF32EFD541}" srcOrd="0" destOrd="0" presId="urn:microsoft.com/office/officeart/2011/layout/HexagonRadial"/>
    <dgm:cxn modelId="{1BA9D63B-380D-4246-9784-CE85275A3C8B}" srcId="{77F821F1-F0D0-4B4B-BFB5-6D35D704F4EE}" destId="{561ACA1C-522E-499E-93E6-27A4916051D5}" srcOrd="5" destOrd="0" parTransId="{970D6CF5-173C-4A78-B5C0-E19B3691BC51}" sibTransId="{34C51C00-BDAB-45C2-80AB-3BDD7D021F59}"/>
    <dgm:cxn modelId="{FA93AC85-2FBC-4805-8736-5DC3B0BA70D0}" type="presOf" srcId="{B21703F7-3FA0-438A-99C1-F6EC85C226EE}" destId="{9590E60A-F15D-4281-860F-513D5BA94C2C}" srcOrd="0" destOrd="0" presId="urn:microsoft.com/office/officeart/2011/layout/HexagonRadial"/>
    <dgm:cxn modelId="{4652A031-BF58-42DA-B6B6-A0B1CE5DD297}" type="presOf" srcId="{925B7D16-AE50-41DD-89E9-F65772CCCFD9}" destId="{473FAA65-22D7-4776-BA6D-D8DBCC82A84A}" srcOrd="0" destOrd="0" presId="urn:microsoft.com/office/officeart/2011/layout/HexagonRadial"/>
    <dgm:cxn modelId="{BC3EA50A-C92C-4260-BBAD-9AFA0B8673D2}" srcId="{19A508BE-CA00-400E-B86A-534BAC86462C}" destId="{77F821F1-F0D0-4B4B-BFB5-6D35D704F4EE}" srcOrd="0" destOrd="0" parTransId="{5DB3F513-89B7-4D2E-8666-55198FB310EB}" sibTransId="{7207DE32-36A9-48F4-BDD8-60F75450E4CD}"/>
    <dgm:cxn modelId="{F88A7BBD-C3A7-4D50-9211-94F9FAF10ED3}" type="presOf" srcId="{19A508BE-CA00-400E-B86A-534BAC86462C}" destId="{409ECCF0-53DD-4F7D-B398-09A1ABA243EB}" srcOrd="0" destOrd="0" presId="urn:microsoft.com/office/officeart/2011/layout/HexagonRadial"/>
    <dgm:cxn modelId="{6D51155B-9C8E-4231-A652-060E90919C79}" srcId="{77F821F1-F0D0-4B4B-BFB5-6D35D704F4EE}" destId="{925B7D16-AE50-41DD-89E9-F65772CCCFD9}" srcOrd="0" destOrd="0" parTransId="{620D8842-7A53-4E40-AF3F-49069CAD5A6A}" sibTransId="{60C13190-7491-4E4F-B16B-FB3B7C7E8FD7}"/>
    <dgm:cxn modelId="{EAD7860A-525A-4F1E-92E0-537AAFC328D8}" type="presOf" srcId="{561ACA1C-522E-499E-93E6-27A4916051D5}" destId="{D25396D2-7211-4020-BED7-655EF202902D}" srcOrd="0" destOrd="0" presId="urn:microsoft.com/office/officeart/2011/layout/HexagonRadial"/>
    <dgm:cxn modelId="{252F0F75-2A78-43D6-9519-C309F1D9D9A9}" type="presOf" srcId="{77F821F1-F0D0-4B4B-BFB5-6D35D704F4EE}" destId="{F43E5263-0753-4A37-BC2E-189430FF54B4}" srcOrd="0" destOrd="0" presId="urn:microsoft.com/office/officeart/2011/layout/HexagonRadial"/>
    <dgm:cxn modelId="{94484673-EC1A-4D60-BCA0-02E798379A5B}" srcId="{77F821F1-F0D0-4B4B-BFB5-6D35D704F4EE}" destId="{B21703F7-3FA0-438A-99C1-F6EC85C226EE}" srcOrd="3" destOrd="0" parTransId="{3D330945-6340-4C20-B290-B4EC93AE345F}" sibTransId="{F9C033CC-E0DE-4D90-A909-B72AFB26AA74}"/>
    <dgm:cxn modelId="{DBADAC38-2E99-48FF-AE57-16FFA6A5A620}" type="presOf" srcId="{C2FE6B81-41C7-4B60-BC63-7628DEAACFE0}" destId="{11065F47-2B41-4DC7-9BAA-7F52D31A26CB}" srcOrd="0" destOrd="0" presId="urn:microsoft.com/office/officeart/2011/layout/HexagonRadial"/>
    <dgm:cxn modelId="{5F7FA83B-6447-40B0-AEB3-413D570AEA63}" srcId="{77F821F1-F0D0-4B4B-BFB5-6D35D704F4EE}" destId="{B2922DFC-8648-4D89-9E18-D499F6B8930C}" srcOrd="2" destOrd="0" parTransId="{47F17644-7EC4-4448-B94F-78950A51F641}" sibTransId="{1FB27A9D-D402-4062-9D75-BA8D894A12AE}"/>
    <dgm:cxn modelId="{41B60EF4-D7DD-4E4B-BD92-566F9771A061}" srcId="{77F821F1-F0D0-4B4B-BFB5-6D35D704F4EE}" destId="{C2FE6B81-41C7-4B60-BC63-7628DEAACFE0}" srcOrd="1" destOrd="0" parTransId="{36495654-9B15-41C6-BE84-F1EC32443F4E}" sibTransId="{361CA696-74DE-4671-9991-40984B955785}"/>
    <dgm:cxn modelId="{4C2051A8-636A-4837-8642-99B8B69EDEE6}" type="presOf" srcId="{9F1466FD-57F6-40FB-BD7F-783FA463E023}" destId="{55ACD72A-7733-40ED-84C6-5DB7401254FA}" srcOrd="0" destOrd="0" presId="urn:microsoft.com/office/officeart/2011/layout/HexagonRadial"/>
    <dgm:cxn modelId="{ED830DF5-1A02-4ADD-9BB1-CD9E6B50F6CC}" type="presParOf" srcId="{409ECCF0-53DD-4F7D-B398-09A1ABA243EB}" destId="{F43E5263-0753-4A37-BC2E-189430FF54B4}" srcOrd="0" destOrd="0" presId="urn:microsoft.com/office/officeart/2011/layout/HexagonRadial"/>
    <dgm:cxn modelId="{BF85B05F-3309-41F0-83F1-665C44265421}" type="presParOf" srcId="{409ECCF0-53DD-4F7D-B398-09A1ABA243EB}" destId="{34903833-99EC-4F2E-8F52-51547EF3EA89}" srcOrd="1" destOrd="0" presId="urn:microsoft.com/office/officeart/2011/layout/HexagonRadial"/>
    <dgm:cxn modelId="{B9022401-8C4F-4078-A282-5F293F555279}" type="presParOf" srcId="{34903833-99EC-4F2E-8F52-51547EF3EA89}" destId="{C267EEF1-0C19-42B9-A7B9-6646045DC9ED}" srcOrd="0" destOrd="0" presId="urn:microsoft.com/office/officeart/2011/layout/HexagonRadial"/>
    <dgm:cxn modelId="{63FC53C3-BA22-436F-B48F-17C3BD124CB4}" type="presParOf" srcId="{409ECCF0-53DD-4F7D-B398-09A1ABA243EB}" destId="{473FAA65-22D7-4776-BA6D-D8DBCC82A84A}" srcOrd="2" destOrd="0" presId="urn:microsoft.com/office/officeart/2011/layout/HexagonRadial"/>
    <dgm:cxn modelId="{40DFF8E7-87E8-4C6B-A334-FA45637E8D9E}" type="presParOf" srcId="{409ECCF0-53DD-4F7D-B398-09A1ABA243EB}" destId="{AC9B8D3E-4AF5-4491-99FC-FF4204BBE585}" srcOrd="3" destOrd="0" presId="urn:microsoft.com/office/officeart/2011/layout/HexagonRadial"/>
    <dgm:cxn modelId="{5E8673C2-8A53-47DE-A8A0-442A6C534FE9}" type="presParOf" srcId="{AC9B8D3E-4AF5-4491-99FC-FF4204BBE585}" destId="{4CC6AA82-ACAA-4713-834A-3D1BAF18BB11}" srcOrd="0" destOrd="0" presId="urn:microsoft.com/office/officeart/2011/layout/HexagonRadial"/>
    <dgm:cxn modelId="{EE5E4043-4407-41E7-B479-DD1ECD90A4AB}" type="presParOf" srcId="{409ECCF0-53DD-4F7D-B398-09A1ABA243EB}" destId="{11065F47-2B41-4DC7-9BAA-7F52D31A26CB}" srcOrd="4" destOrd="0" presId="urn:microsoft.com/office/officeart/2011/layout/HexagonRadial"/>
    <dgm:cxn modelId="{21EA6479-4D62-4BB5-8144-01AC98591AA5}" type="presParOf" srcId="{409ECCF0-53DD-4F7D-B398-09A1ABA243EB}" destId="{CD5C07A1-0A78-4583-8172-7D7920F66ACD}" srcOrd="5" destOrd="0" presId="urn:microsoft.com/office/officeart/2011/layout/HexagonRadial"/>
    <dgm:cxn modelId="{007491C2-E243-48CC-A03B-95D52868DEDA}" type="presParOf" srcId="{CD5C07A1-0A78-4583-8172-7D7920F66ACD}" destId="{271B21DD-97A4-4808-85E0-C821073364F6}" srcOrd="0" destOrd="0" presId="urn:microsoft.com/office/officeart/2011/layout/HexagonRadial"/>
    <dgm:cxn modelId="{55D7C51D-6941-4613-83E6-46873D6ED8C7}" type="presParOf" srcId="{409ECCF0-53DD-4F7D-B398-09A1ABA243EB}" destId="{88C43EAF-7968-41EC-9E27-F3DF32EFD541}" srcOrd="6" destOrd="0" presId="urn:microsoft.com/office/officeart/2011/layout/HexagonRadial"/>
    <dgm:cxn modelId="{E9DB2204-616F-49AD-9BC2-4525671A02FD}" type="presParOf" srcId="{409ECCF0-53DD-4F7D-B398-09A1ABA243EB}" destId="{8DF1C02B-C372-473B-8A36-C531A3A9B69A}" srcOrd="7" destOrd="0" presId="urn:microsoft.com/office/officeart/2011/layout/HexagonRadial"/>
    <dgm:cxn modelId="{ECD0478E-10B2-43D5-877C-D99A6F90938A}" type="presParOf" srcId="{8DF1C02B-C372-473B-8A36-C531A3A9B69A}" destId="{24762F2E-71F0-4ADA-890F-8EF14852BF7E}" srcOrd="0" destOrd="0" presId="urn:microsoft.com/office/officeart/2011/layout/HexagonRadial"/>
    <dgm:cxn modelId="{60D3AF0C-C1EA-4AE5-B829-7C7A08D44A44}" type="presParOf" srcId="{409ECCF0-53DD-4F7D-B398-09A1ABA243EB}" destId="{9590E60A-F15D-4281-860F-513D5BA94C2C}" srcOrd="8" destOrd="0" presId="urn:microsoft.com/office/officeart/2011/layout/HexagonRadial"/>
    <dgm:cxn modelId="{842754DD-F88F-458E-A45F-383612394E50}" type="presParOf" srcId="{409ECCF0-53DD-4F7D-B398-09A1ABA243EB}" destId="{D7945A01-BA34-49CE-83B1-5869241937D5}" srcOrd="9" destOrd="0" presId="urn:microsoft.com/office/officeart/2011/layout/HexagonRadial"/>
    <dgm:cxn modelId="{B274A6E7-9D22-4655-8B34-A76E236D5288}" type="presParOf" srcId="{D7945A01-BA34-49CE-83B1-5869241937D5}" destId="{011EE0A4-40B2-4101-B758-085D5443E555}" srcOrd="0" destOrd="0" presId="urn:microsoft.com/office/officeart/2011/layout/HexagonRadial"/>
    <dgm:cxn modelId="{C585E575-811C-41BA-A4A1-D0F0672D7496}" type="presParOf" srcId="{409ECCF0-53DD-4F7D-B398-09A1ABA243EB}" destId="{55ACD72A-7733-40ED-84C6-5DB7401254FA}" srcOrd="10" destOrd="0" presId="urn:microsoft.com/office/officeart/2011/layout/HexagonRadial"/>
    <dgm:cxn modelId="{4FAFD114-3D62-482C-A323-D293105F1ABC}" type="presParOf" srcId="{409ECCF0-53DD-4F7D-B398-09A1ABA243EB}" destId="{C8FD9AF1-AF25-43FE-8650-C376EB0C40B3}" srcOrd="11" destOrd="0" presId="urn:microsoft.com/office/officeart/2011/layout/HexagonRadial"/>
    <dgm:cxn modelId="{55865326-7460-48DB-BCB9-0BCAFFD1CF27}" type="presParOf" srcId="{C8FD9AF1-AF25-43FE-8650-C376EB0C40B3}" destId="{6D37CB63-29E4-4C0F-A9C2-B41D504BA8DE}" srcOrd="0" destOrd="0" presId="urn:microsoft.com/office/officeart/2011/layout/HexagonRadial"/>
    <dgm:cxn modelId="{81EB45DF-24C7-4549-9EDC-30FFD4AE27A2}" type="presParOf" srcId="{409ECCF0-53DD-4F7D-B398-09A1ABA243EB}" destId="{D25396D2-7211-4020-BED7-655EF202902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A508BE-CA00-400E-B86A-534BAC86462C}" type="doc">
      <dgm:prSet loTypeId="urn:microsoft.com/office/officeart/2011/layout/HexagonRadial" loCatId="officeonlin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F821F1-F0D0-4B4B-BFB5-6D35D704F4EE}">
      <dgm:prSet phldrT="[Text]" custT="1"/>
      <dgm:spPr/>
      <dgm:t>
        <a:bodyPr/>
        <a:lstStyle/>
        <a:p>
          <a:r>
            <a:rPr lang="en-US" sz="1800" b="1" dirty="0" smtClean="0"/>
            <a:t>Finance Module</a:t>
          </a:r>
          <a:endParaRPr lang="en-US" sz="1800" b="1" dirty="0"/>
        </a:p>
      </dgm:t>
    </dgm:pt>
    <dgm:pt modelId="{5DB3F513-89B7-4D2E-8666-55198FB310EB}" type="parTrans" cxnId="{BC3EA50A-C92C-4260-BBAD-9AFA0B8673D2}">
      <dgm:prSet/>
      <dgm:spPr/>
      <dgm:t>
        <a:bodyPr/>
        <a:lstStyle/>
        <a:p>
          <a:endParaRPr lang="en-US"/>
        </a:p>
      </dgm:t>
    </dgm:pt>
    <dgm:pt modelId="{7207DE32-36A9-48F4-BDD8-60F75450E4CD}" type="sibTrans" cxnId="{BC3EA50A-C92C-4260-BBAD-9AFA0B8673D2}">
      <dgm:prSet/>
      <dgm:spPr/>
      <dgm:t>
        <a:bodyPr/>
        <a:lstStyle/>
        <a:p>
          <a:endParaRPr lang="en-US"/>
        </a:p>
      </dgm:t>
    </dgm:pt>
    <dgm:pt modelId="{925B7D16-AE50-41DD-89E9-F65772CCCFD9}">
      <dgm:prSet phldrT="[Text]"/>
      <dgm:spPr/>
      <dgm:t>
        <a:bodyPr/>
        <a:lstStyle/>
        <a:p>
          <a:r>
            <a:rPr lang="en-US" b="1" dirty="0" smtClean="0"/>
            <a:t>Generate Monthly Invoices</a:t>
          </a:r>
          <a:endParaRPr lang="en-US" b="1" dirty="0"/>
        </a:p>
      </dgm:t>
    </dgm:pt>
    <dgm:pt modelId="{620D8842-7A53-4E40-AF3F-49069CAD5A6A}" type="parTrans" cxnId="{6D51155B-9C8E-4231-A652-060E90919C79}">
      <dgm:prSet/>
      <dgm:spPr/>
      <dgm:t>
        <a:bodyPr/>
        <a:lstStyle/>
        <a:p>
          <a:endParaRPr lang="en-US"/>
        </a:p>
      </dgm:t>
    </dgm:pt>
    <dgm:pt modelId="{60C13190-7491-4E4F-B16B-FB3B7C7E8FD7}" type="sibTrans" cxnId="{6D51155B-9C8E-4231-A652-060E90919C79}">
      <dgm:prSet/>
      <dgm:spPr/>
      <dgm:t>
        <a:bodyPr/>
        <a:lstStyle/>
        <a:p>
          <a:endParaRPr lang="en-US"/>
        </a:p>
      </dgm:t>
    </dgm:pt>
    <dgm:pt modelId="{C2FE6B81-41C7-4B60-BC63-7628DEAACFE0}">
      <dgm:prSet phldrT="[Text]"/>
      <dgm:spPr/>
      <dgm:t>
        <a:bodyPr/>
        <a:lstStyle/>
        <a:p>
          <a:r>
            <a:rPr lang="en-US" b="1" dirty="0" smtClean="0"/>
            <a:t>Manage Late Fee’s</a:t>
          </a:r>
          <a:endParaRPr lang="en-US" b="1" dirty="0"/>
        </a:p>
      </dgm:t>
    </dgm:pt>
    <dgm:pt modelId="{36495654-9B15-41C6-BE84-F1EC32443F4E}" type="parTrans" cxnId="{41B60EF4-D7DD-4E4B-BD92-566F9771A061}">
      <dgm:prSet/>
      <dgm:spPr/>
      <dgm:t>
        <a:bodyPr/>
        <a:lstStyle/>
        <a:p>
          <a:endParaRPr lang="en-US"/>
        </a:p>
      </dgm:t>
    </dgm:pt>
    <dgm:pt modelId="{361CA696-74DE-4671-9991-40984B955785}" type="sibTrans" cxnId="{41B60EF4-D7DD-4E4B-BD92-566F9771A061}">
      <dgm:prSet/>
      <dgm:spPr/>
      <dgm:t>
        <a:bodyPr/>
        <a:lstStyle/>
        <a:p>
          <a:endParaRPr lang="en-US"/>
        </a:p>
      </dgm:t>
    </dgm:pt>
    <dgm:pt modelId="{B2922DFC-8648-4D89-9E18-D499F6B8930C}">
      <dgm:prSet phldrT="[Text]"/>
      <dgm:spPr/>
      <dgm:t>
        <a:bodyPr/>
        <a:lstStyle/>
        <a:p>
          <a:r>
            <a:rPr lang="en-US" b="1" dirty="0" smtClean="0"/>
            <a:t>Manage Service plans and costs</a:t>
          </a:r>
          <a:endParaRPr lang="en-US" b="1" dirty="0"/>
        </a:p>
      </dgm:t>
    </dgm:pt>
    <dgm:pt modelId="{47F17644-7EC4-4448-B94F-78950A51F641}" type="parTrans" cxnId="{5F7FA83B-6447-40B0-AEB3-413D570AEA63}">
      <dgm:prSet/>
      <dgm:spPr/>
      <dgm:t>
        <a:bodyPr/>
        <a:lstStyle/>
        <a:p>
          <a:endParaRPr lang="en-US"/>
        </a:p>
      </dgm:t>
    </dgm:pt>
    <dgm:pt modelId="{1FB27A9D-D402-4062-9D75-BA8D894A12AE}" type="sibTrans" cxnId="{5F7FA83B-6447-40B0-AEB3-413D570AEA63}">
      <dgm:prSet/>
      <dgm:spPr/>
      <dgm:t>
        <a:bodyPr/>
        <a:lstStyle/>
        <a:p>
          <a:endParaRPr lang="en-US"/>
        </a:p>
      </dgm:t>
    </dgm:pt>
    <dgm:pt modelId="{B21703F7-3FA0-438A-99C1-F6EC85C226EE}">
      <dgm:prSet phldrT="[Text]"/>
      <dgm:spPr/>
      <dgm:t>
        <a:bodyPr/>
        <a:lstStyle/>
        <a:p>
          <a:r>
            <a:rPr lang="en-US" b="1" dirty="0" smtClean="0"/>
            <a:t>Plan projections</a:t>
          </a:r>
          <a:endParaRPr lang="en-US" b="1" dirty="0"/>
        </a:p>
      </dgm:t>
    </dgm:pt>
    <dgm:pt modelId="{3D330945-6340-4C20-B290-B4EC93AE345F}" type="parTrans" cxnId="{94484673-EC1A-4D60-BCA0-02E798379A5B}">
      <dgm:prSet/>
      <dgm:spPr/>
      <dgm:t>
        <a:bodyPr/>
        <a:lstStyle/>
        <a:p>
          <a:endParaRPr lang="en-US"/>
        </a:p>
      </dgm:t>
    </dgm:pt>
    <dgm:pt modelId="{F9C033CC-E0DE-4D90-A909-B72AFB26AA74}" type="sibTrans" cxnId="{94484673-EC1A-4D60-BCA0-02E798379A5B}">
      <dgm:prSet/>
      <dgm:spPr/>
      <dgm:t>
        <a:bodyPr/>
        <a:lstStyle/>
        <a:p>
          <a:endParaRPr lang="en-US"/>
        </a:p>
      </dgm:t>
    </dgm:pt>
    <dgm:pt modelId="{9F1466FD-57F6-40FB-BD7F-783FA463E023}">
      <dgm:prSet phldrT="[Text]"/>
      <dgm:spPr/>
      <dgm:t>
        <a:bodyPr/>
        <a:lstStyle/>
        <a:p>
          <a:r>
            <a:rPr lang="en-US" b="1" dirty="0" smtClean="0"/>
            <a:t>Manage</a:t>
          </a:r>
          <a:r>
            <a:rPr lang="en-US" dirty="0" smtClean="0"/>
            <a:t> </a:t>
          </a:r>
          <a:r>
            <a:rPr lang="en-US" b="1" dirty="0" smtClean="0"/>
            <a:t>custom</a:t>
          </a:r>
          <a:r>
            <a:rPr lang="en-US" dirty="0" smtClean="0"/>
            <a:t> </a:t>
          </a:r>
          <a:r>
            <a:rPr lang="en-US" b="1" dirty="0" smtClean="0"/>
            <a:t>reports</a:t>
          </a:r>
          <a:endParaRPr lang="en-US" b="1" dirty="0"/>
        </a:p>
      </dgm:t>
    </dgm:pt>
    <dgm:pt modelId="{57A2E444-2CAF-497D-A885-350B3A6C40D9}" type="parTrans" cxnId="{F1191039-0B58-4E2E-A7CB-5E05A4E76DDF}">
      <dgm:prSet/>
      <dgm:spPr/>
      <dgm:t>
        <a:bodyPr/>
        <a:lstStyle/>
        <a:p>
          <a:endParaRPr lang="en-US"/>
        </a:p>
      </dgm:t>
    </dgm:pt>
    <dgm:pt modelId="{1A17D35A-6C59-4454-9DC3-4CFEAC3CF8CE}" type="sibTrans" cxnId="{F1191039-0B58-4E2E-A7CB-5E05A4E76DDF}">
      <dgm:prSet/>
      <dgm:spPr/>
      <dgm:t>
        <a:bodyPr/>
        <a:lstStyle/>
        <a:p>
          <a:endParaRPr lang="en-US"/>
        </a:p>
      </dgm:t>
    </dgm:pt>
    <dgm:pt modelId="{561ACA1C-522E-499E-93E6-27A4916051D5}">
      <dgm:prSet phldrT="[Text]"/>
      <dgm:spPr/>
      <dgm:t>
        <a:bodyPr/>
        <a:lstStyle/>
        <a:p>
          <a:r>
            <a:rPr lang="en-US" b="1" dirty="0" smtClean="0"/>
            <a:t>Never miss a bill or charge</a:t>
          </a:r>
          <a:endParaRPr lang="en-US" b="1" dirty="0"/>
        </a:p>
      </dgm:t>
    </dgm:pt>
    <dgm:pt modelId="{970D6CF5-173C-4A78-B5C0-E19B3691BC51}" type="parTrans" cxnId="{1BA9D63B-380D-4246-9784-CE85275A3C8B}">
      <dgm:prSet/>
      <dgm:spPr/>
      <dgm:t>
        <a:bodyPr/>
        <a:lstStyle/>
        <a:p>
          <a:endParaRPr lang="en-US"/>
        </a:p>
      </dgm:t>
    </dgm:pt>
    <dgm:pt modelId="{34C51C00-BDAB-45C2-80AB-3BDD7D021F59}" type="sibTrans" cxnId="{1BA9D63B-380D-4246-9784-CE85275A3C8B}">
      <dgm:prSet/>
      <dgm:spPr/>
      <dgm:t>
        <a:bodyPr/>
        <a:lstStyle/>
        <a:p>
          <a:endParaRPr lang="en-US"/>
        </a:p>
      </dgm:t>
    </dgm:pt>
    <dgm:pt modelId="{409ECCF0-53DD-4F7D-B398-09A1ABA243EB}" type="pres">
      <dgm:prSet presAssocID="{19A508BE-CA00-400E-B86A-534BAC86462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43E5263-0753-4A37-BC2E-189430FF54B4}" type="pres">
      <dgm:prSet presAssocID="{77F821F1-F0D0-4B4B-BFB5-6D35D704F4EE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34903833-99EC-4F2E-8F52-51547EF3EA89}" type="pres">
      <dgm:prSet presAssocID="{925B7D16-AE50-41DD-89E9-F65772CCCFD9}" presName="Accent1" presStyleCnt="0"/>
      <dgm:spPr/>
    </dgm:pt>
    <dgm:pt modelId="{C267EEF1-0C19-42B9-A7B9-6646045DC9ED}" type="pres">
      <dgm:prSet presAssocID="{925B7D16-AE50-41DD-89E9-F65772CCCFD9}" presName="Accent" presStyleLbl="bgShp" presStyleIdx="0" presStyleCnt="6"/>
      <dgm:spPr/>
    </dgm:pt>
    <dgm:pt modelId="{473FAA65-22D7-4776-BA6D-D8DBCC82A84A}" type="pres">
      <dgm:prSet presAssocID="{925B7D16-AE50-41DD-89E9-F65772CCCFD9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B8D3E-4AF5-4491-99FC-FF4204BBE585}" type="pres">
      <dgm:prSet presAssocID="{C2FE6B81-41C7-4B60-BC63-7628DEAACFE0}" presName="Accent2" presStyleCnt="0"/>
      <dgm:spPr/>
    </dgm:pt>
    <dgm:pt modelId="{4CC6AA82-ACAA-4713-834A-3D1BAF18BB11}" type="pres">
      <dgm:prSet presAssocID="{C2FE6B81-41C7-4B60-BC63-7628DEAACFE0}" presName="Accent" presStyleLbl="bgShp" presStyleIdx="1" presStyleCnt="6"/>
      <dgm:spPr/>
    </dgm:pt>
    <dgm:pt modelId="{11065F47-2B41-4DC7-9BAA-7F52D31A26CB}" type="pres">
      <dgm:prSet presAssocID="{C2FE6B81-41C7-4B60-BC63-7628DEAACFE0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D5C07A1-0A78-4583-8172-7D7920F66ACD}" type="pres">
      <dgm:prSet presAssocID="{B2922DFC-8648-4D89-9E18-D499F6B8930C}" presName="Accent3" presStyleCnt="0"/>
      <dgm:spPr/>
    </dgm:pt>
    <dgm:pt modelId="{271B21DD-97A4-4808-85E0-C821073364F6}" type="pres">
      <dgm:prSet presAssocID="{B2922DFC-8648-4D89-9E18-D499F6B8930C}" presName="Accent" presStyleLbl="bgShp" presStyleIdx="2" presStyleCnt="6"/>
      <dgm:spPr/>
    </dgm:pt>
    <dgm:pt modelId="{88C43EAF-7968-41EC-9E27-F3DF32EFD541}" type="pres">
      <dgm:prSet presAssocID="{B2922DFC-8648-4D89-9E18-D499F6B8930C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1C02B-C372-473B-8A36-C531A3A9B69A}" type="pres">
      <dgm:prSet presAssocID="{B21703F7-3FA0-438A-99C1-F6EC85C226EE}" presName="Accent4" presStyleCnt="0"/>
      <dgm:spPr/>
    </dgm:pt>
    <dgm:pt modelId="{24762F2E-71F0-4ADA-890F-8EF14852BF7E}" type="pres">
      <dgm:prSet presAssocID="{B21703F7-3FA0-438A-99C1-F6EC85C226EE}" presName="Accent" presStyleLbl="bgShp" presStyleIdx="3" presStyleCnt="6"/>
      <dgm:spPr/>
    </dgm:pt>
    <dgm:pt modelId="{9590E60A-F15D-4281-860F-513D5BA94C2C}" type="pres">
      <dgm:prSet presAssocID="{B21703F7-3FA0-438A-99C1-F6EC85C226EE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45A01-BA34-49CE-83B1-5869241937D5}" type="pres">
      <dgm:prSet presAssocID="{9F1466FD-57F6-40FB-BD7F-783FA463E023}" presName="Accent5" presStyleCnt="0"/>
      <dgm:spPr/>
    </dgm:pt>
    <dgm:pt modelId="{011EE0A4-40B2-4101-B758-085D5443E555}" type="pres">
      <dgm:prSet presAssocID="{9F1466FD-57F6-40FB-BD7F-783FA463E023}" presName="Accent" presStyleLbl="bgShp" presStyleIdx="4" presStyleCnt="6"/>
      <dgm:spPr/>
    </dgm:pt>
    <dgm:pt modelId="{55ACD72A-7733-40ED-84C6-5DB7401254FA}" type="pres">
      <dgm:prSet presAssocID="{9F1466FD-57F6-40FB-BD7F-783FA463E023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D9AF1-AF25-43FE-8650-C376EB0C40B3}" type="pres">
      <dgm:prSet presAssocID="{561ACA1C-522E-499E-93E6-27A4916051D5}" presName="Accent6" presStyleCnt="0"/>
      <dgm:spPr/>
    </dgm:pt>
    <dgm:pt modelId="{6D37CB63-29E4-4C0F-A9C2-B41D504BA8DE}" type="pres">
      <dgm:prSet presAssocID="{561ACA1C-522E-499E-93E6-27A4916051D5}" presName="Accent" presStyleLbl="bgShp" presStyleIdx="5" presStyleCnt="6"/>
      <dgm:spPr/>
    </dgm:pt>
    <dgm:pt modelId="{D25396D2-7211-4020-BED7-655EF202902D}" type="pres">
      <dgm:prSet presAssocID="{561ACA1C-522E-499E-93E6-27A4916051D5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F56D3B-E1D8-45E5-AF25-952A08729B12}" type="presOf" srcId="{B2922DFC-8648-4D89-9E18-D499F6B8930C}" destId="{88C43EAF-7968-41EC-9E27-F3DF32EFD541}" srcOrd="0" destOrd="0" presId="urn:microsoft.com/office/officeart/2011/layout/HexagonRadial"/>
    <dgm:cxn modelId="{F1191039-0B58-4E2E-A7CB-5E05A4E76DDF}" srcId="{77F821F1-F0D0-4B4B-BFB5-6D35D704F4EE}" destId="{9F1466FD-57F6-40FB-BD7F-783FA463E023}" srcOrd="4" destOrd="0" parTransId="{57A2E444-2CAF-497D-A885-350B3A6C40D9}" sibTransId="{1A17D35A-6C59-4454-9DC3-4CFEAC3CF8CE}"/>
    <dgm:cxn modelId="{1BA9D63B-380D-4246-9784-CE85275A3C8B}" srcId="{77F821F1-F0D0-4B4B-BFB5-6D35D704F4EE}" destId="{561ACA1C-522E-499E-93E6-27A4916051D5}" srcOrd="5" destOrd="0" parTransId="{970D6CF5-173C-4A78-B5C0-E19B3691BC51}" sibTransId="{34C51C00-BDAB-45C2-80AB-3BDD7D021F59}"/>
    <dgm:cxn modelId="{AE5962FC-89FD-42B6-8A3D-AC1DF650B546}" type="presOf" srcId="{925B7D16-AE50-41DD-89E9-F65772CCCFD9}" destId="{473FAA65-22D7-4776-BA6D-D8DBCC82A84A}" srcOrd="0" destOrd="0" presId="urn:microsoft.com/office/officeart/2011/layout/HexagonRadial"/>
    <dgm:cxn modelId="{75523EE6-3BEA-41C5-8956-488CAFE2620D}" type="presOf" srcId="{C2FE6B81-41C7-4B60-BC63-7628DEAACFE0}" destId="{11065F47-2B41-4DC7-9BAA-7F52D31A26CB}" srcOrd="0" destOrd="0" presId="urn:microsoft.com/office/officeart/2011/layout/HexagonRadial"/>
    <dgm:cxn modelId="{3578048A-09CD-4E19-A40B-62FBE641D51F}" type="presOf" srcId="{561ACA1C-522E-499E-93E6-27A4916051D5}" destId="{D25396D2-7211-4020-BED7-655EF202902D}" srcOrd="0" destOrd="0" presId="urn:microsoft.com/office/officeart/2011/layout/HexagonRadial"/>
    <dgm:cxn modelId="{BC3EA50A-C92C-4260-BBAD-9AFA0B8673D2}" srcId="{19A508BE-CA00-400E-B86A-534BAC86462C}" destId="{77F821F1-F0D0-4B4B-BFB5-6D35D704F4EE}" srcOrd="0" destOrd="0" parTransId="{5DB3F513-89B7-4D2E-8666-55198FB310EB}" sibTransId="{7207DE32-36A9-48F4-BDD8-60F75450E4CD}"/>
    <dgm:cxn modelId="{6D51155B-9C8E-4231-A652-060E90919C79}" srcId="{77F821F1-F0D0-4B4B-BFB5-6D35D704F4EE}" destId="{925B7D16-AE50-41DD-89E9-F65772CCCFD9}" srcOrd="0" destOrd="0" parTransId="{620D8842-7A53-4E40-AF3F-49069CAD5A6A}" sibTransId="{60C13190-7491-4E4F-B16B-FB3B7C7E8FD7}"/>
    <dgm:cxn modelId="{94484673-EC1A-4D60-BCA0-02E798379A5B}" srcId="{77F821F1-F0D0-4B4B-BFB5-6D35D704F4EE}" destId="{B21703F7-3FA0-438A-99C1-F6EC85C226EE}" srcOrd="3" destOrd="0" parTransId="{3D330945-6340-4C20-B290-B4EC93AE345F}" sibTransId="{F9C033CC-E0DE-4D90-A909-B72AFB26AA74}"/>
    <dgm:cxn modelId="{B2FBA3A9-5AAA-4D94-A940-6FEE7454B691}" type="presOf" srcId="{19A508BE-CA00-400E-B86A-534BAC86462C}" destId="{409ECCF0-53DD-4F7D-B398-09A1ABA243EB}" srcOrd="0" destOrd="0" presId="urn:microsoft.com/office/officeart/2011/layout/HexagonRadial"/>
    <dgm:cxn modelId="{1304DDB1-EC2A-4CDB-B3EE-DA0E40D05F05}" type="presOf" srcId="{9F1466FD-57F6-40FB-BD7F-783FA463E023}" destId="{55ACD72A-7733-40ED-84C6-5DB7401254FA}" srcOrd="0" destOrd="0" presId="urn:microsoft.com/office/officeart/2011/layout/HexagonRadial"/>
    <dgm:cxn modelId="{5F7FA83B-6447-40B0-AEB3-413D570AEA63}" srcId="{77F821F1-F0D0-4B4B-BFB5-6D35D704F4EE}" destId="{B2922DFC-8648-4D89-9E18-D499F6B8930C}" srcOrd="2" destOrd="0" parTransId="{47F17644-7EC4-4448-B94F-78950A51F641}" sibTransId="{1FB27A9D-D402-4062-9D75-BA8D894A12AE}"/>
    <dgm:cxn modelId="{B71D873B-090F-415B-AACC-C5B0463160E5}" type="presOf" srcId="{77F821F1-F0D0-4B4B-BFB5-6D35D704F4EE}" destId="{F43E5263-0753-4A37-BC2E-189430FF54B4}" srcOrd="0" destOrd="0" presId="urn:microsoft.com/office/officeart/2011/layout/HexagonRadial"/>
    <dgm:cxn modelId="{700CA2D7-816C-4DF6-A581-AE1A620FC491}" type="presOf" srcId="{B21703F7-3FA0-438A-99C1-F6EC85C226EE}" destId="{9590E60A-F15D-4281-860F-513D5BA94C2C}" srcOrd="0" destOrd="0" presId="urn:microsoft.com/office/officeart/2011/layout/HexagonRadial"/>
    <dgm:cxn modelId="{41B60EF4-D7DD-4E4B-BD92-566F9771A061}" srcId="{77F821F1-F0D0-4B4B-BFB5-6D35D704F4EE}" destId="{C2FE6B81-41C7-4B60-BC63-7628DEAACFE0}" srcOrd="1" destOrd="0" parTransId="{36495654-9B15-41C6-BE84-F1EC32443F4E}" sibTransId="{361CA696-74DE-4671-9991-40984B955785}"/>
    <dgm:cxn modelId="{C03F4C95-47DE-4BA4-84EF-CFD1838899CF}" type="presParOf" srcId="{409ECCF0-53DD-4F7D-B398-09A1ABA243EB}" destId="{F43E5263-0753-4A37-BC2E-189430FF54B4}" srcOrd="0" destOrd="0" presId="urn:microsoft.com/office/officeart/2011/layout/HexagonRadial"/>
    <dgm:cxn modelId="{1A7D2D64-0C12-4CF4-B575-09156332CC02}" type="presParOf" srcId="{409ECCF0-53DD-4F7D-B398-09A1ABA243EB}" destId="{34903833-99EC-4F2E-8F52-51547EF3EA89}" srcOrd="1" destOrd="0" presId="urn:microsoft.com/office/officeart/2011/layout/HexagonRadial"/>
    <dgm:cxn modelId="{0AFAE0E3-C354-42AB-A977-65ED88F27C91}" type="presParOf" srcId="{34903833-99EC-4F2E-8F52-51547EF3EA89}" destId="{C267EEF1-0C19-42B9-A7B9-6646045DC9ED}" srcOrd="0" destOrd="0" presId="urn:microsoft.com/office/officeart/2011/layout/HexagonRadial"/>
    <dgm:cxn modelId="{6E29BF23-BE4C-40A6-98FB-D3337B9783A5}" type="presParOf" srcId="{409ECCF0-53DD-4F7D-B398-09A1ABA243EB}" destId="{473FAA65-22D7-4776-BA6D-D8DBCC82A84A}" srcOrd="2" destOrd="0" presId="urn:microsoft.com/office/officeart/2011/layout/HexagonRadial"/>
    <dgm:cxn modelId="{70A48468-CAF6-4D84-B162-AD190D740B5F}" type="presParOf" srcId="{409ECCF0-53DD-4F7D-B398-09A1ABA243EB}" destId="{AC9B8D3E-4AF5-4491-99FC-FF4204BBE585}" srcOrd="3" destOrd="0" presId="urn:microsoft.com/office/officeart/2011/layout/HexagonRadial"/>
    <dgm:cxn modelId="{B9549956-D562-4C15-B986-47F0C8D095F0}" type="presParOf" srcId="{AC9B8D3E-4AF5-4491-99FC-FF4204BBE585}" destId="{4CC6AA82-ACAA-4713-834A-3D1BAF18BB11}" srcOrd="0" destOrd="0" presId="urn:microsoft.com/office/officeart/2011/layout/HexagonRadial"/>
    <dgm:cxn modelId="{0D1C9FD9-1F40-47B7-A855-C87F3F205C1F}" type="presParOf" srcId="{409ECCF0-53DD-4F7D-B398-09A1ABA243EB}" destId="{11065F47-2B41-4DC7-9BAA-7F52D31A26CB}" srcOrd="4" destOrd="0" presId="urn:microsoft.com/office/officeart/2011/layout/HexagonRadial"/>
    <dgm:cxn modelId="{045F801F-36D9-4A1F-8836-908FF9BEE369}" type="presParOf" srcId="{409ECCF0-53DD-4F7D-B398-09A1ABA243EB}" destId="{CD5C07A1-0A78-4583-8172-7D7920F66ACD}" srcOrd="5" destOrd="0" presId="urn:microsoft.com/office/officeart/2011/layout/HexagonRadial"/>
    <dgm:cxn modelId="{A13A4F74-45EE-4A15-9E8F-C7C8AC60CAD4}" type="presParOf" srcId="{CD5C07A1-0A78-4583-8172-7D7920F66ACD}" destId="{271B21DD-97A4-4808-85E0-C821073364F6}" srcOrd="0" destOrd="0" presId="urn:microsoft.com/office/officeart/2011/layout/HexagonRadial"/>
    <dgm:cxn modelId="{A1B90CBE-7B55-4ED7-9108-E0F5C33162AF}" type="presParOf" srcId="{409ECCF0-53DD-4F7D-B398-09A1ABA243EB}" destId="{88C43EAF-7968-41EC-9E27-F3DF32EFD541}" srcOrd="6" destOrd="0" presId="urn:microsoft.com/office/officeart/2011/layout/HexagonRadial"/>
    <dgm:cxn modelId="{AB6F5341-DAE4-4A96-B032-DDB009967720}" type="presParOf" srcId="{409ECCF0-53DD-4F7D-B398-09A1ABA243EB}" destId="{8DF1C02B-C372-473B-8A36-C531A3A9B69A}" srcOrd="7" destOrd="0" presId="urn:microsoft.com/office/officeart/2011/layout/HexagonRadial"/>
    <dgm:cxn modelId="{642141A5-12EA-41A2-8B3B-53844374E21B}" type="presParOf" srcId="{8DF1C02B-C372-473B-8A36-C531A3A9B69A}" destId="{24762F2E-71F0-4ADA-890F-8EF14852BF7E}" srcOrd="0" destOrd="0" presId="urn:microsoft.com/office/officeart/2011/layout/HexagonRadial"/>
    <dgm:cxn modelId="{0170CCE1-F05B-4FB3-8BED-61BC73A5B21C}" type="presParOf" srcId="{409ECCF0-53DD-4F7D-B398-09A1ABA243EB}" destId="{9590E60A-F15D-4281-860F-513D5BA94C2C}" srcOrd="8" destOrd="0" presId="urn:microsoft.com/office/officeart/2011/layout/HexagonRadial"/>
    <dgm:cxn modelId="{19A3B5C9-1C26-4F56-B75C-9B78DB06295C}" type="presParOf" srcId="{409ECCF0-53DD-4F7D-B398-09A1ABA243EB}" destId="{D7945A01-BA34-49CE-83B1-5869241937D5}" srcOrd="9" destOrd="0" presId="urn:microsoft.com/office/officeart/2011/layout/HexagonRadial"/>
    <dgm:cxn modelId="{80782EEF-517A-45CF-8160-8E18B415C440}" type="presParOf" srcId="{D7945A01-BA34-49CE-83B1-5869241937D5}" destId="{011EE0A4-40B2-4101-B758-085D5443E555}" srcOrd="0" destOrd="0" presId="urn:microsoft.com/office/officeart/2011/layout/HexagonRadial"/>
    <dgm:cxn modelId="{DCFFDF0A-5CA0-45CE-A833-FCBA9E8A7E09}" type="presParOf" srcId="{409ECCF0-53DD-4F7D-B398-09A1ABA243EB}" destId="{55ACD72A-7733-40ED-84C6-5DB7401254FA}" srcOrd="10" destOrd="0" presId="urn:microsoft.com/office/officeart/2011/layout/HexagonRadial"/>
    <dgm:cxn modelId="{3A862AB4-9396-45FA-9306-B62A9CF01A5E}" type="presParOf" srcId="{409ECCF0-53DD-4F7D-B398-09A1ABA243EB}" destId="{C8FD9AF1-AF25-43FE-8650-C376EB0C40B3}" srcOrd="11" destOrd="0" presId="urn:microsoft.com/office/officeart/2011/layout/HexagonRadial"/>
    <dgm:cxn modelId="{369783E3-F843-47A1-80A8-5993854267D1}" type="presParOf" srcId="{C8FD9AF1-AF25-43FE-8650-C376EB0C40B3}" destId="{6D37CB63-29E4-4C0F-A9C2-B41D504BA8DE}" srcOrd="0" destOrd="0" presId="urn:microsoft.com/office/officeart/2011/layout/HexagonRadial"/>
    <dgm:cxn modelId="{94C3059D-1545-4D8F-8072-D102DF3055F0}" type="presParOf" srcId="{409ECCF0-53DD-4F7D-B398-09A1ABA243EB}" destId="{D25396D2-7211-4020-BED7-655EF202902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A508BE-CA00-400E-B86A-534BAC86462C}" type="doc">
      <dgm:prSet loTypeId="urn:microsoft.com/office/officeart/2011/layout/HexagonRadial" loCatId="officeonlin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F821F1-F0D0-4B4B-BFB5-6D35D704F4EE}">
      <dgm:prSet phldrT="[Text]" custT="1"/>
      <dgm:spPr/>
      <dgm:t>
        <a:bodyPr/>
        <a:lstStyle/>
        <a:p>
          <a:r>
            <a:rPr lang="en-US" sz="1200" b="1" dirty="0" smtClean="0"/>
            <a:t>Enrichment Services</a:t>
          </a:r>
          <a:endParaRPr lang="en-US" sz="1200" b="1" dirty="0"/>
        </a:p>
      </dgm:t>
    </dgm:pt>
    <dgm:pt modelId="{5DB3F513-89B7-4D2E-8666-55198FB310EB}" type="parTrans" cxnId="{BC3EA50A-C92C-4260-BBAD-9AFA0B8673D2}">
      <dgm:prSet/>
      <dgm:spPr/>
      <dgm:t>
        <a:bodyPr/>
        <a:lstStyle/>
        <a:p>
          <a:endParaRPr lang="en-US"/>
        </a:p>
      </dgm:t>
    </dgm:pt>
    <dgm:pt modelId="{7207DE32-36A9-48F4-BDD8-60F75450E4CD}" type="sibTrans" cxnId="{BC3EA50A-C92C-4260-BBAD-9AFA0B8673D2}">
      <dgm:prSet/>
      <dgm:spPr/>
      <dgm:t>
        <a:bodyPr/>
        <a:lstStyle/>
        <a:p>
          <a:endParaRPr lang="en-US"/>
        </a:p>
      </dgm:t>
    </dgm:pt>
    <dgm:pt modelId="{925B7D16-AE50-41DD-89E9-F65772CCCFD9}">
      <dgm:prSet phldrT="[Text]"/>
      <dgm:spPr/>
      <dgm:t>
        <a:bodyPr/>
        <a:lstStyle/>
        <a:p>
          <a:r>
            <a:rPr lang="en-US" b="1" dirty="0" smtClean="0"/>
            <a:t>Assign Tasks to members / parents / teachers</a:t>
          </a:r>
          <a:endParaRPr lang="en-US" b="1" dirty="0"/>
        </a:p>
      </dgm:t>
    </dgm:pt>
    <dgm:pt modelId="{620D8842-7A53-4E40-AF3F-49069CAD5A6A}" type="parTrans" cxnId="{6D51155B-9C8E-4231-A652-060E90919C79}">
      <dgm:prSet/>
      <dgm:spPr/>
      <dgm:t>
        <a:bodyPr/>
        <a:lstStyle/>
        <a:p>
          <a:endParaRPr lang="en-US"/>
        </a:p>
      </dgm:t>
    </dgm:pt>
    <dgm:pt modelId="{60C13190-7491-4E4F-B16B-FB3B7C7E8FD7}" type="sibTrans" cxnId="{6D51155B-9C8E-4231-A652-060E90919C79}">
      <dgm:prSet/>
      <dgm:spPr/>
      <dgm:t>
        <a:bodyPr/>
        <a:lstStyle/>
        <a:p>
          <a:endParaRPr lang="en-US"/>
        </a:p>
      </dgm:t>
    </dgm:pt>
    <dgm:pt modelId="{C2FE6B81-41C7-4B60-BC63-7628DEAACFE0}">
      <dgm:prSet phldrT="[Text]"/>
      <dgm:spPr/>
      <dgm:t>
        <a:bodyPr/>
        <a:lstStyle/>
        <a:p>
          <a:r>
            <a:rPr lang="en-US" b="1" dirty="0" smtClean="0"/>
            <a:t>Create and assign  Quizzes</a:t>
          </a:r>
          <a:endParaRPr lang="en-US" b="1" dirty="0"/>
        </a:p>
      </dgm:t>
    </dgm:pt>
    <dgm:pt modelId="{36495654-9B15-41C6-BE84-F1EC32443F4E}" type="parTrans" cxnId="{41B60EF4-D7DD-4E4B-BD92-566F9771A061}">
      <dgm:prSet/>
      <dgm:spPr/>
      <dgm:t>
        <a:bodyPr/>
        <a:lstStyle/>
        <a:p>
          <a:endParaRPr lang="en-US"/>
        </a:p>
      </dgm:t>
    </dgm:pt>
    <dgm:pt modelId="{361CA696-74DE-4671-9991-40984B955785}" type="sibTrans" cxnId="{41B60EF4-D7DD-4E4B-BD92-566F9771A061}">
      <dgm:prSet/>
      <dgm:spPr/>
      <dgm:t>
        <a:bodyPr/>
        <a:lstStyle/>
        <a:p>
          <a:endParaRPr lang="en-US"/>
        </a:p>
      </dgm:t>
    </dgm:pt>
    <dgm:pt modelId="{B2922DFC-8648-4D89-9E18-D499F6B8930C}">
      <dgm:prSet phldrT="[Text]"/>
      <dgm:spPr/>
      <dgm:t>
        <a:bodyPr/>
        <a:lstStyle/>
        <a:p>
          <a:r>
            <a:rPr lang="en-US" b="1" dirty="0" smtClean="0"/>
            <a:t>One place for all the supporting resources</a:t>
          </a:r>
          <a:endParaRPr lang="en-US" b="1" dirty="0"/>
        </a:p>
      </dgm:t>
    </dgm:pt>
    <dgm:pt modelId="{47F17644-7EC4-4448-B94F-78950A51F641}" type="parTrans" cxnId="{5F7FA83B-6447-40B0-AEB3-413D570AEA63}">
      <dgm:prSet/>
      <dgm:spPr/>
      <dgm:t>
        <a:bodyPr/>
        <a:lstStyle/>
        <a:p>
          <a:endParaRPr lang="en-US"/>
        </a:p>
      </dgm:t>
    </dgm:pt>
    <dgm:pt modelId="{1FB27A9D-D402-4062-9D75-BA8D894A12AE}" type="sibTrans" cxnId="{5F7FA83B-6447-40B0-AEB3-413D570AEA63}">
      <dgm:prSet/>
      <dgm:spPr/>
      <dgm:t>
        <a:bodyPr/>
        <a:lstStyle/>
        <a:p>
          <a:endParaRPr lang="en-US"/>
        </a:p>
      </dgm:t>
    </dgm:pt>
    <dgm:pt modelId="{B21703F7-3FA0-438A-99C1-F6EC85C226EE}">
      <dgm:prSet phldrT="[Text]"/>
      <dgm:spPr/>
      <dgm:t>
        <a:bodyPr/>
        <a:lstStyle/>
        <a:p>
          <a:r>
            <a:rPr lang="en-US" b="1" dirty="0" smtClean="0"/>
            <a:t>Individual Attention</a:t>
          </a:r>
          <a:endParaRPr lang="en-US" b="1" dirty="0"/>
        </a:p>
      </dgm:t>
    </dgm:pt>
    <dgm:pt modelId="{3D330945-6340-4C20-B290-B4EC93AE345F}" type="parTrans" cxnId="{94484673-EC1A-4D60-BCA0-02E798379A5B}">
      <dgm:prSet/>
      <dgm:spPr/>
      <dgm:t>
        <a:bodyPr/>
        <a:lstStyle/>
        <a:p>
          <a:endParaRPr lang="en-US"/>
        </a:p>
      </dgm:t>
    </dgm:pt>
    <dgm:pt modelId="{F9C033CC-E0DE-4D90-A909-B72AFB26AA74}" type="sibTrans" cxnId="{94484673-EC1A-4D60-BCA0-02E798379A5B}">
      <dgm:prSet/>
      <dgm:spPr/>
      <dgm:t>
        <a:bodyPr/>
        <a:lstStyle/>
        <a:p>
          <a:endParaRPr lang="en-US"/>
        </a:p>
      </dgm:t>
    </dgm:pt>
    <dgm:pt modelId="{9F1466FD-57F6-40FB-BD7F-783FA463E023}">
      <dgm:prSet phldrT="[Text]"/>
      <dgm:spPr/>
      <dgm:t>
        <a:bodyPr/>
        <a:lstStyle/>
        <a:p>
          <a:r>
            <a:rPr lang="en-US" b="1" dirty="0" smtClean="0"/>
            <a:t>Track progress</a:t>
          </a:r>
          <a:endParaRPr lang="en-US" b="1" dirty="0"/>
        </a:p>
      </dgm:t>
    </dgm:pt>
    <dgm:pt modelId="{57A2E444-2CAF-497D-A885-350B3A6C40D9}" type="parTrans" cxnId="{F1191039-0B58-4E2E-A7CB-5E05A4E76DDF}">
      <dgm:prSet/>
      <dgm:spPr/>
      <dgm:t>
        <a:bodyPr/>
        <a:lstStyle/>
        <a:p>
          <a:endParaRPr lang="en-US"/>
        </a:p>
      </dgm:t>
    </dgm:pt>
    <dgm:pt modelId="{1A17D35A-6C59-4454-9DC3-4CFEAC3CF8CE}" type="sibTrans" cxnId="{F1191039-0B58-4E2E-A7CB-5E05A4E76DDF}">
      <dgm:prSet/>
      <dgm:spPr/>
      <dgm:t>
        <a:bodyPr/>
        <a:lstStyle/>
        <a:p>
          <a:endParaRPr lang="en-US"/>
        </a:p>
      </dgm:t>
    </dgm:pt>
    <dgm:pt modelId="{561ACA1C-522E-499E-93E6-27A4916051D5}">
      <dgm:prSet phldrT="[Text]"/>
      <dgm:spPr/>
      <dgm:t>
        <a:bodyPr/>
        <a:lstStyle/>
        <a:p>
          <a:r>
            <a:rPr lang="en-US" b="1" dirty="0" smtClean="0"/>
            <a:t>Set goals and generate competition</a:t>
          </a:r>
          <a:endParaRPr lang="en-US" b="1" dirty="0"/>
        </a:p>
      </dgm:t>
    </dgm:pt>
    <dgm:pt modelId="{970D6CF5-173C-4A78-B5C0-E19B3691BC51}" type="parTrans" cxnId="{1BA9D63B-380D-4246-9784-CE85275A3C8B}">
      <dgm:prSet/>
      <dgm:spPr/>
      <dgm:t>
        <a:bodyPr/>
        <a:lstStyle/>
        <a:p>
          <a:endParaRPr lang="en-US"/>
        </a:p>
      </dgm:t>
    </dgm:pt>
    <dgm:pt modelId="{34C51C00-BDAB-45C2-80AB-3BDD7D021F59}" type="sibTrans" cxnId="{1BA9D63B-380D-4246-9784-CE85275A3C8B}">
      <dgm:prSet/>
      <dgm:spPr/>
      <dgm:t>
        <a:bodyPr/>
        <a:lstStyle/>
        <a:p>
          <a:endParaRPr lang="en-US"/>
        </a:p>
      </dgm:t>
    </dgm:pt>
    <dgm:pt modelId="{409ECCF0-53DD-4F7D-B398-09A1ABA243EB}" type="pres">
      <dgm:prSet presAssocID="{19A508BE-CA00-400E-B86A-534BAC86462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43E5263-0753-4A37-BC2E-189430FF54B4}" type="pres">
      <dgm:prSet presAssocID="{77F821F1-F0D0-4B4B-BFB5-6D35D704F4EE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34903833-99EC-4F2E-8F52-51547EF3EA89}" type="pres">
      <dgm:prSet presAssocID="{925B7D16-AE50-41DD-89E9-F65772CCCFD9}" presName="Accent1" presStyleCnt="0"/>
      <dgm:spPr/>
    </dgm:pt>
    <dgm:pt modelId="{C267EEF1-0C19-42B9-A7B9-6646045DC9ED}" type="pres">
      <dgm:prSet presAssocID="{925B7D16-AE50-41DD-89E9-F65772CCCFD9}" presName="Accent" presStyleLbl="bgShp" presStyleIdx="0" presStyleCnt="6"/>
      <dgm:spPr/>
    </dgm:pt>
    <dgm:pt modelId="{473FAA65-22D7-4776-BA6D-D8DBCC82A84A}" type="pres">
      <dgm:prSet presAssocID="{925B7D16-AE50-41DD-89E9-F65772CCCFD9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B8D3E-4AF5-4491-99FC-FF4204BBE585}" type="pres">
      <dgm:prSet presAssocID="{C2FE6B81-41C7-4B60-BC63-7628DEAACFE0}" presName="Accent2" presStyleCnt="0"/>
      <dgm:spPr/>
    </dgm:pt>
    <dgm:pt modelId="{4CC6AA82-ACAA-4713-834A-3D1BAF18BB11}" type="pres">
      <dgm:prSet presAssocID="{C2FE6B81-41C7-4B60-BC63-7628DEAACFE0}" presName="Accent" presStyleLbl="bgShp" presStyleIdx="1" presStyleCnt="6"/>
      <dgm:spPr/>
    </dgm:pt>
    <dgm:pt modelId="{11065F47-2B41-4DC7-9BAA-7F52D31A26CB}" type="pres">
      <dgm:prSet presAssocID="{C2FE6B81-41C7-4B60-BC63-7628DEAACFE0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C07A1-0A78-4583-8172-7D7920F66ACD}" type="pres">
      <dgm:prSet presAssocID="{B2922DFC-8648-4D89-9E18-D499F6B8930C}" presName="Accent3" presStyleCnt="0"/>
      <dgm:spPr/>
    </dgm:pt>
    <dgm:pt modelId="{271B21DD-97A4-4808-85E0-C821073364F6}" type="pres">
      <dgm:prSet presAssocID="{B2922DFC-8648-4D89-9E18-D499F6B8930C}" presName="Accent" presStyleLbl="bgShp" presStyleIdx="2" presStyleCnt="6"/>
      <dgm:spPr/>
    </dgm:pt>
    <dgm:pt modelId="{88C43EAF-7968-41EC-9E27-F3DF32EFD541}" type="pres">
      <dgm:prSet presAssocID="{B2922DFC-8648-4D89-9E18-D499F6B8930C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1C02B-C372-473B-8A36-C531A3A9B69A}" type="pres">
      <dgm:prSet presAssocID="{B21703F7-3FA0-438A-99C1-F6EC85C226EE}" presName="Accent4" presStyleCnt="0"/>
      <dgm:spPr/>
    </dgm:pt>
    <dgm:pt modelId="{24762F2E-71F0-4ADA-890F-8EF14852BF7E}" type="pres">
      <dgm:prSet presAssocID="{B21703F7-3FA0-438A-99C1-F6EC85C226EE}" presName="Accent" presStyleLbl="bgShp" presStyleIdx="3" presStyleCnt="6"/>
      <dgm:spPr/>
    </dgm:pt>
    <dgm:pt modelId="{9590E60A-F15D-4281-860F-513D5BA94C2C}" type="pres">
      <dgm:prSet presAssocID="{B21703F7-3FA0-438A-99C1-F6EC85C226EE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45A01-BA34-49CE-83B1-5869241937D5}" type="pres">
      <dgm:prSet presAssocID="{9F1466FD-57F6-40FB-BD7F-783FA463E023}" presName="Accent5" presStyleCnt="0"/>
      <dgm:spPr/>
    </dgm:pt>
    <dgm:pt modelId="{011EE0A4-40B2-4101-B758-085D5443E555}" type="pres">
      <dgm:prSet presAssocID="{9F1466FD-57F6-40FB-BD7F-783FA463E023}" presName="Accent" presStyleLbl="bgShp" presStyleIdx="4" presStyleCnt="6"/>
      <dgm:spPr/>
    </dgm:pt>
    <dgm:pt modelId="{55ACD72A-7733-40ED-84C6-5DB7401254FA}" type="pres">
      <dgm:prSet presAssocID="{9F1466FD-57F6-40FB-BD7F-783FA463E023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D9AF1-AF25-43FE-8650-C376EB0C40B3}" type="pres">
      <dgm:prSet presAssocID="{561ACA1C-522E-499E-93E6-27A4916051D5}" presName="Accent6" presStyleCnt="0"/>
      <dgm:spPr/>
    </dgm:pt>
    <dgm:pt modelId="{6D37CB63-29E4-4C0F-A9C2-B41D504BA8DE}" type="pres">
      <dgm:prSet presAssocID="{561ACA1C-522E-499E-93E6-27A4916051D5}" presName="Accent" presStyleLbl="bgShp" presStyleIdx="5" presStyleCnt="6"/>
      <dgm:spPr/>
    </dgm:pt>
    <dgm:pt modelId="{D25396D2-7211-4020-BED7-655EF202902D}" type="pres">
      <dgm:prSet presAssocID="{561ACA1C-522E-499E-93E6-27A4916051D5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7F1B25-249B-40FA-97DE-42CA343F1937}" type="presOf" srcId="{9F1466FD-57F6-40FB-BD7F-783FA463E023}" destId="{55ACD72A-7733-40ED-84C6-5DB7401254FA}" srcOrd="0" destOrd="0" presId="urn:microsoft.com/office/officeart/2011/layout/HexagonRadial"/>
    <dgm:cxn modelId="{FFE0809C-4E9B-40AF-AB13-93744BAE9130}" type="presOf" srcId="{925B7D16-AE50-41DD-89E9-F65772CCCFD9}" destId="{473FAA65-22D7-4776-BA6D-D8DBCC82A84A}" srcOrd="0" destOrd="0" presId="urn:microsoft.com/office/officeart/2011/layout/HexagonRadial"/>
    <dgm:cxn modelId="{F1191039-0B58-4E2E-A7CB-5E05A4E76DDF}" srcId="{77F821F1-F0D0-4B4B-BFB5-6D35D704F4EE}" destId="{9F1466FD-57F6-40FB-BD7F-783FA463E023}" srcOrd="4" destOrd="0" parTransId="{57A2E444-2CAF-497D-A885-350B3A6C40D9}" sibTransId="{1A17D35A-6C59-4454-9DC3-4CFEAC3CF8CE}"/>
    <dgm:cxn modelId="{1BA9D63B-380D-4246-9784-CE85275A3C8B}" srcId="{77F821F1-F0D0-4B4B-BFB5-6D35D704F4EE}" destId="{561ACA1C-522E-499E-93E6-27A4916051D5}" srcOrd="5" destOrd="0" parTransId="{970D6CF5-173C-4A78-B5C0-E19B3691BC51}" sibTransId="{34C51C00-BDAB-45C2-80AB-3BDD7D021F59}"/>
    <dgm:cxn modelId="{2274516E-06B4-456E-8216-41C146524FFC}" type="presOf" srcId="{B2922DFC-8648-4D89-9E18-D499F6B8930C}" destId="{88C43EAF-7968-41EC-9E27-F3DF32EFD541}" srcOrd="0" destOrd="0" presId="urn:microsoft.com/office/officeart/2011/layout/HexagonRadial"/>
    <dgm:cxn modelId="{B6782473-6BA4-4985-9646-2C150A4D3CF4}" type="presOf" srcId="{561ACA1C-522E-499E-93E6-27A4916051D5}" destId="{D25396D2-7211-4020-BED7-655EF202902D}" srcOrd="0" destOrd="0" presId="urn:microsoft.com/office/officeart/2011/layout/HexagonRadial"/>
    <dgm:cxn modelId="{BC3EA50A-C92C-4260-BBAD-9AFA0B8673D2}" srcId="{19A508BE-CA00-400E-B86A-534BAC86462C}" destId="{77F821F1-F0D0-4B4B-BFB5-6D35D704F4EE}" srcOrd="0" destOrd="0" parTransId="{5DB3F513-89B7-4D2E-8666-55198FB310EB}" sibTransId="{7207DE32-36A9-48F4-BDD8-60F75450E4CD}"/>
    <dgm:cxn modelId="{6D51155B-9C8E-4231-A652-060E90919C79}" srcId="{77F821F1-F0D0-4B4B-BFB5-6D35D704F4EE}" destId="{925B7D16-AE50-41DD-89E9-F65772CCCFD9}" srcOrd="0" destOrd="0" parTransId="{620D8842-7A53-4E40-AF3F-49069CAD5A6A}" sibTransId="{60C13190-7491-4E4F-B16B-FB3B7C7E8FD7}"/>
    <dgm:cxn modelId="{32CFA387-F07D-4CE6-9EF6-2A518039ED7D}" type="presOf" srcId="{C2FE6B81-41C7-4B60-BC63-7628DEAACFE0}" destId="{11065F47-2B41-4DC7-9BAA-7F52D31A26CB}" srcOrd="0" destOrd="0" presId="urn:microsoft.com/office/officeart/2011/layout/HexagonRadial"/>
    <dgm:cxn modelId="{9E276D91-E037-4FEB-9BD5-B1F125E8EA1D}" type="presOf" srcId="{19A508BE-CA00-400E-B86A-534BAC86462C}" destId="{409ECCF0-53DD-4F7D-B398-09A1ABA243EB}" srcOrd="0" destOrd="0" presId="urn:microsoft.com/office/officeart/2011/layout/HexagonRadial"/>
    <dgm:cxn modelId="{94484673-EC1A-4D60-BCA0-02E798379A5B}" srcId="{77F821F1-F0D0-4B4B-BFB5-6D35D704F4EE}" destId="{B21703F7-3FA0-438A-99C1-F6EC85C226EE}" srcOrd="3" destOrd="0" parTransId="{3D330945-6340-4C20-B290-B4EC93AE345F}" sibTransId="{F9C033CC-E0DE-4D90-A909-B72AFB26AA74}"/>
    <dgm:cxn modelId="{CD8C7054-6B2C-4B1B-91CA-BF128E86E9A4}" type="presOf" srcId="{B21703F7-3FA0-438A-99C1-F6EC85C226EE}" destId="{9590E60A-F15D-4281-860F-513D5BA94C2C}" srcOrd="0" destOrd="0" presId="urn:microsoft.com/office/officeart/2011/layout/HexagonRadial"/>
    <dgm:cxn modelId="{5F7FA83B-6447-40B0-AEB3-413D570AEA63}" srcId="{77F821F1-F0D0-4B4B-BFB5-6D35D704F4EE}" destId="{B2922DFC-8648-4D89-9E18-D499F6B8930C}" srcOrd="2" destOrd="0" parTransId="{47F17644-7EC4-4448-B94F-78950A51F641}" sibTransId="{1FB27A9D-D402-4062-9D75-BA8D894A12AE}"/>
    <dgm:cxn modelId="{CA9777A3-3AC1-4648-8213-54F232D1CEA6}" type="presOf" srcId="{77F821F1-F0D0-4B4B-BFB5-6D35D704F4EE}" destId="{F43E5263-0753-4A37-BC2E-189430FF54B4}" srcOrd="0" destOrd="0" presId="urn:microsoft.com/office/officeart/2011/layout/HexagonRadial"/>
    <dgm:cxn modelId="{41B60EF4-D7DD-4E4B-BD92-566F9771A061}" srcId="{77F821F1-F0D0-4B4B-BFB5-6D35D704F4EE}" destId="{C2FE6B81-41C7-4B60-BC63-7628DEAACFE0}" srcOrd="1" destOrd="0" parTransId="{36495654-9B15-41C6-BE84-F1EC32443F4E}" sibTransId="{361CA696-74DE-4671-9991-40984B955785}"/>
    <dgm:cxn modelId="{95FAB577-2D6E-4CA4-9B6B-A89811496D21}" type="presParOf" srcId="{409ECCF0-53DD-4F7D-B398-09A1ABA243EB}" destId="{F43E5263-0753-4A37-BC2E-189430FF54B4}" srcOrd="0" destOrd="0" presId="urn:microsoft.com/office/officeart/2011/layout/HexagonRadial"/>
    <dgm:cxn modelId="{962BEDBF-15EC-4DC8-8472-16EE26D40B32}" type="presParOf" srcId="{409ECCF0-53DD-4F7D-B398-09A1ABA243EB}" destId="{34903833-99EC-4F2E-8F52-51547EF3EA89}" srcOrd="1" destOrd="0" presId="urn:microsoft.com/office/officeart/2011/layout/HexagonRadial"/>
    <dgm:cxn modelId="{1DA822C8-97D7-455B-B278-4506A3FEB375}" type="presParOf" srcId="{34903833-99EC-4F2E-8F52-51547EF3EA89}" destId="{C267EEF1-0C19-42B9-A7B9-6646045DC9ED}" srcOrd="0" destOrd="0" presId="urn:microsoft.com/office/officeart/2011/layout/HexagonRadial"/>
    <dgm:cxn modelId="{CAB29B23-D317-4984-849A-FBA16B4AC85B}" type="presParOf" srcId="{409ECCF0-53DD-4F7D-B398-09A1ABA243EB}" destId="{473FAA65-22D7-4776-BA6D-D8DBCC82A84A}" srcOrd="2" destOrd="0" presId="urn:microsoft.com/office/officeart/2011/layout/HexagonRadial"/>
    <dgm:cxn modelId="{2583F4AD-A5E1-4766-8DD4-BEAA00A5AE1F}" type="presParOf" srcId="{409ECCF0-53DD-4F7D-B398-09A1ABA243EB}" destId="{AC9B8D3E-4AF5-4491-99FC-FF4204BBE585}" srcOrd="3" destOrd="0" presId="urn:microsoft.com/office/officeart/2011/layout/HexagonRadial"/>
    <dgm:cxn modelId="{FD97046A-E625-4A24-83AE-76FD41CF6025}" type="presParOf" srcId="{AC9B8D3E-4AF5-4491-99FC-FF4204BBE585}" destId="{4CC6AA82-ACAA-4713-834A-3D1BAF18BB11}" srcOrd="0" destOrd="0" presId="urn:microsoft.com/office/officeart/2011/layout/HexagonRadial"/>
    <dgm:cxn modelId="{BADC471F-2638-49F6-95A0-D168AFD3C036}" type="presParOf" srcId="{409ECCF0-53DD-4F7D-B398-09A1ABA243EB}" destId="{11065F47-2B41-4DC7-9BAA-7F52D31A26CB}" srcOrd="4" destOrd="0" presId="urn:microsoft.com/office/officeart/2011/layout/HexagonRadial"/>
    <dgm:cxn modelId="{D3CE7031-ACB0-4AF4-BD61-69EB824CBBEC}" type="presParOf" srcId="{409ECCF0-53DD-4F7D-B398-09A1ABA243EB}" destId="{CD5C07A1-0A78-4583-8172-7D7920F66ACD}" srcOrd="5" destOrd="0" presId="urn:microsoft.com/office/officeart/2011/layout/HexagonRadial"/>
    <dgm:cxn modelId="{6734E825-CB23-4A62-94A7-0DC6B653C0F3}" type="presParOf" srcId="{CD5C07A1-0A78-4583-8172-7D7920F66ACD}" destId="{271B21DD-97A4-4808-85E0-C821073364F6}" srcOrd="0" destOrd="0" presId="urn:microsoft.com/office/officeart/2011/layout/HexagonRadial"/>
    <dgm:cxn modelId="{8BD6A1DD-667D-481E-ACCA-D1134B12350F}" type="presParOf" srcId="{409ECCF0-53DD-4F7D-B398-09A1ABA243EB}" destId="{88C43EAF-7968-41EC-9E27-F3DF32EFD541}" srcOrd="6" destOrd="0" presId="urn:microsoft.com/office/officeart/2011/layout/HexagonRadial"/>
    <dgm:cxn modelId="{5906D7BC-405D-458B-B35C-68928074AF85}" type="presParOf" srcId="{409ECCF0-53DD-4F7D-B398-09A1ABA243EB}" destId="{8DF1C02B-C372-473B-8A36-C531A3A9B69A}" srcOrd="7" destOrd="0" presId="urn:microsoft.com/office/officeart/2011/layout/HexagonRadial"/>
    <dgm:cxn modelId="{2C9866D4-ED8A-42B2-9DFE-CA452F1151B0}" type="presParOf" srcId="{8DF1C02B-C372-473B-8A36-C531A3A9B69A}" destId="{24762F2E-71F0-4ADA-890F-8EF14852BF7E}" srcOrd="0" destOrd="0" presId="urn:microsoft.com/office/officeart/2011/layout/HexagonRadial"/>
    <dgm:cxn modelId="{61DEE187-EBA8-4395-90BA-456495C7EC57}" type="presParOf" srcId="{409ECCF0-53DD-4F7D-B398-09A1ABA243EB}" destId="{9590E60A-F15D-4281-860F-513D5BA94C2C}" srcOrd="8" destOrd="0" presId="urn:microsoft.com/office/officeart/2011/layout/HexagonRadial"/>
    <dgm:cxn modelId="{A71FB967-BB3A-4F01-B4EB-1475DEC541C4}" type="presParOf" srcId="{409ECCF0-53DD-4F7D-B398-09A1ABA243EB}" destId="{D7945A01-BA34-49CE-83B1-5869241937D5}" srcOrd="9" destOrd="0" presId="urn:microsoft.com/office/officeart/2011/layout/HexagonRadial"/>
    <dgm:cxn modelId="{72474C99-031C-4C30-9418-DBF04B010604}" type="presParOf" srcId="{D7945A01-BA34-49CE-83B1-5869241937D5}" destId="{011EE0A4-40B2-4101-B758-085D5443E555}" srcOrd="0" destOrd="0" presId="urn:microsoft.com/office/officeart/2011/layout/HexagonRadial"/>
    <dgm:cxn modelId="{73C87BA1-8998-4B79-A577-275BA65F77FA}" type="presParOf" srcId="{409ECCF0-53DD-4F7D-B398-09A1ABA243EB}" destId="{55ACD72A-7733-40ED-84C6-5DB7401254FA}" srcOrd="10" destOrd="0" presId="urn:microsoft.com/office/officeart/2011/layout/HexagonRadial"/>
    <dgm:cxn modelId="{8D2842E5-4BA0-4EED-95BE-95AADCACEF97}" type="presParOf" srcId="{409ECCF0-53DD-4F7D-B398-09A1ABA243EB}" destId="{C8FD9AF1-AF25-43FE-8650-C376EB0C40B3}" srcOrd="11" destOrd="0" presId="urn:microsoft.com/office/officeart/2011/layout/HexagonRadial"/>
    <dgm:cxn modelId="{1EC42A38-044E-4018-903D-50EFCD68F1B3}" type="presParOf" srcId="{C8FD9AF1-AF25-43FE-8650-C376EB0C40B3}" destId="{6D37CB63-29E4-4C0F-A9C2-B41D504BA8DE}" srcOrd="0" destOrd="0" presId="urn:microsoft.com/office/officeart/2011/layout/HexagonRadial"/>
    <dgm:cxn modelId="{D82875EE-3884-4AEE-9E0F-049C14C37F80}" type="presParOf" srcId="{409ECCF0-53DD-4F7D-B398-09A1ABA243EB}" destId="{D25396D2-7211-4020-BED7-655EF202902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A508BE-CA00-400E-B86A-534BAC86462C}" type="doc">
      <dgm:prSet loTypeId="urn:microsoft.com/office/officeart/2011/layout/HexagonRadial" loCatId="officeonlin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F821F1-F0D0-4B4B-BFB5-6D35D704F4EE}">
      <dgm:prSet phldrT="[Text]" custT="1"/>
      <dgm:spPr/>
      <dgm:t>
        <a:bodyPr/>
        <a:lstStyle/>
        <a:p>
          <a:r>
            <a:rPr lang="en-US" sz="1200" b="1" dirty="0" smtClean="0"/>
            <a:t>Collaboration Modules</a:t>
          </a:r>
          <a:endParaRPr lang="en-US" sz="1200" b="1" dirty="0"/>
        </a:p>
      </dgm:t>
    </dgm:pt>
    <dgm:pt modelId="{5DB3F513-89B7-4D2E-8666-55198FB310EB}" type="parTrans" cxnId="{BC3EA50A-C92C-4260-BBAD-9AFA0B8673D2}">
      <dgm:prSet/>
      <dgm:spPr/>
      <dgm:t>
        <a:bodyPr/>
        <a:lstStyle/>
        <a:p>
          <a:endParaRPr lang="en-US"/>
        </a:p>
      </dgm:t>
    </dgm:pt>
    <dgm:pt modelId="{7207DE32-36A9-48F4-BDD8-60F75450E4CD}" type="sibTrans" cxnId="{BC3EA50A-C92C-4260-BBAD-9AFA0B8673D2}">
      <dgm:prSet/>
      <dgm:spPr/>
      <dgm:t>
        <a:bodyPr/>
        <a:lstStyle/>
        <a:p>
          <a:endParaRPr lang="en-US"/>
        </a:p>
      </dgm:t>
    </dgm:pt>
    <dgm:pt modelId="{925B7D16-AE50-41DD-89E9-F65772CCCFD9}">
      <dgm:prSet phldrT="[Text]"/>
      <dgm:spPr/>
      <dgm:t>
        <a:bodyPr/>
        <a:lstStyle/>
        <a:p>
          <a:r>
            <a:rPr lang="en-US" b="1" dirty="0" smtClean="0"/>
            <a:t>Unified Notifications for updates </a:t>
          </a:r>
          <a:endParaRPr lang="en-US" b="1" dirty="0"/>
        </a:p>
      </dgm:t>
    </dgm:pt>
    <dgm:pt modelId="{620D8842-7A53-4E40-AF3F-49069CAD5A6A}" type="parTrans" cxnId="{6D51155B-9C8E-4231-A652-060E90919C79}">
      <dgm:prSet/>
      <dgm:spPr/>
      <dgm:t>
        <a:bodyPr/>
        <a:lstStyle/>
        <a:p>
          <a:endParaRPr lang="en-US"/>
        </a:p>
      </dgm:t>
    </dgm:pt>
    <dgm:pt modelId="{60C13190-7491-4E4F-B16B-FB3B7C7E8FD7}" type="sibTrans" cxnId="{6D51155B-9C8E-4231-A652-060E90919C79}">
      <dgm:prSet/>
      <dgm:spPr/>
      <dgm:t>
        <a:bodyPr/>
        <a:lstStyle/>
        <a:p>
          <a:endParaRPr lang="en-US"/>
        </a:p>
      </dgm:t>
    </dgm:pt>
    <dgm:pt modelId="{C2FE6B81-41C7-4B60-BC63-7628DEAACFE0}">
      <dgm:prSet phldrT="[Text]"/>
      <dgm:spPr/>
      <dgm:t>
        <a:bodyPr/>
        <a:lstStyle/>
        <a:p>
          <a:r>
            <a:rPr lang="en-US" b="1" dirty="0" smtClean="0"/>
            <a:t>Email communication when needed between members/ parents / teachers</a:t>
          </a:r>
          <a:endParaRPr lang="en-US" b="1" dirty="0"/>
        </a:p>
      </dgm:t>
    </dgm:pt>
    <dgm:pt modelId="{36495654-9B15-41C6-BE84-F1EC32443F4E}" type="parTrans" cxnId="{41B60EF4-D7DD-4E4B-BD92-566F9771A061}">
      <dgm:prSet/>
      <dgm:spPr/>
      <dgm:t>
        <a:bodyPr/>
        <a:lstStyle/>
        <a:p>
          <a:endParaRPr lang="en-US"/>
        </a:p>
      </dgm:t>
    </dgm:pt>
    <dgm:pt modelId="{361CA696-74DE-4671-9991-40984B955785}" type="sibTrans" cxnId="{41B60EF4-D7DD-4E4B-BD92-566F9771A061}">
      <dgm:prSet/>
      <dgm:spPr/>
      <dgm:t>
        <a:bodyPr/>
        <a:lstStyle/>
        <a:p>
          <a:endParaRPr lang="en-US"/>
        </a:p>
      </dgm:t>
    </dgm:pt>
    <dgm:pt modelId="{B2922DFC-8648-4D89-9E18-D499F6B8930C}">
      <dgm:prSet phldrT="[Text]"/>
      <dgm:spPr/>
      <dgm:t>
        <a:bodyPr/>
        <a:lstStyle/>
        <a:p>
          <a:r>
            <a:rPr lang="en-US" b="1" dirty="0" smtClean="0"/>
            <a:t>Challenge Quizzes and tasks</a:t>
          </a:r>
          <a:endParaRPr lang="en-US" b="1" dirty="0"/>
        </a:p>
      </dgm:t>
    </dgm:pt>
    <dgm:pt modelId="{47F17644-7EC4-4448-B94F-78950A51F641}" type="parTrans" cxnId="{5F7FA83B-6447-40B0-AEB3-413D570AEA63}">
      <dgm:prSet/>
      <dgm:spPr/>
      <dgm:t>
        <a:bodyPr/>
        <a:lstStyle/>
        <a:p>
          <a:endParaRPr lang="en-US"/>
        </a:p>
      </dgm:t>
    </dgm:pt>
    <dgm:pt modelId="{1FB27A9D-D402-4062-9D75-BA8D894A12AE}" type="sibTrans" cxnId="{5F7FA83B-6447-40B0-AEB3-413D570AEA63}">
      <dgm:prSet/>
      <dgm:spPr/>
      <dgm:t>
        <a:bodyPr/>
        <a:lstStyle/>
        <a:p>
          <a:endParaRPr lang="en-US"/>
        </a:p>
      </dgm:t>
    </dgm:pt>
    <dgm:pt modelId="{B21703F7-3FA0-438A-99C1-F6EC85C226EE}">
      <dgm:prSet phldrT="[Text]"/>
      <dgm:spPr/>
      <dgm:t>
        <a:bodyPr/>
        <a:lstStyle/>
        <a:p>
          <a:r>
            <a:rPr lang="en-US" b="1" dirty="0" smtClean="0"/>
            <a:t>Organize events</a:t>
          </a:r>
          <a:endParaRPr lang="en-US" b="1" dirty="0"/>
        </a:p>
      </dgm:t>
    </dgm:pt>
    <dgm:pt modelId="{3D330945-6340-4C20-B290-B4EC93AE345F}" type="parTrans" cxnId="{94484673-EC1A-4D60-BCA0-02E798379A5B}">
      <dgm:prSet/>
      <dgm:spPr/>
      <dgm:t>
        <a:bodyPr/>
        <a:lstStyle/>
        <a:p>
          <a:endParaRPr lang="en-US"/>
        </a:p>
      </dgm:t>
    </dgm:pt>
    <dgm:pt modelId="{F9C033CC-E0DE-4D90-A909-B72AFB26AA74}" type="sibTrans" cxnId="{94484673-EC1A-4D60-BCA0-02E798379A5B}">
      <dgm:prSet/>
      <dgm:spPr/>
      <dgm:t>
        <a:bodyPr/>
        <a:lstStyle/>
        <a:p>
          <a:endParaRPr lang="en-US"/>
        </a:p>
      </dgm:t>
    </dgm:pt>
    <dgm:pt modelId="{9F1466FD-57F6-40FB-BD7F-783FA463E023}">
      <dgm:prSet phldrT="[Text]"/>
      <dgm:spPr/>
      <dgm:t>
        <a:bodyPr/>
        <a:lstStyle/>
        <a:p>
          <a:r>
            <a:rPr lang="en-US" b="1" dirty="0" smtClean="0"/>
            <a:t>Accessible from any latest device browser – Mobile friendly</a:t>
          </a:r>
          <a:endParaRPr lang="en-US" b="1" dirty="0"/>
        </a:p>
      </dgm:t>
    </dgm:pt>
    <dgm:pt modelId="{57A2E444-2CAF-497D-A885-350B3A6C40D9}" type="parTrans" cxnId="{F1191039-0B58-4E2E-A7CB-5E05A4E76DDF}">
      <dgm:prSet/>
      <dgm:spPr/>
      <dgm:t>
        <a:bodyPr/>
        <a:lstStyle/>
        <a:p>
          <a:endParaRPr lang="en-US"/>
        </a:p>
      </dgm:t>
    </dgm:pt>
    <dgm:pt modelId="{1A17D35A-6C59-4454-9DC3-4CFEAC3CF8CE}" type="sibTrans" cxnId="{F1191039-0B58-4E2E-A7CB-5E05A4E76DDF}">
      <dgm:prSet/>
      <dgm:spPr/>
      <dgm:t>
        <a:bodyPr/>
        <a:lstStyle/>
        <a:p>
          <a:endParaRPr lang="en-US"/>
        </a:p>
      </dgm:t>
    </dgm:pt>
    <dgm:pt modelId="{561ACA1C-522E-499E-93E6-27A4916051D5}">
      <dgm:prSet phldrT="[Text]"/>
      <dgm:spPr/>
      <dgm:t>
        <a:bodyPr/>
        <a:lstStyle/>
        <a:p>
          <a:r>
            <a:rPr lang="en-US" b="1" dirty="0" smtClean="0"/>
            <a:t>Info up to date  from secure cloud sync</a:t>
          </a:r>
          <a:endParaRPr lang="en-US" b="1" dirty="0"/>
        </a:p>
      </dgm:t>
    </dgm:pt>
    <dgm:pt modelId="{970D6CF5-173C-4A78-B5C0-E19B3691BC51}" type="parTrans" cxnId="{1BA9D63B-380D-4246-9784-CE85275A3C8B}">
      <dgm:prSet/>
      <dgm:spPr/>
      <dgm:t>
        <a:bodyPr/>
        <a:lstStyle/>
        <a:p>
          <a:endParaRPr lang="en-US"/>
        </a:p>
      </dgm:t>
    </dgm:pt>
    <dgm:pt modelId="{34C51C00-BDAB-45C2-80AB-3BDD7D021F59}" type="sibTrans" cxnId="{1BA9D63B-380D-4246-9784-CE85275A3C8B}">
      <dgm:prSet/>
      <dgm:spPr/>
      <dgm:t>
        <a:bodyPr/>
        <a:lstStyle/>
        <a:p>
          <a:endParaRPr lang="en-US"/>
        </a:p>
      </dgm:t>
    </dgm:pt>
    <dgm:pt modelId="{409ECCF0-53DD-4F7D-B398-09A1ABA243EB}" type="pres">
      <dgm:prSet presAssocID="{19A508BE-CA00-400E-B86A-534BAC86462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43E5263-0753-4A37-BC2E-189430FF54B4}" type="pres">
      <dgm:prSet presAssocID="{77F821F1-F0D0-4B4B-BFB5-6D35D704F4EE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34903833-99EC-4F2E-8F52-51547EF3EA89}" type="pres">
      <dgm:prSet presAssocID="{925B7D16-AE50-41DD-89E9-F65772CCCFD9}" presName="Accent1" presStyleCnt="0"/>
      <dgm:spPr/>
    </dgm:pt>
    <dgm:pt modelId="{C267EEF1-0C19-42B9-A7B9-6646045DC9ED}" type="pres">
      <dgm:prSet presAssocID="{925B7D16-AE50-41DD-89E9-F65772CCCFD9}" presName="Accent" presStyleLbl="bgShp" presStyleIdx="0" presStyleCnt="6"/>
      <dgm:spPr/>
    </dgm:pt>
    <dgm:pt modelId="{473FAA65-22D7-4776-BA6D-D8DBCC82A84A}" type="pres">
      <dgm:prSet presAssocID="{925B7D16-AE50-41DD-89E9-F65772CCCFD9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B8D3E-4AF5-4491-99FC-FF4204BBE585}" type="pres">
      <dgm:prSet presAssocID="{C2FE6B81-41C7-4B60-BC63-7628DEAACFE0}" presName="Accent2" presStyleCnt="0"/>
      <dgm:spPr/>
    </dgm:pt>
    <dgm:pt modelId="{4CC6AA82-ACAA-4713-834A-3D1BAF18BB11}" type="pres">
      <dgm:prSet presAssocID="{C2FE6B81-41C7-4B60-BC63-7628DEAACFE0}" presName="Accent" presStyleLbl="bgShp" presStyleIdx="1" presStyleCnt="6"/>
      <dgm:spPr/>
    </dgm:pt>
    <dgm:pt modelId="{11065F47-2B41-4DC7-9BAA-7F52D31A26CB}" type="pres">
      <dgm:prSet presAssocID="{C2FE6B81-41C7-4B60-BC63-7628DEAACFE0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C07A1-0A78-4583-8172-7D7920F66ACD}" type="pres">
      <dgm:prSet presAssocID="{B2922DFC-8648-4D89-9E18-D499F6B8930C}" presName="Accent3" presStyleCnt="0"/>
      <dgm:spPr/>
    </dgm:pt>
    <dgm:pt modelId="{271B21DD-97A4-4808-85E0-C821073364F6}" type="pres">
      <dgm:prSet presAssocID="{B2922DFC-8648-4D89-9E18-D499F6B8930C}" presName="Accent" presStyleLbl="bgShp" presStyleIdx="2" presStyleCnt="6"/>
      <dgm:spPr/>
    </dgm:pt>
    <dgm:pt modelId="{88C43EAF-7968-41EC-9E27-F3DF32EFD541}" type="pres">
      <dgm:prSet presAssocID="{B2922DFC-8648-4D89-9E18-D499F6B8930C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1C02B-C372-473B-8A36-C531A3A9B69A}" type="pres">
      <dgm:prSet presAssocID="{B21703F7-3FA0-438A-99C1-F6EC85C226EE}" presName="Accent4" presStyleCnt="0"/>
      <dgm:spPr/>
    </dgm:pt>
    <dgm:pt modelId="{24762F2E-71F0-4ADA-890F-8EF14852BF7E}" type="pres">
      <dgm:prSet presAssocID="{B21703F7-3FA0-438A-99C1-F6EC85C226EE}" presName="Accent" presStyleLbl="bgShp" presStyleIdx="3" presStyleCnt="6"/>
      <dgm:spPr/>
    </dgm:pt>
    <dgm:pt modelId="{9590E60A-F15D-4281-860F-513D5BA94C2C}" type="pres">
      <dgm:prSet presAssocID="{B21703F7-3FA0-438A-99C1-F6EC85C226EE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45A01-BA34-49CE-83B1-5869241937D5}" type="pres">
      <dgm:prSet presAssocID="{9F1466FD-57F6-40FB-BD7F-783FA463E023}" presName="Accent5" presStyleCnt="0"/>
      <dgm:spPr/>
    </dgm:pt>
    <dgm:pt modelId="{011EE0A4-40B2-4101-B758-085D5443E555}" type="pres">
      <dgm:prSet presAssocID="{9F1466FD-57F6-40FB-BD7F-783FA463E023}" presName="Accent" presStyleLbl="bgShp" presStyleIdx="4" presStyleCnt="6"/>
      <dgm:spPr/>
    </dgm:pt>
    <dgm:pt modelId="{55ACD72A-7733-40ED-84C6-5DB7401254FA}" type="pres">
      <dgm:prSet presAssocID="{9F1466FD-57F6-40FB-BD7F-783FA463E023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D9AF1-AF25-43FE-8650-C376EB0C40B3}" type="pres">
      <dgm:prSet presAssocID="{561ACA1C-522E-499E-93E6-27A4916051D5}" presName="Accent6" presStyleCnt="0"/>
      <dgm:spPr/>
    </dgm:pt>
    <dgm:pt modelId="{6D37CB63-29E4-4C0F-A9C2-B41D504BA8DE}" type="pres">
      <dgm:prSet presAssocID="{561ACA1C-522E-499E-93E6-27A4916051D5}" presName="Accent" presStyleLbl="bgShp" presStyleIdx="5" presStyleCnt="6"/>
      <dgm:spPr/>
    </dgm:pt>
    <dgm:pt modelId="{D25396D2-7211-4020-BED7-655EF202902D}" type="pres">
      <dgm:prSet presAssocID="{561ACA1C-522E-499E-93E6-27A4916051D5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191039-0B58-4E2E-A7CB-5E05A4E76DDF}" srcId="{77F821F1-F0D0-4B4B-BFB5-6D35D704F4EE}" destId="{9F1466FD-57F6-40FB-BD7F-783FA463E023}" srcOrd="4" destOrd="0" parTransId="{57A2E444-2CAF-497D-A885-350B3A6C40D9}" sibTransId="{1A17D35A-6C59-4454-9DC3-4CFEAC3CF8CE}"/>
    <dgm:cxn modelId="{E41DE56B-E0C5-4BA4-995E-A07C8FA731E0}" type="presOf" srcId="{77F821F1-F0D0-4B4B-BFB5-6D35D704F4EE}" destId="{F43E5263-0753-4A37-BC2E-189430FF54B4}" srcOrd="0" destOrd="0" presId="urn:microsoft.com/office/officeart/2011/layout/HexagonRadial"/>
    <dgm:cxn modelId="{1BA9D63B-380D-4246-9784-CE85275A3C8B}" srcId="{77F821F1-F0D0-4B4B-BFB5-6D35D704F4EE}" destId="{561ACA1C-522E-499E-93E6-27A4916051D5}" srcOrd="5" destOrd="0" parTransId="{970D6CF5-173C-4A78-B5C0-E19B3691BC51}" sibTransId="{34C51C00-BDAB-45C2-80AB-3BDD7D021F59}"/>
    <dgm:cxn modelId="{212A0D31-CD25-4F15-BEBE-9B2BD89E6317}" type="presOf" srcId="{B2922DFC-8648-4D89-9E18-D499F6B8930C}" destId="{88C43EAF-7968-41EC-9E27-F3DF32EFD541}" srcOrd="0" destOrd="0" presId="urn:microsoft.com/office/officeart/2011/layout/HexagonRadial"/>
    <dgm:cxn modelId="{BC3EA50A-C92C-4260-BBAD-9AFA0B8673D2}" srcId="{19A508BE-CA00-400E-B86A-534BAC86462C}" destId="{77F821F1-F0D0-4B4B-BFB5-6D35D704F4EE}" srcOrd="0" destOrd="0" parTransId="{5DB3F513-89B7-4D2E-8666-55198FB310EB}" sibTransId="{7207DE32-36A9-48F4-BDD8-60F75450E4CD}"/>
    <dgm:cxn modelId="{6D51155B-9C8E-4231-A652-060E90919C79}" srcId="{77F821F1-F0D0-4B4B-BFB5-6D35D704F4EE}" destId="{925B7D16-AE50-41DD-89E9-F65772CCCFD9}" srcOrd="0" destOrd="0" parTransId="{620D8842-7A53-4E40-AF3F-49069CAD5A6A}" sibTransId="{60C13190-7491-4E4F-B16B-FB3B7C7E8FD7}"/>
    <dgm:cxn modelId="{97C87A99-8EC8-4827-9E0D-F68FA885E8E4}" type="presOf" srcId="{B21703F7-3FA0-438A-99C1-F6EC85C226EE}" destId="{9590E60A-F15D-4281-860F-513D5BA94C2C}" srcOrd="0" destOrd="0" presId="urn:microsoft.com/office/officeart/2011/layout/HexagonRadial"/>
    <dgm:cxn modelId="{604CA9DB-42AF-4BD5-B552-448B18A28ADD}" type="presOf" srcId="{19A508BE-CA00-400E-B86A-534BAC86462C}" destId="{409ECCF0-53DD-4F7D-B398-09A1ABA243EB}" srcOrd="0" destOrd="0" presId="urn:microsoft.com/office/officeart/2011/layout/HexagonRadial"/>
    <dgm:cxn modelId="{94484673-EC1A-4D60-BCA0-02E798379A5B}" srcId="{77F821F1-F0D0-4B4B-BFB5-6D35D704F4EE}" destId="{B21703F7-3FA0-438A-99C1-F6EC85C226EE}" srcOrd="3" destOrd="0" parTransId="{3D330945-6340-4C20-B290-B4EC93AE345F}" sibTransId="{F9C033CC-E0DE-4D90-A909-B72AFB26AA74}"/>
    <dgm:cxn modelId="{5F7FA83B-6447-40B0-AEB3-413D570AEA63}" srcId="{77F821F1-F0D0-4B4B-BFB5-6D35D704F4EE}" destId="{B2922DFC-8648-4D89-9E18-D499F6B8930C}" srcOrd="2" destOrd="0" parTransId="{47F17644-7EC4-4448-B94F-78950A51F641}" sibTransId="{1FB27A9D-D402-4062-9D75-BA8D894A12AE}"/>
    <dgm:cxn modelId="{C8327475-EAC4-4A74-804D-206DE8257CC6}" type="presOf" srcId="{925B7D16-AE50-41DD-89E9-F65772CCCFD9}" destId="{473FAA65-22D7-4776-BA6D-D8DBCC82A84A}" srcOrd="0" destOrd="0" presId="urn:microsoft.com/office/officeart/2011/layout/HexagonRadial"/>
    <dgm:cxn modelId="{EF41F1BE-4E2B-44A3-A8F5-9EE7DD92AC4B}" type="presOf" srcId="{561ACA1C-522E-499E-93E6-27A4916051D5}" destId="{D25396D2-7211-4020-BED7-655EF202902D}" srcOrd="0" destOrd="0" presId="urn:microsoft.com/office/officeart/2011/layout/HexagonRadial"/>
    <dgm:cxn modelId="{41B60EF4-D7DD-4E4B-BD92-566F9771A061}" srcId="{77F821F1-F0D0-4B4B-BFB5-6D35D704F4EE}" destId="{C2FE6B81-41C7-4B60-BC63-7628DEAACFE0}" srcOrd="1" destOrd="0" parTransId="{36495654-9B15-41C6-BE84-F1EC32443F4E}" sibTransId="{361CA696-74DE-4671-9991-40984B955785}"/>
    <dgm:cxn modelId="{CEC85169-5379-4D4F-ADF4-72617370A0D3}" type="presOf" srcId="{C2FE6B81-41C7-4B60-BC63-7628DEAACFE0}" destId="{11065F47-2B41-4DC7-9BAA-7F52D31A26CB}" srcOrd="0" destOrd="0" presId="urn:microsoft.com/office/officeart/2011/layout/HexagonRadial"/>
    <dgm:cxn modelId="{2105A691-2698-4AA2-B56A-E8C54F7AE149}" type="presOf" srcId="{9F1466FD-57F6-40FB-BD7F-783FA463E023}" destId="{55ACD72A-7733-40ED-84C6-5DB7401254FA}" srcOrd="0" destOrd="0" presId="urn:microsoft.com/office/officeart/2011/layout/HexagonRadial"/>
    <dgm:cxn modelId="{6C194BC9-D8FC-4B29-8A74-D2BC894BCBB1}" type="presParOf" srcId="{409ECCF0-53DD-4F7D-B398-09A1ABA243EB}" destId="{F43E5263-0753-4A37-BC2E-189430FF54B4}" srcOrd="0" destOrd="0" presId="urn:microsoft.com/office/officeart/2011/layout/HexagonRadial"/>
    <dgm:cxn modelId="{3D1E6DF8-8B28-4CCB-BEFF-3DD78A149570}" type="presParOf" srcId="{409ECCF0-53DD-4F7D-B398-09A1ABA243EB}" destId="{34903833-99EC-4F2E-8F52-51547EF3EA89}" srcOrd="1" destOrd="0" presId="urn:microsoft.com/office/officeart/2011/layout/HexagonRadial"/>
    <dgm:cxn modelId="{58E617FF-B4C0-48C0-A124-F68D570784B9}" type="presParOf" srcId="{34903833-99EC-4F2E-8F52-51547EF3EA89}" destId="{C267EEF1-0C19-42B9-A7B9-6646045DC9ED}" srcOrd="0" destOrd="0" presId="urn:microsoft.com/office/officeart/2011/layout/HexagonRadial"/>
    <dgm:cxn modelId="{94233560-CB6A-4AF6-A869-0AEAC91C59DF}" type="presParOf" srcId="{409ECCF0-53DD-4F7D-B398-09A1ABA243EB}" destId="{473FAA65-22D7-4776-BA6D-D8DBCC82A84A}" srcOrd="2" destOrd="0" presId="urn:microsoft.com/office/officeart/2011/layout/HexagonRadial"/>
    <dgm:cxn modelId="{1EAF8311-5741-4DB1-9054-D21ADE5BD348}" type="presParOf" srcId="{409ECCF0-53DD-4F7D-B398-09A1ABA243EB}" destId="{AC9B8D3E-4AF5-4491-99FC-FF4204BBE585}" srcOrd="3" destOrd="0" presId="urn:microsoft.com/office/officeart/2011/layout/HexagonRadial"/>
    <dgm:cxn modelId="{1F97DDAC-87A2-4C45-B4DF-D97EF15C0895}" type="presParOf" srcId="{AC9B8D3E-4AF5-4491-99FC-FF4204BBE585}" destId="{4CC6AA82-ACAA-4713-834A-3D1BAF18BB11}" srcOrd="0" destOrd="0" presId="urn:microsoft.com/office/officeart/2011/layout/HexagonRadial"/>
    <dgm:cxn modelId="{132730C5-456E-4A05-807F-8F6A4AC5C41C}" type="presParOf" srcId="{409ECCF0-53DD-4F7D-B398-09A1ABA243EB}" destId="{11065F47-2B41-4DC7-9BAA-7F52D31A26CB}" srcOrd="4" destOrd="0" presId="urn:microsoft.com/office/officeart/2011/layout/HexagonRadial"/>
    <dgm:cxn modelId="{FAFB4AC5-FECF-4AAD-8C95-D2232AF0575C}" type="presParOf" srcId="{409ECCF0-53DD-4F7D-B398-09A1ABA243EB}" destId="{CD5C07A1-0A78-4583-8172-7D7920F66ACD}" srcOrd="5" destOrd="0" presId="urn:microsoft.com/office/officeart/2011/layout/HexagonRadial"/>
    <dgm:cxn modelId="{E7ED4732-0623-4B14-A5F3-D34F50A2DB63}" type="presParOf" srcId="{CD5C07A1-0A78-4583-8172-7D7920F66ACD}" destId="{271B21DD-97A4-4808-85E0-C821073364F6}" srcOrd="0" destOrd="0" presId="urn:microsoft.com/office/officeart/2011/layout/HexagonRadial"/>
    <dgm:cxn modelId="{ABD15597-49B2-46DB-AC01-2C81517590B8}" type="presParOf" srcId="{409ECCF0-53DD-4F7D-B398-09A1ABA243EB}" destId="{88C43EAF-7968-41EC-9E27-F3DF32EFD541}" srcOrd="6" destOrd="0" presId="urn:microsoft.com/office/officeart/2011/layout/HexagonRadial"/>
    <dgm:cxn modelId="{750DCD94-1178-4AC9-9A74-1662C21D352B}" type="presParOf" srcId="{409ECCF0-53DD-4F7D-B398-09A1ABA243EB}" destId="{8DF1C02B-C372-473B-8A36-C531A3A9B69A}" srcOrd="7" destOrd="0" presId="urn:microsoft.com/office/officeart/2011/layout/HexagonRadial"/>
    <dgm:cxn modelId="{6E9DCD84-009C-4510-9A65-E34A708B8241}" type="presParOf" srcId="{8DF1C02B-C372-473B-8A36-C531A3A9B69A}" destId="{24762F2E-71F0-4ADA-890F-8EF14852BF7E}" srcOrd="0" destOrd="0" presId="urn:microsoft.com/office/officeart/2011/layout/HexagonRadial"/>
    <dgm:cxn modelId="{5D782E73-2526-461C-82E6-3C8A9F76987C}" type="presParOf" srcId="{409ECCF0-53DD-4F7D-B398-09A1ABA243EB}" destId="{9590E60A-F15D-4281-860F-513D5BA94C2C}" srcOrd="8" destOrd="0" presId="urn:microsoft.com/office/officeart/2011/layout/HexagonRadial"/>
    <dgm:cxn modelId="{BA7750FE-5D49-4D68-B71C-A85320D5D61D}" type="presParOf" srcId="{409ECCF0-53DD-4F7D-B398-09A1ABA243EB}" destId="{D7945A01-BA34-49CE-83B1-5869241937D5}" srcOrd="9" destOrd="0" presId="urn:microsoft.com/office/officeart/2011/layout/HexagonRadial"/>
    <dgm:cxn modelId="{F3D5D4AD-031A-4FA0-BA9B-C18E3D273C1D}" type="presParOf" srcId="{D7945A01-BA34-49CE-83B1-5869241937D5}" destId="{011EE0A4-40B2-4101-B758-085D5443E555}" srcOrd="0" destOrd="0" presId="urn:microsoft.com/office/officeart/2011/layout/HexagonRadial"/>
    <dgm:cxn modelId="{20EEE2E2-BAA0-4D72-931F-742974CF30D5}" type="presParOf" srcId="{409ECCF0-53DD-4F7D-B398-09A1ABA243EB}" destId="{55ACD72A-7733-40ED-84C6-5DB7401254FA}" srcOrd="10" destOrd="0" presId="urn:microsoft.com/office/officeart/2011/layout/HexagonRadial"/>
    <dgm:cxn modelId="{D9C7A496-5590-47F6-89BC-3DC5DFA8115E}" type="presParOf" srcId="{409ECCF0-53DD-4F7D-B398-09A1ABA243EB}" destId="{C8FD9AF1-AF25-43FE-8650-C376EB0C40B3}" srcOrd="11" destOrd="0" presId="urn:microsoft.com/office/officeart/2011/layout/HexagonRadial"/>
    <dgm:cxn modelId="{C871E006-813A-4AA1-8B47-7E9515123BBF}" type="presParOf" srcId="{C8FD9AF1-AF25-43FE-8650-C376EB0C40B3}" destId="{6D37CB63-29E4-4C0F-A9C2-B41D504BA8DE}" srcOrd="0" destOrd="0" presId="urn:microsoft.com/office/officeart/2011/layout/HexagonRadial"/>
    <dgm:cxn modelId="{625F6B52-D129-4677-843B-30E71280DBF8}" type="presParOf" srcId="{409ECCF0-53DD-4F7D-B398-09A1ABA243EB}" destId="{D25396D2-7211-4020-BED7-655EF202902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A508BE-CA00-400E-B86A-534BAC86462C}" type="doc">
      <dgm:prSet loTypeId="urn:microsoft.com/office/officeart/2011/layout/HexagonRadial" loCatId="officeonlin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F821F1-F0D0-4B4B-BFB5-6D35D704F4EE}">
      <dgm:prSet phldrT="[Text]" custT="1"/>
      <dgm:spPr/>
      <dgm:t>
        <a:bodyPr/>
        <a:lstStyle/>
        <a:p>
          <a:r>
            <a:rPr lang="en-US" sz="1200" b="1" dirty="0" smtClean="0"/>
            <a:t>ZINGOARE</a:t>
          </a:r>
          <a:endParaRPr lang="en-US" sz="1200" b="1" dirty="0"/>
        </a:p>
      </dgm:t>
    </dgm:pt>
    <dgm:pt modelId="{5DB3F513-89B7-4D2E-8666-55198FB310EB}" type="parTrans" cxnId="{BC3EA50A-C92C-4260-BBAD-9AFA0B8673D2}">
      <dgm:prSet/>
      <dgm:spPr/>
      <dgm:t>
        <a:bodyPr/>
        <a:lstStyle/>
        <a:p>
          <a:endParaRPr lang="en-US"/>
        </a:p>
      </dgm:t>
    </dgm:pt>
    <dgm:pt modelId="{7207DE32-36A9-48F4-BDD8-60F75450E4CD}" type="sibTrans" cxnId="{BC3EA50A-C92C-4260-BBAD-9AFA0B8673D2}">
      <dgm:prSet/>
      <dgm:spPr/>
      <dgm:t>
        <a:bodyPr/>
        <a:lstStyle/>
        <a:p>
          <a:endParaRPr lang="en-US"/>
        </a:p>
      </dgm:t>
    </dgm:pt>
    <dgm:pt modelId="{925B7D16-AE50-41DD-89E9-F65772CCCFD9}">
      <dgm:prSet phldrT="[Text]"/>
      <dgm:spPr/>
      <dgm:t>
        <a:bodyPr/>
        <a:lstStyle/>
        <a:p>
          <a:r>
            <a:rPr lang="en-US" b="1" dirty="0" smtClean="0"/>
            <a:t>No Advertisements</a:t>
          </a:r>
          <a:endParaRPr lang="en-US" b="1" dirty="0"/>
        </a:p>
      </dgm:t>
    </dgm:pt>
    <dgm:pt modelId="{620D8842-7A53-4E40-AF3F-49069CAD5A6A}" type="parTrans" cxnId="{6D51155B-9C8E-4231-A652-060E90919C79}">
      <dgm:prSet/>
      <dgm:spPr/>
      <dgm:t>
        <a:bodyPr/>
        <a:lstStyle/>
        <a:p>
          <a:endParaRPr lang="en-US"/>
        </a:p>
      </dgm:t>
    </dgm:pt>
    <dgm:pt modelId="{60C13190-7491-4E4F-B16B-FB3B7C7E8FD7}" type="sibTrans" cxnId="{6D51155B-9C8E-4231-A652-060E90919C79}">
      <dgm:prSet/>
      <dgm:spPr/>
      <dgm:t>
        <a:bodyPr/>
        <a:lstStyle/>
        <a:p>
          <a:endParaRPr lang="en-US"/>
        </a:p>
      </dgm:t>
    </dgm:pt>
    <dgm:pt modelId="{C2FE6B81-41C7-4B60-BC63-7628DEAACFE0}">
      <dgm:prSet phldrT="[Text]"/>
      <dgm:spPr/>
      <dgm:t>
        <a:bodyPr/>
        <a:lstStyle/>
        <a:p>
          <a:r>
            <a:rPr lang="en-US" b="1" dirty="0" smtClean="0"/>
            <a:t>Print invoices and reports from anywhere</a:t>
          </a:r>
          <a:endParaRPr lang="en-US" b="1" dirty="0"/>
        </a:p>
      </dgm:t>
    </dgm:pt>
    <dgm:pt modelId="{36495654-9B15-41C6-BE84-F1EC32443F4E}" type="parTrans" cxnId="{41B60EF4-D7DD-4E4B-BD92-566F9771A061}">
      <dgm:prSet/>
      <dgm:spPr/>
      <dgm:t>
        <a:bodyPr/>
        <a:lstStyle/>
        <a:p>
          <a:endParaRPr lang="en-US"/>
        </a:p>
      </dgm:t>
    </dgm:pt>
    <dgm:pt modelId="{361CA696-74DE-4671-9991-40984B955785}" type="sibTrans" cxnId="{41B60EF4-D7DD-4E4B-BD92-566F9771A061}">
      <dgm:prSet/>
      <dgm:spPr/>
      <dgm:t>
        <a:bodyPr/>
        <a:lstStyle/>
        <a:p>
          <a:endParaRPr lang="en-US"/>
        </a:p>
      </dgm:t>
    </dgm:pt>
    <dgm:pt modelId="{B2922DFC-8648-4D89-9E18-D499F6B8930C}">
      <dgm:prSet phldrT="[Text]"/>
      <dgm:spPr/>
      <dgm:t>
        <a:bodyPr/>
        <a:lstStyle/>
        <a:p>
          <a:r>
            <a:rPr lang="en-US" b="1" dirty="0" smtClean="0"/>
            <a:t>Free upgrades to future release features</a:t>
          </a:r>
          <a:endParaRPr lang="en-US" b="1" dirty="0"/>
        </a:p>
      </dgm:t>
    </dgm:pt>
    <dgm:pt modelId="{47F17644-7EC4-4448-B94F-78950A51F641}" type="parTrans" cxnId="{5F7FA83B-6447-40B0-AEB3-413D570AEA63}">
      <dgm:prSet/>
      <dgm:spPr/>
      <dgm:t>
        <a:bodyPr/>
        <a:lstStyle/>
        <a:p>
          <a:endParaRPr lang="en-US"/>
        </a:p>
      </dgm:t>
    </dgm:pt>
    <dgm:pt modelId="{1FB27A9D-D402-4062-9D75-BA8D894A12AE}" type="sibTrans" cxnId="{5F7FA83B-6447-40B0-AEB3-413D570AEA63}">
      <dgm:prSet/>
      <dgm:spPr/>
      <dgm:t>
        <a:bodyPr/>
        <a:lstStyle/>
        <a:p>
          <a:endParaRPr lang="en-US"/>
        </a:p>
      </dgm:t>
    </dgm:pt>
    <dgm:pt modelId="{B21703F7-3FA0-438A-99C1-F6EC85C226EE}">
      <dgm:prSet phldrT="[Text]"/>
      <dgm:spPr/>
      <dgm:t>
        <a:bodyPr/>
        <a:lstStyle/>
        <a:p>
          <a:r>
            <a:rPr lang="en-US" b="1" dirty="0" smtClean="0"/>
            <a:t>Payment Modules</a:t>
          </a:r>
          <a:endParaRPr lang="en-US" b="1" dirty="0"/>
        </a:p>
      </dgm:t>
    </dgm:pt>
    <dgm:pt modelId="{3D330945-6340-4C20-B290-B4EC93AE345F}" type="parTrans" cxnId="{94484673-EC1A-4D60-BCA0-02E798379A5B}">
      <dgm:prSet/>
      <dgm:spPr/>
      <dgm:t>
        <a:bodyPr/>
        <a:lstStyle/>
        <a:p>
          <a:endParaRPr lang="en-US"/>
        </a:p>
      </dgm:t>
    </dgm:pt>
    <dgm:pt modelId="{F9C033CC-E0DE-4D90-A909-B72AFB26AA74}" type="sibTrans" cxnId="{94484673-EC1A-4D60-BCA0-02E798379A5B}">
      <dgm:prSet/>
      <dgm:spPr/>
      <dgm:t>
        <a:bodyPr/>
        <a:lstStyle/>
        <a:p>
          <a:endParaRPr lang="en-US"/>
        </a:p>
      </dgm:t>
    </dgm:pt>
    <dgm:pt modelId="{9F1466FD-57F6-40FB-BD7F-783FA463E023}">
      <dgm:prSet phldrT="[Text]"/>
      <dgm:spPr/>
      <dgm:t>
        <a:bodyPr/>
        <a:lstStyle/>
        <a:p>
          <a:r>
            <a:rPr lang="en-US" b="1" dirty="0" smtClean="0"/>
            <a:t>Rich Quiz and knowledge pool</a:t>
          </a:r>
          <a:endParaRPr lang="en-US" b="1" dirty="0"/>
        </a:p>
      </dgm:t>
    </dgm:pt>
    <dgm:pt modelId="{57A2E444-2CAF-497D-A885-350B3A6C40D9}" type="parTrans" cxnId="{F1191039-0B58-4E2E-A7CB-5E05A4E76DDF}">
      <dgm:prSet/>
      <dgm:spPr/>
      <dgm:t>
        <a:bodyPr/>
        <a:lstStyle/>
        <a:p>
          <a:endParaRPr lang="en-US"/>
        </a:p>
      </dgm:t>
    </dgm:pt>
    <dgm:pt modelId="{1A17D35A-6C59-4454-9DC3-4CFEAC3CF8CE}" type="sibTrans" cxnId="{F1191039-0B58-4E2E-A7CB-5E05A4E76DDF}">
      <dgm:prSet/>
      <dgm:spPr/>
      <dgm:t>
        <a:bodyPr/>
        <a:lstStyle/>
        <a:p>
          <a:endParaRPr lang="en-US"/>
        </a:p>
      </dgm:t>
    </dgm:pt>
    <dgm:pt modelId="{561ACA1C-522E-499E-93E6-27A4916051D5}">
      <dgm:prSet phldrT="[Text]"/>
      <dgm:spPr/>
      <dgm:t>
        <a:bodyPr/>
        <a:lstStyle/>
        <a:p>
          <a:r>
            <a:rPr lang="en-US" b="1" dirty="0" smtClean="0"/>
            <a:t>No infrastructure maintenance</a:t>
          </a:r>
          <a:endParaRPr lang="en-US" b="1" dirty="0"/>
        </a:p>
      </dgm:t>
    </dgm:pt>
    <dgm:pt modelId="{970D6CF5-173C-4A78-B5C0-E19B3691BC51}" type="parTrans" cxnId="{1BA9D63B-380D-4246-9784-CE85275A3C8B}">
      <dgm:prSet/>
      <dgm:spPr/>
      <dgm:t>
        <a:bodyPr/>
        <a:lstStyle/>
        <a:p>
          <a:endParaRPr lang="en-US"/>
        </a:p>
      </dgm:t>
    </dgm:pt>
    <dgm:pt modelId="{34C51C00-BDAB-45C2-80AB-3BDD7D021F59}" type="sibTrans" cxnId="{1BA9D63B-380D-4246-9784-CE85275A3C8B}">
      <dgm:prSet/>
      <dgm:spPr/>
      <dgm:t>
        <a:bodyPr/>
        <a:lstStyle/>
        <a:p>
          <a:endParaRPr lang="en-US"/>
        </a:p>
      </dgm:t>
    </dgm:pt>
    <dgm:pt modelId="{409ECCF0-53DD-4F7D-B398-09A1ABA243EB}" type="pres">
      <dgm:prSet presAssocID="{19A508BE-CA00-400E-B86A-534BAC86462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43E5263-0753-4A37-BC2E-189430FF54B4}" type="pres">
      <dgm:prSet presAssocID="{77F821F1-F0D0-4B4B-BFB5-6D35D704F4EE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34903833-99EC-4F2E-8F52-51547EF3EA89}" type="pres">
      <dgm:prSet presAssocID="{925B7D16-AE50-41DD-89E9-F65772CCCFD9}" presName="Accent1" presStyleCnt="0"/>
      <dgm:spPr/>
    </dgm:pt>
    <dgm:pt modelId="{C267EEF1-0C19-42B9-A7B9-6646045DC9ED}" type="pres">
      <dgm:prSet presAssocID="{925B7D16-AE50-41DD-89E9-F65772CCCFD9}" presName="Accent" presStyleLbl="bgShp" presStyleIdx="0" presStyleCnt="6"/>
      <dgm:spPr/>
    </dgm:pt>
    <dgm:pt modelId="{473FAA65-22D7-4776-BA6D-D8DBCC82A84A}" type="pres">
      <dgm:prSet presAssocID="{925B7D16-AE50-41DD-89E9-F65772CCCFD9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B8D3E-4AF5-4491-99FC-FF4204BBE585}" type="pres">
      <dgm:prSet presAssocID="{C2FE6B81-41C7-4B60-BC63-7628DEAACFE0}" presName="Accent2" presStyleCnt="0"/>
      <dgm:spPr/>
    </dgm:pt>
    <dgm:pt modelId="{4CC6AA82-ACAA-4713-834A-3D1BAF18BB11}" type="pres">
      <dgm:prSet presAssocID="{C2FE6B81-41C7-4B60-BC63-7628DEAACFE0}" presName="Accent" presStyleLbl="bgShp" presStyleIdx="1" presStyleCnt="6"/>
      <dgm:spPr/>
    </dgm:pt>
    <dgm:pt modelId="{11065F47-2B41-4DC7-9BAA-7F52D31A26CB}" type="pres">
      <dgm:prSet presAssocID="{C2FE6B81-41C7-4B60-BC63-7628DEAACFE0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D5C07A1-0A78-4583-8172-7D7920F66ACD}" type="pres">
      <dgm:prSet presAssocID="{B2922DFC-8648-4D89-9E18-D499F6B8930C}" presName="Accent3" presStyleCnt="0"/>
      <dgm:spPr/>
    </dgm:pt>
    <dgm:pt modelId="{271B21DD-97A4-4808-85E0-C821073364F6}" type="pres">
      <dgm:prSet presAssocID="{B2922DFC-8648-4D89-9E18-D499F6B8930C}" presName="Accent" presStyleLbl="bgShp" presStyleIdx="2" presStyleCnt="6"/>
      <dgm:spPr/>
    </dgm:pt>
    <dgm:pt modelId="{88C43EAF-7968-41EC-9E27-F3DF32EFD541}" type="pres">
      <dgm:prSet presAssocID="{B2922DFC-8648-4D89-9E18-D499F6B8930C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DF1C02B-C372-473B-8A36-C531A3A9B69A}" type="pres">
      <dgm:prSet presAssocID="{B21703F7-3FA0-438A-99C1-F6EC85C226EE}" presName="Accent4" presStyleCnt="0"/>
      <dgm:spPr/>
    </dgm:pt>
    <dgm:pt modelId="{24762F2E-71F0-4ADA-890F-8EF14852BF7E}" type="pres">
      <dgm:prSet presAssocID="{B21703F7-3FA0-438A-99C1-F6EC85C226EE}" presName="Accent" presStyleLbl="bgShp" presStyleIdx="3" presStyleCnt="6"/>
      <dgm:spPr/>
    </dgm:pt>
    <dgm:pt modelId="{9590E60A-F15D-4281-860F-513D5BA94C2C}" type="pres">
      <dgm:prSet presAssocID="{B21703F7-3FA0-438A-99C1-F6EC85C226EE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45A01-BA34-49CE-83B1-5869241937D5}" type="pres">
      <dgm:prSet presAssocID="{9F1466FD-57F6-40FB-BD7F-783FA463E023}" presName="Accent5" presStyleCnt="0"/>
      <dgm:spPr/>
    </dgm:pt>
    <dgm:pt modelId="{011EE0A4-40B2-4101-B758-085D5443E555}" type="pres">
      <dgm:prSet presAssocID="{9F1466FD-57F6-40FB-BD7F-783FA463E023}" presName="Accent" presStyleLbl="bgShp" presStyleIdx="4" presStyleCnt="6"/>
      <dgm:spPr/>
    </dgm:pt>
    <dgm:pt modelId="{55ACD72A-7733-40ED-84C6-5DB7401254FA}" type="pres">
      <dgm:prSet presAssocID="{9F1466FD-57F6-40FB-BD7F-783FA463E023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D9AF1-AF25-43FE-8650-C376EB0C40B3}" type="pres">
      <dgm:prSet presAssocID="{561ACA1C-522E-499E-93E6-27A4916051D5}" presName="Accent6" presStyleCnt="0"/>
      <dgm:spPr/>
    </dgm:pt>
    <dgm:pt modelId="{6D37CB63-29E4-4C0F-A9C2-B41D504BA8DE}" type="pres">
      <dgm:prSet presAssocID="{561ACA1C-522E-499E-93E6-27A4916051D5}" presName="Accent" presStyleLbl="bgShp" presStyleIdx="5" presStyleCnt="6"/>
      <dgm:spPr/>
    </dgm:pt>
    <dgm:pt modelId="{D25396D2-7211-4020-BED7-655EF202902D}" type="pres">
      <dgm:prSet presAssocID="{561ACA1C-522E-499E-93E6-27A4916051D5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191039-0B58-4E2E-A7CB-5E05A4E76DDF}" srcId="{77F821F1-F0D0-4B4B-BFB5-6D35D704F4EE}" destId="{9F1466FD-57F6-40FB-BD7F-783FA463E023}" srcOrd="4" destOrd="0" parTransId="{57A2E444-2CAF-497D-A885-350B3A6C40D9}" sibTransId="{1A17D35A-6C59-4454-9DC3-4CFEAC3CF8CE}"/>
    <dgm:cxn modelId="{1BA9D63B-380D-4246-9784-CE85275A3C8B}" srcId="{77F821F1-F0D0-4B4B-BFB5-6D35D704F4EE}" destId="{561ACA1C-522E-499E-93E6-27A4916051D5}" srcOrd="5" destOrd="0" parTransId="{970D6CF5-173C-4A78-B5C0-E19B3691BC51}" sibTransId="{34C51C00-BDAB-45C2-80AB-3BDD7D021F59}"/>
    <dgm:cxn modelId="{6FBA461F-C4FB-40EE-8A80-3A6729271E4F}" type="presOf" srcId="{C2FE6B81-41C7-4B60-BC63-7628DEAACFE0}" destId="{11065F47-2B41-4DC7-9BAA-7F52D31A26CB}" srcOrd="0" destOrd="0" presId="urn:microsoft.com/office/officeart/2011/layout/HexagonRadial"/>
    <dgm:cxn modelId="{39DBD63F-7FEC-47A7-BDAD-A722E0531B13}" type="presOf" srcId="{925B7D16-AE50-41DD-89E9-F65772CCCFD9}" destId="{473FAA65-22D7-4776-BA6D-D8DBCC82A84A}" srcOrd="0" destOrd="0" presId="urn:microsoft.com/office/officeart/2011/layout/HexagonRadial"/>
    <dgm:cxn modelId="{1333962F-22B3-4253-A0EF-92EAF059CFA6}" type="presOf" srcId="{77F821F1-F0D0-4B4B-BFB5-6D35D704F4EE}" destId="{F43E5263-0753-4A37-BC2E-189430FF54B4}" srcOrd="0" destOrd="0" presId="urn:microsoft.com/office/officeart/2011/layout/HexagonRadial"/>
    <dgm:cxn modelId="{BC3EA50A-C92C-4260-BBAD-9AFA0B8673D2}" srcId="{19A508BE-CA00-400E-B86A-534BAC86462C}" destId="{77F821F1-F0D0-4B4B-BFB5-6D35D704F4EE}" srcOrd="0" destOrd="0" parTransId="{5DB3F513-89B7-4D2E-8666-55198FB310EB}" sibTransId="{7207DE32-36A9-48F4-BDD8-60F75450E4CD}"/>
    <dgm:cxn modelId="{C10A3C86-2DD0-4BAD-91D2-3DE3BAEECB47}" type="presOf" srcId="{19A508BE-CA00-400E-B86A-534BAC86462C}" destId="{409ECCF0-53DD-4F7D-B398-09A1ABA243EB}" srcOrd="0" destOrd="0" presId="urn:microsoft.com/office/officeart/2011/layout/HexagonRadial"/>
    <dgm:cxn modelId="{6D51155B-9C8E-4231-A652-060E90919C79}" srcId="{77F821F1-F0D0-4B4B-BFB5-6D35D704F4EE}" destId="{925B7D16-AE50-41DD-89E9-F65772CCCFD9}" srcOrd="0" destOrd="0" parTransId="{620D8842-7A53-4E40-AF3F-49069CAD5A6A}" sibTransId="{60C13190-7491-4E4F-B16B-FB3B7C7E8FD7}"/>
    <dgm:cxn modelId="{C503681F-F14B-49AE-9FF4-6914B1602267}" type="presOf" srcId="{9F1466FD-57F6-40FB-BD7F-783FA463E023}" destId="{55ACD72A-7733-40ED-84C6-5DB7401254FA}" srcOrd="0" destOrd="0" presId="urn:microsoft.com/office/officeart/2011/layout/HexagonRadial"/>
    <dgm:cxn modelId="{94484673-EC1A-4D60-BCA0-02E798379A5B}" srcId="{77F821F1-F0D0-4B4B-BFB5-6D35D704F4EE}" destId="{B21703F7-3FA0-438A-99C1-F6EC85C226EE}" srcOrd="3" destOrd="0" parTransId="{3D330945-6340-4C20-B290-B4EC93AE345F}" sibTransId="{F9C033CC-E0DE-4D90-A909-B72AFB26AA74}"/>
    <dgm:cxn modelId="{5F7FA83B-6447-40B0-AEB3-413D570AEA63}" srcId="{77F821F1-F0D0-4B4B-BFB5-6D35D704F4EE}" destId="{B2922DFC-8648-4D89-9E18-D499F6B8930C}" srcOrd="2" destOrd="0" parTransId="{47F17644-7EC4-4448-B94F-78950A51F641}" sibTransId="{1FB27A9D-D402-4062-9D75-BA8D894A12AE}"/>
    <dgm:cxn modelId="{E9962A5C-D8A5-456A-A28D-F741911B3D0C}" type="presOf" srcId="{B2922DFC-8648-4D89-9E18-D499F6B8930C}" destId="{88C43EAF-7968-41EC-9E27-F3DF32EFD541}" srcOrd="0" destOrd="0" presId="urn:microsoft.com/office/officeart/2011/layout/HexagonRadial"/>
    <dgm:cxn modelId="{FAE98B5B-8AF7-42EF-A323-AB6A198BC8AE}" type="presOf" srcId="{561ACA1C-522E-499E-93E6-27A4916051D5}" destId="{D25396D2-7211-4020-BED7-655EF202902D}" srcOrd="0" destOrd="0" presId="urn:microsoft.com/office/officeart/2011/layout/HexagonRadial"/>
    <dgm:cxn modelId="{41B60EF4-D7DD-4E4B-BD92-566F9771A061}" srcId="{77F821F1-F0D0-4B4B-BFB5-6D35D704F4EE}" destId="{C2FE6B81-41C7-4B60-BC63-7628DEAACFE0}" srcOrd="1" destOrd="0" parTransId="{36495654-9B15-41C6-BE84-F1EC32443F4E}" sibTransId="{361CA696-74DE-4671-9991-40984B955785}"/>
    <dgm:cxn modelId="{EEC6C628-7A7B-41FB-8CD6-BE0920C4EF1B}" type="presOf" srcId="{B21703F7-3FA0-438A-99C1-F6EC85C226EE}" destId="{9590E60A-F15D-4281-860F-513D5BA94C2C}" srcOrd="0" destOrd="0" presId="urn:microsoft.com/office/officeart/2011/layout/HexagonRadial"/>
    <dgm:cxn modelId="{63B60975-ABEC-4C86-B6CD-998044297D14}" type="presParOf" srcId="{409ECCF0-53DD-4F7D-B398-09A1ABA243EB}" destId="{F43E5263-0753-4A37-BC2E-189430FF54B4}" srcOrd="0" destOrd="0" presId="urn:microsoft.com/office/officeart/2011/layout/HexagonRadial"/>
    <dgm:cxn modelId="{4522711A-A3D7-48C0-8E2D-5F2CD94BBB57}" type="presParOf" srcId="{409ECCF0-53DD-4F7D-B398-09A1ABA243EB}" destId="{34903833-99EC-4F2E-8F52-51547EF3EA89}" srcOrd="1" destOrd="0" presId="urn:microsoft.com/office/officeart/2011/layout/HexagonRadial"/>
    <dgm:cxn modelId="{90C80262-D873-4B0D-AE9C-EE69F04B7189}" type="presParOf" srcId="{34903833-99EC-4F2E-8F52-51547EF3EA89}" destId="{C267EEF1-0C19-42B9-A7B9-6646045DC9ED}" srcOrd="0" destOrd="0" presId="urn:microsoft.com/office/officeart/2011/layout/HexagonRadial"/>
    <dgm:cxn modelId="{0B62CC1D-764E-41C0-AC37-393AA05D512A}" type="presParOf" srcId="{409ECCF0-53DD-4F7D-B398-09A1ABA243EB}" destId="{473FAA65-22D7-4776-BA6D-D8DBCC82A84A}" srcOrd="2" destOrd="0" presId="urn:microsoft.com/office/officeart/2011/layout/HexagonRadial"/>
    <dgm:cxn modelId="{B65F55CD-8900-4A78-8042-2E4A6D44EA1B}" type="presParOf" srcId="{409ECCF0-53DD-4F7D-B398-09A1ABA243EB}" destId="{AC9B8D3E-4AF5-4491-99FC-FF4204BBE585}" srcOrd="3" destOrd="0" presId="urn:microsoft.com/office/officeart/2011/layout/HexagonRadial"/>
    <dgm:cxn modelId="{654F83D3-E3F1-4DF0-83AE-2104E4F2F144}" type="presParOf" srcId="{AC9B8D3E-4AF5-4491-99FC-FF4204BBE585}" destId="{4CC6AA82-ACAA-4713-834A-3D1BAF18BB11}" srcOrd="0" destOrd="0" presId="urn:microsoft.com/office/officeart/2011/layout/HexagonRadial"/>
    <dgm:cxn modelId="{1F5DB4E5-3AFA-4057-A4CB-643B8846E7D8}" type="presParOf" srcId="{409ECCF0-53DD-4F7D-B398-09A1ABA243EB}" destId="{11065F47-2B41-4DC7-9BAA-7F52D31A26CB}" srcOrd="4" destOrd="0" presId="urn:microsoft.com/office/officeart/2011/layout/HexagonRadial"/>
    <dgm:cxn modelId="{8CEBB85B-4D49-4068-BC9A-2068E02A33A1}" type="presParOf" srcId="{409ECCF0-53DD-4F7D-B398-09A1ABA243EB}" destId="{CD5C07A1-0A78-4583-8172-7D7920F66ACD}" srcOrd="5" destOrd="0" presId="urn:microsoft.com/office/officeart/2011/layout/HexagonRadial"/>
    <dgm:cxn modelId="{1D87E779-A33B-4EEF-91D7-797E46B8B3BA}" type="presParOf" srcId="{CD5C07A1-0A78-4583-8172-7D7920F66ACD}" destId="{271B21DD-97A4-4808-85E0-C821073364F6}" srcOrd="0" destOrd="0" presId="urn:microsoft.com/office/officeart/2011/layout/HexagonRadial"/>
    <dgm:cxn modelId="{C6C946F2-3A9D-43F8-A1B0-A4BD1846E03E}" type="presParOf" srcId="{409ECCF0-53DD-4F7D-B398-09A1ABA243EB}" destId="{88C43EAF-7968-41EC-9E27-F3DF32EFD541}" srcOrd="6" destOrd="0" presId="urn:microsoft.com/office/officeart/2011/layout/HexagonRadial"/>
    <dgm:cxn modelId="{624E7AAF-97F0-4573-957B-7F303CE881DD}" type="presParOf" srcId="{409ECCF0-53DD-4F7D-B398-09A1ABA243EB}" destId="{8DF1C02B-C372-473B-8A36-C531A3A9B69A}" srcOrd="7" destOrd="0" presId="urn:microsoft.com/office/officeart/2011/layout/HexagonRadial"/>
    <dgm:cxn modelId="{F56261A3-24C7-4BB5-B4E7-3F31FB379C15}" type="presParOf" srcId="{8DF1C02B-C372-473B-8A36-C531A3A9B69A}" destId="{24762F2E-71F0-4ADA-890F-8EF14852BF7E}" srcOrd="0" destOrd="0" presId="urn:microsoft.com/office/officeart/2011/layout/HexagonRadial"/>
    <dgm:cxn modelId="{E47EB5B9-9274-4D60-95D1-849C5D730C2C}" type="presParOf" srcId="{409ECCF0-53DD-4F7D-B398-09A1ABA243EB}" destId="{9590E60A-F15D-4281-860F-513D5BA94C2C}" srcOrd="8" destOrd="0" presId="urn:microsoft.com/office/officeart/2011/layout/HexagonRadial"/>
    <dgm:cxn modelId="{047B3126-D271-494A-B163-E63F6FC1D48C}" type="presParOf" srcId="{409ECCF0-53DD-4F7D-B398-09A1ABA243EB}" destId="{D7945A01-BA34-49CE-83B1-5869241937D5}" srcOrd="9" destOrd="0" presId="urn:microsoft.com/office/officeart/2011/layout/HexagonRadial"/>
    <dgm:cxn modelId="{FE6BCEE8-C735-4707-8423-CE2EE09DD11F}" type="presParOf" srcId="{D7945A01-BA34-49CE-83B1-5869241937D5}" destId="{011EE0A4-40B2-4101-B758-085D5443E555}" srcOrd="0" destOrd="0" presId="urn:microsoft.com/office/officeart/2011/layout/HexagonRadial"/>
    <dgm:cxn modelId="{57DE6B05-ED9B-4F95-861E-949729746582}" type="presParOf" srcId="{409ECCF0-53DD-4F7D-B398-09A1ABA243EB}" destId="{55ACD72A-7733-40ED-84C6-5DB7401254FA}" srcOrd="10" destOrd="0" presId="urn:microsoft.com/office/officeart/2011/layout/HexagonRadial"/>
    <dgm:cxn modelId="{7B66C202-3BB4-491B-81CB-357FC0A053D2}" type="presParOf" srcId="{409ECCF0-53DD-4F7D-B398-09A1ABA243EB}" destId="{C8FD9AF1-AF25-43FE-8650-C376EB0C40B3}" srcOrd="11" destOrd="0" presId="urn:microsoft.com/office/officeart/2011/layout/HexagonRadial"/>
    <dgm:cxn modelId="{68D8667D-C3AD-4C94-8B3E-BED3D1A1BBA8}" type="presParOf" srcId="{C8FD9AF1-AF25-43FE-8650-C376EB0C40B3}" destId="{6D37CB63-29E4-4C0F-A9C2-B41D504BA8DE}" srcOrd="0" destOrd="0" presId="urn:microsoft.com/office/officeart/2011/layout/HexagonRadial"/>
    <dgm:cxn modelId="{53006668-84DD-4C60-8A2A-F0F9E893FB7C}" type="presParOf" srcId="{409ECCF0-53DD-4F7D-B398-09A1ABA243EB}" destId="{D25396D2-7211-4020-BED7-655EF202902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E5263-0753-4A37-BC2E-189430FF54B4}">
      <dsp:nvSpPr>
        <dsp:cNvPr id="0" name=""/>
        <dsp:cNvSpPr/>
      </dsp:nvSpPr>
      <dsp:spPr>
        <a:xfrm>
          <a:off x="2214607" y="1311046"/>
          <a:ext cx="1666396" cy="1441500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Administration</a:t>
          </a:r>
          <a:r>
            <a:rPr lang="en-US" sz="1200" kern="1200" dirty="0" smtClean="0"/>
            <a:t> </a:t>
          </a:r>
          <a:r>
            <a:rPr lang="en-US" sz="1200" b="1" kern="1200" dirty="0" smtClean="0"/>
            <a:t>Dashboard</a:t>
          </a:r>
          <a:endParaRPr lang="en-US" sz="1200" b="1" kern="1200" dirty="0"/>
        </a:p>
      </dsp:txBody>
      <dsp:txXfrm>
        <a:off x="2490752" y="1549923"/>
        <a:ext cx="1114106" cy="963746"/>
      </dsp:txXfrm>
    </dsp:sp>
    <dsp:sp modelId="{4CC6AA82-ACAA-4713-834A-3D1BAF18BB11}">
      <dsp:nvSpPr>
        <dsp:cNvPr id="0" name=""/>
        <dsp:cNvSpPr/>
      </dsp:nvSpPr>
      <dsp:spPr>
        <a:xfrm>
          <a:off x="3258092" y="621385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FAA65-22D7-4776-BA6D-D8DBCC82A84A}">
      <dsp:nvSpPr>
        <dsp:cNvPr id="0" name=""/>
        <dsp:cNvSpPr/>
      </dsp:nvSpPr>
      <dsp:spPr>
        <a:xfrm>
          <a:off x="2368106" y="0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Manage Day-Day Operations</a:t>
          </a:r>
          <a:endParaRPr lang="en-US" sz="900" b="1" kern="1200" dirty="0"/>
        </a:p>
      </dsp:txBody>
      <dsp:txXfrm>
        <a:off x="2594415" y="195784"/>
        <a:ext cx="912982" cy="789836"/>
      </dsp:txXfrm>
    </dsp:sp>
    <dsp:sp modelId="{271B21DD-97A4-4808-85E0-C821073364F6}">
      <dsp:nvSpPr>
        <dsp:cNvPr id="0" name=""/>
        <dsp:cNvSpPr/>
      </dsp:nvSpPr>
      <dsp:spPr>
        <a:xfrm>
          <a:off x="3991865" y="1634134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65F47-2B41-4DC7-9BAA-7F52D31A26CB}">
      <dsp:nvSpPr>
        <dsp:cNvPr id="0" name=""/>
        <dsp:cNvSpPr/>
      </dsp:nvSpPr>
      <dsp:spPr>
        <a:xfrm>
          <a:off x="3620521" y="726643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Manage</a:t>
          </a:r>
          <a:r>
            <a:rPr lang="en-US" sz="900" kern="1200" dirty="0" smtClean="0"/>
            <a:t> </a:t>
          </a:r>
          <a:r>
            <a:rPr lang="en-US" sz="900" b="1" kern="1200" dirty="0" smtClean="0"/>
            <a:t>Communications</a:t>
          </a:r>
          <a:endParaRPr lang="en-US" sz="900" b="1" kern="1200" dirty="0"/>
        </a:p>
      </dsp:txBody>
      <dsp:txXfrm>
        <a:off x="3846830" y="922427"/>
        <a:ext cx="912982" cy="789836"/>
      </dsp:txXfrm>
    </dsp:sp>
    <dsp:sp modelId="{24762F2E-71F0-4ADA-890F-8EF14852BF7E}">
      <dsp:nvSpPr>
        <dsp:cNvPr id="0" name=""/>
        <dsp:cNvSpPr/>
      </dsp:nvSpPr>
      <dsp:spPr>
        <a:xfrm>
          <a:off x="3482139" y="2777337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43EAF-7968-41EC-9E27-F3DF32EFD541}">
      <dsp:nvSpPr>
        <dsp:cNvPr id="0" name=""/>
        <dsp:cNvSpPr/>
      </dsp:nvSpPr>
      <dsp:spPr>
        <a:xfrm>
          <a:off x="3620521" y="2155139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Attendance</a:t>
          </a:r>
          <a:r>
            <a:rPr lang="en-US" sz="900" kern="1200" dirty="0" smtClean="0"/>
            <a:t> </a:t>
          </a:r>
          <a:r>
            <a:rPr lang="en-US" sz="900" b="1" kern="1200" dirty="0" smtClean="0"/>
            <a:t>Module</a:t>
          </a:r>
          <a:endParaRPr lang="en-US" sz="900" b="1" kern="1200" dirty="0"/>
        </a:p>
      </dsp:txBody>
      <dsp:txXfrm>
        <a:off x="3846830" y="2350923"/>
        <a:ext cx="912982" cy="789836"/>
      </dsp:txXfrm>
    </dsp:sp>
    <dsp:sp modelId="{011EE0A4-40B2-4101-B758-085D5443E555}">
      <dsp:nvSpPr>
        <dsp:cNvPr id="0" name=""/>
        <dsp:cNvSpPr/>
      </dsp:nvSpPr>
      <dsp:spPr>
        <a:xfrm>
          <a:off x="2217708" y="2896006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0E60A-F15D-4281-860F-513D5BA94C2C}">
      <dsp:nvSpPr>
        <dsp:cNvPr id="0" name=""/>
        <dsp:cNvSpPr/>
      </dsp:nvSpPr>
      <dsp:spPr>
        <a:xfrm>
          <a:off x="2368106" y="2882595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Manage</a:t>
          </a:r>
          <a:r>
            <a:rPr lang="en-US" sz="900" kern="1200" dirty="0" smtClean="0"/>
            <a:t> </a:t>
          </a:r>
          <a:r>
            <a:rPr lang="en-US" sz="900" b="1" kern="1200" dirty="0" smtClean="0"/>
            <a:t>Finances</a:t>
          </a:r>
          <a:endParaRPr lang="en-US" sz="900" b="1" kern="1200" dirty="0"/>
        </a:p>
      </dsp:txBody>
      <dsp:txXfrm>
        <a:off x="2594415" y="3078379"/>
        <a:ext cx="912982" cy="789836"/>
      </dsp:txXfrm>
    </dsp:sp>
    <dsp:sp modelId="{6D37CB63-29E4-4C0F-A9C2-B41D504BA8DE}">
      <dsp:nvSpPr>
        <dsp:cNvPr id="0" name=""/>
        <dsp:cNvSpPr/>
      </dsp:nvSpPr>
      <dsp:spPr>
        <a:xfrm>
          <a:off x="1471919" y="1883664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CD72A-7733-40ED-84C6-5DB7401254FA}">
      <dsp:nvSpPr>
        <dsp:cNvPr id="0" name=""/>
        <dsp:cNvSpPr/>
      </dsp:nvSpPr>
      <dsp:spPr>
        <a:xfrm>
          <a:off x="1109878" y="2155952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Manage</a:t>
          </a:r>
          <a:r>
            <a:rPr lang="en-US" sz="900" kern="1200" dirty="0" smtClean="0"/>
            <a:t> </a:t>
          </a:r>
          <a:r>
            <a:rPr lang="en-US" sz="900" b="1" kern="1200" dirty="0" smtClean="0"/>
            <a:t>custom</a:t>
          </a:r>
          <a:r>
            <a:rPr lang="en-US" sz="900" kern="1200" dirty="0" smtClean="0"/>
            <a:t> </a:t>
          </a:r>
          <a:r>
            <a:rPr lang="en-US" sz="900" b="1" kern="1200" dirty="0" smtClean="0"/>
            <a:t>reports</a:t>
          </a:r>
          <a:endParaRPr lang="en-US" sz="900" b="1" kern="1200" dirty="0"/>
        </a:p>
      </dsp:txBody>
      <dsp:txXfrm>
        <a:off x="1336187" y="2351736"/>
        <a:ext cx="912982" cy="789836"/>
      </dsp:txXfrm>
    </dsp:sp>
    <dsp:sp modelId="{D25396D2-7211-4020-BED7-655EF202902D}">
      <dsp:nvSpPr>
        <dsp:cNvPr id="0" name=""/>
        <dsp:cNvSpPr/>
      </dsp:nvSpPr>
      <dsp:spPr>
        <a:xfrm>
          <a:off x="1109878" y="725017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Manage</a:t>
          </a:r>
          <a:r>
            <a:rPr lang="en-US" sz="900" kern="1200" dirty="0" smtClean="0"/>
            <a:t> </a:t>
          </a:r>
          <a:r>
            <a:rPr lang="en-US" sz="900" b="1" kern="1200" dirty="0" smtClean="0"/>
            <a:t>Access</a:t>
          </a:r>
          <a:r>
            <a:rPr lang="en-US" sz="900" kern="1200" dirty="0" smtClean="0"/>
            <a:t> </a:t>
          </a:r>
          <a:r>
            <a:rPr lang="en-US" sz="900" b="1" kern="1200" dirty="0" smtClean="0"/>
            <a:t>Levels</a:t>
          </a:r>
          <a:endParaRPr lang="en-US" sz="900" b="1" kern="1200" dirty="0"/>
        </a:p>
      </dsp:txBody>
      <dsp:txXfrm>
        <a:off x="1336187" y="920801"/>
        <a:ext cx="912982" cy="789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E5263-0753-4A37-BC2E-189430FF54B4}">
      <dsp:nvSpPr>
        <dsp:cNvPr id="0" name=""/>
        <dsp:cNvSpPr/>
      </dsp:nvSpPr>
      <dsp:spPr>
        <a:xfrm>
          <a:off x="2206803" y="1274651"/>
          <a:ext cx="1620137" cy="1401484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Finance Module</a:t>
          </a:r>
          <a:endParaRPr lang="en-US" sz="1800" b="1" kern="1200" dirty="0"/>
        </a:p>
      </dsp:txBody>
      <dsp:txXfrm>
        <a:off x="2475282" y="1506897"/>
        <a:ext cx="1083179" cy="936992"/>
      </dsp:txXfrm>
    </dsp:sp>
    <dsp:sp modelId="{4CC6AA82-ACAA-4713-834A-3D1BAF18BB11}">
      <dsp:nvSpPr>
        <dsp:cNvPr id="0" name=""/>
        <dsp:cNvSpPr/>
      </dsp:nvSpPr>
      <dsp:spPr>
        <a:xfrm>
          <a:off x="3221321" y="604135"/>
          <a:ext cx="611272" cy="526692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FAA65-22D7-4776-BA6D-D8DBCC82A84A}">
      <dsp:nvSpPr>
        <dsp:cNvPr id="0" name=""/>
        <dsp:cNvSpPr/>
      </dsp:nvSpPr>
      <dsp:spPr>
        <a:xfrm>
          <a:off x="2356042" y="0"/>
          <a:ext cx="1327690" cy="1148608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Generate Monthly Invoices</a:t>
          </a:r>
          <a:endParaRPr lang="en-US" sz="1300" b="1" kern="1200" dirty="0"/>
        </a:p>
      </dsp:txBody>
      <dsp:txXfrm>
        <a:off x="2576069" y="190349"/>
        <a:ext cx="887636" cy="767910"/>
      </dsp:txXfrm>
    </dsp:sp>
    <dsp:sp modelId="{271B21DD-97A4-4808-85E0-C821073364F6}">
      <dsp:nvSpPr>
        <dsp:cNvPr id="0" name=""/>
        <dsp:cNvSpPr/>
      </dsp:nvSpPr>
      <dsp:spPr>
        <a:xfrm>
          <a:off x="3934724" y="1588770"/>
          <a:ext cx="611272" cy="526692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65F47-2B41-4DC7-9BAA-7F52D31A26CB}">
      <dsp:nvSpPr>
        <dsp:cNvPr id="0" name=""/>
        <dsp:cNvSpPr/>
      </dsp:nvSpPr>
      <dsp:spPr>
        <a:xfrm>
          <a:off x="3573688" y="706471"/>
          <a:ext cx="1327690" cy="1148608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Manage Late Fee’s</a:t>
          </a:r>
          <a:endParaRPr lang="en-US" sz="1300" b="1" kern="1200" dirty="0"/>
        </a:p>
      </dsp:txBody>
      <dsp:txXfrm>
        <a:off x="3793715" y="896820"/>
        <a:ext cx="887636" cy="767910"/>
      </dsp:txXfrm>
    </dsp:sp>
    <dsp:sp modelId="{24762F2E-71F0-4ADA-890F-8EF14852BF7E}">
      <dsp:nvSpPr>
        <dsp:cNvPr id="0" name=""/>
        <dsp:cNvSpPr/>
      </dsp:nvSpPr>
      <dsp:spPr>
        <a:xfrm>
          <a:off x="3439148" y="2700237"/>
          <a:ext cx="611272" cy="526692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43EAF-7968-41EC-9E27-F3DF32EFD541}">
      <dsp:nvSpPr>
        <dsp:cNvPr id="0" name=""/>
        <dsp:cNvSpPr/>
      </dsp:nvSpPr>
      <dsp:spPr>
        <a:xfrm>
          <a:off x="3573688" y="2095311"/>
          <a:ext cx="1327690" cy="1148608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Manage Service plans and costs</a:t>
          </a:r>
          <a:endParaRPr lang="en-US" sz="1300" b="1" kern="1200" dirty="0"/>
        </a:p>
      </dsp:txBody>
      <dsp:txXfrm>
        <a:off x="3793715" y="2285660"/>
        <a:ext cx="887636" cy="767910"/>
      </dsp:txXfrm>
    </dsp:sp>
    <dsp:sp modelId="{011EE0A4-40B2-4101-B758-085D5443E555}">
      <dsp:nvSpPr>
        <dsp:cNvPr id="0" name=""/>
        <dsp:cNvSpPr/>
      </dsp:nvSpPr>
      <dsp:spPr>
        <a:xfrm>
          <a:off x="2209818" y="2815612"/>
          <a:ext cx="611272" cy="526692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0E60A-F15D-4281-860F-513D5BA94C2C}">
      <dsp:nvSpPr>
        <dsp:cNvPr id="0" name=""/>
        <dsp:cNvSpPr/>
      </dsp:nvSpPr>
      <dsp:spPr>
        <a:xfrm>
          <a:off x="2356042" y="2802573"/>
          <a:ext cx="1327690" cy="1148608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Plan projections</a:t>
          </a:r>
          <a:endParaRPr lang="en-US" sz="1300" b="1" kern="1200" dirty="0"/>
        </a:p>
      </dsp:txBody>
      <dsp:txXfrm>
        <a:off x="2576069" y="2992922"/>
        <a:ext cx="887636" cy="767910"/>
      </dsp:txXfrm>
    </dsp:sp>
    <dsp:sp modelId="{6D37CB63-29E4-4C0F-A9C2-B41D504BA8DE}">
      <dsp:nvSpPr>
        <dsp:cNvPr id="0" name=""/>
        <dsp:cNvSpPr/>
      </dsp:nvSpPr>
      <dsp:spPr>
        <a:xfrm>
          <a:off x="1484733" y="1831372"/>
          <a:ext cx="611272" cy="526692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CD72A-7733-40ED-84C6-5DB7401254FA}">
      <dsp:nvSpPr>
        <dsp:cNvPr id="0" name=""/>
        <dsp:cNvSpPr/>
      </dsp:nvSpPr>
      <dsp:spPr>
        <a:xfrm>
          <a:off x="1132742" y="2096102"/>
          <a:ext cx="1327690" cy="1148608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Manage</a:t>
          </a:r>
          <a:r>
            <a:rPr lang="en-US" sz="1300" kern="1200" dirty="0" smtClean="0"/>
            <a:t> </a:t>
          </a:r>
          <a:r>
            <a:rPr lang="en-US" sz="1300" b="1" kern="1200" dirty="0" smtClean="0"/>
            <a:t>custom</a:t>
          </a:r>
          <a:r>
            <a:rPr lang="en-US" sz="1300" kern="1200" dirty="0" smtClean="0"/>
            <a:t> </a:t>
          </a:r>
          <a:r>
            <a:rPr lang="en-US" sz="1300" b="1" kern="1200" dirty="0" smtClean="0"/>
            <a:t>reports</a:t>
          </a:r>
          <a:endParaRPr lang="en-US" sz="1300" b="1" kern="1200" dirty="0"/>
        </a:p>
      </dsp:txBody>
      <dsp:txXfrm>
        <a:off x="1352769" y="2286451"/>
        <a:ext cx="887636" cy="767910"/>
      </dsp:txXfrm>
    </dsp:sp>
    <dsp:sp modelId="{D25396D2-7211-4020-BED7-655EF202902D}">
      <dsp:nvSpPr>
        <dsp:cNvPr id="0" name=""/>
        <dsp:cNvSpPr/>
      </dsp:nvSpPr>
      <dsp:spPr>
        <a:xfrm>
          <a:off x="1132742" y="704890"/>
          <a:ext cx="1327690" cy="1148608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Never miss a bill or charge</a:t>
          </a:r>
          <a:endParaRPr lang="en-US" sz="1300" b="1" kern="1200" dirty="0"/>
        </a:p>
      </dsp:txBody>
      <dsp:txXfrm>
        <a:off x="1352769" y="895239"/>
        <a:ext cx="887636" cy="767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E5263-0753-4A37-BC2E-189430FF54B4}">
      <dsp:nvSpPr>
        <dsp:cNvPr id="0" name=""/>
        <dsp:cNvSpPr/>
      </dsp:nvSpPr>
      <dsp:spPr>
        <a:xfrm>
          <a:off x="2214607" y="1311046"/>
          <a:ext cx="1666396" cy="1441500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Enrichment Services</a:t>
          </a:r>
          <a:endParaRPr lang="en-US" sz="1200" b="1" kern="1200" dirty="0"/>
        </a:p>
      </dsp:txBody>
      <dsp:txXfrm>
        <a:off x="2490752" y="1549923"/>
        <a:ext cx="1114106" cy="963746"/>
      </dsp:txXfrm>
    </dsp:sp>
    <dsp:sp modelId="{4CC6AA82-ACAA-4713-834A-3D1BAF18BB11}">
      <dsp:nvSpPr>
        <dsp:cNvPr id="0" name=""/>
        <dsp:cNvSpPr/>
      </dsp:nvSpPr>
      <dsp:spPr>
        <a:xfrm>
          <a:off x="3258092" y="621385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FAA65-22D7-4776-BA6D-D8DBCC82A84A}">
      <dsp:nvSpPr>
        <dsp:cNvPr id="0" name=""/>
        <dsp:cNvSpPr/>
      </dsp:nvSpPr>
      <dsp:spPr>
        <a:xfrm>
          <a:off x="2368106" y="0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Assign Tasks to members / parents / teachers</a:t>
          </a:r>
          <a:endParaRPr lang="en-US" sz="1300" b="1" kern="1200" dirty="0"/>
        </a:p>
      </dsp:txBody>
      <dsp:txXfrm>
        <a:off x="2594415" y="195784"/>
        <a:ext cx="912982" cy="789836"/>
      </dsp:txXfrm>
    </dsp:sp>
    <dsp:sp modelId="{271B21DD-97A4-4808-85E0-C821073364F6}">
      <dsp:nvSpPr>
        <dsp:cNvPr id="0" name=""/>
        <dsp:cNvSpPr/>
      </dsp:nvSpPr>
      <dsp:spPr>
        <a:xfrm>
          <a:off x="3991865" y="1634134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65F47-2B41-4DC7-9BAA-7F52D31A26CB}">
      <dsp:nvSpPr>
        <dsp:cNvPr id="0" name=""/>
        <dsp:cNvSpPr/>
      </dsp:nvSpPr>
      <dsp:spPr>
        <a:xfrm>
          <a:off x="3620521" y="726643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Create and assign  Quizzes</a:t>
          </a:r>
          <a:endParaRPr lang="en-US" sz="1300" b="1" kern="1200" dirty="0"/>
        </a:p>
      </dsp:txBody>
      <dsp:txXfrm>
        <a:off x="3846830" y="922427"/>
        <a:ext cx="912982" cy="789836"/>
      </dsp:txXfrm>
    </dsp:sp>
    <dsp:sp modelId="{24762F2E-71F0-4ADA-890F-8EF14852BF7E}">
      <dsp:nvSpPr>
        <dsp:cNvPr id="0" name=""/>
        <dsp:cNvSpPr/>
      </dsp:nvSpPr>
      <dsp:spPr>
        <a:xfrm>
          <a:off x="3482139" y="2777337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43EAF-7968-41EC-9E27-F3DF32EFD541}">
      <dsp:nvSpPr>
        <dsp:cNvPr id="0" name=""/>
        <dsp:cNvSpPr/>
      </dsp:nvSpPr>
      <dsp:spPr>
        <a:xfrm>
          <a:off x="3620521" y="2155139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One place for all the supporting resources</a:t>
          </a:r>
          <a:endParaRPr lang="en-US" sz="1300" b="1" kern="1200" dirty="0"/>
        </a:p>
      </dsp:txBody>
      <dsp:txXfrm>
        <a:off x="3846830" y="2350923"/>
        <a:ext cx="912982" cy="789836"/>
      </dsp:txXfrm>
    </dsp:sp>
    <dsp:sp modelId="{011EE0A4-40B2-4101-B758-085D5443E555}">
      <dsp:nvSpPr>
        <dsp:cNvPr id="0" name=""/>
        <dsp:cNvSpPr/>
      </dsp:nvSpPr>
      <dsp:spPr>
        <a:xfrm>
          <a:off x="2217708" y="2896006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0E60A-F15D-4281-860F-513D5BA94C2C}">
      <dsp:nvSpPr>
        <dsp:cNvPr id="0" name=""/>
        <dsp:cNvSpPr/>
      </dsp:nvSpPr>
      <dsp:spPr>
        <a:xfrm>
          <a:off x="2368106" y="2882595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Individual Attention</a:t>
          </a:r>
          <a:endParaRPr lang="en-US" sz="1300" b="1" kern="1200" dirty="0"/>
        </a:p>
      </dsp:txBody>
      <dsp:txXfrm>
        <a:off x="2594415" y="3078379"/>
        <a:ext cx="912982" cy="789836"/>
      </dsp:txXfrm>
    </dsp:sp>
    <dsp:sp modelId="{6D37CB63-29E4-4C0F-A9C2-B41D504BA8DE}">
      <dsp:nvSpPr>
        <dsp:cNvPr id="0" name=""/>
        <dsp:cNvSpPr/>
      </dsp:nvSpPr>
      <dsp:spPr>
        <a:xfrm>
          <a:off x="1471919" y="1883664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CD72A-7733-40ED-84C6-5DB7401254FA}">
      <dsp:nvSpPr>
        <dsp:cNvPr id="0" name=""/>
        <dsp:cNvSpPr/>
      </dsp:nvSpPr>
      <dsp:spPr>
        <a:xfrm>
          <a:off x="1109878" y="2155952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Track progress</a:t>
          </a:r>
          <a:endParaRPr lang="en-US" sz="1300" b="1" kern="1200" dirty="0"/>
        </a:p>
      </dsp:txBody>
      <dsp:txXfrm>
        <a:off x="1336187" y="2351736"/>
        <a:ext cx="912982" cy="789836"/>
      </dsp:txXfrm>
    </dsp:sp>
    <dsp:sp modelId="{D25396D2-7211-4020-BED7-655EF202902D}">
      <dsp:nvSpPr>
        <dsp:cNvPr id="0" name=""/>
        <dsp:cNvSpPr/>
      </dsp:nvSpPr>
      <dsp:spPr>
        <a:xfrm>
          <a:off x="1109878" y="725017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Set goals and generate competition</a:t>
          </a:r>
          <a:endParaRPr lang="en-US" sz="1300" b="1" kern="1200" dirty="0"/>
        </a:p>
      </dsp:txBody>
      <dsp:txXfrm>
        <a:off x="1336187" y="920801"/>
        <a:ext cx="912982" cy="7898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E5263-0753-4A37-BC2E-189430FF54B4}">
      <dsp:nvSpPr>
        <dsp:cNvPr id="0" name=""/>
        <dsp:cNvSpPr/>
      </dsp:nvSpPr>
      <dsp:spPr>
        <a:xfrm>
          <a:off x="2214607" y="1311046"/>
          <a:ext cx="1666396" cy="1441500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Collaboration Modules</a:t>
          </a:r>
          <a:endParaRPr lang="en-US" sz="1200" b="1" kern="1200" dirty="0"/>
        </a:p>
      </dsp:txBody>
      <dsp:txXfrm>
        <a:off x="2490752" y="1549923"/>
        <a:ext cx="1114106" cy="963746"/>
      </dsp:txXfrm>
    </dsp:sp>
    <dsp:sp modelId="{4CC6AA82-ACAA-4713-834A-3D1BAF18BB11}">
      <dsp:nvSpPr>
        <dsp:cNvPr id="0" name=""/>
        <dsp:cNvSpPr/>
      </dsp:nvSpPr>
      <dsp:spPr>
        <a:xfrm>
          <a:off x="3258092" y="621385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FAA65-22D7-4776-BA6D-D8DBCC82A84A}">
      <dsp:nvSpPr>
        <dsp:cNvPr id="0" name=""/>
        <dsp:cNvSpPr/>
      </dsp:nvSpPr>
      <dsp:spPr>
        <a:xfrm>
          <a:off x="2368106" y="0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Unified Notifications for updates </a:t>
          </a:r>
          <a:endParaRPr lang="en-US" sz="900" b="1" kern="1200" dirty="0"/>
        </a:p>
      </dsp:txBody>
      <dsp:txXfrm>
        <a:off x="2594415" y="195784"/>
        <a:ext cx="912982" cy="789836"/>
      </dsp:txXfrm>
    </dsp:sp>
    <dsp:sp modelId="{271B21DD-97A4-4808-85E0-C821073364F6}">
      <dsp:nvSpPr>
        <dsp:cNvPr id="0" name=""/>
        <dsp:cNvSpPr/>
      </dsp:nvSpPr>
      <dsp:spPr>
        <a:xfrm>
          <a:off x="3991865" y="1634134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65F47-2B41-4DC7-9BAA-7F52D31A26CB}">
      <dsp:nvSpPr>
        <dsp:cNvPr id="0" name=""/>
        <dsp:cNvSpPr/>
      </dsp:nvSpPr>
      <dsp:spPr>
        <a:xfrm>
          <a:off x="3620521" y="726643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Email communication when needed between members/ parents / teachers</a:t>
          </a:r>
          <a:endParaRPr lang="en-US" sz="900" b="1" kern="1200" dirty="0"/>
        </a:p>
      </dsp:txBody>
      <dsp:txXfrm>
        <a:off x="3846830" y="922427"/>
        <a:ext cx="912982" cy="789836"/>
      </dsp:txXfrm>
    </dsp:sp>
    <dsp:sp modelId="{24762F2E-71F0-4ADA-890F-8EF14852BF7E}">
      <dsp:nvSpPr>
        <dsp:cNvPr id="0" name=""/>
        <dsp:cNvSpPr/>
      </dsp:nvSpPr>
      <dsp:spPr>
        <a:xfrm>
          <a:off x="3482139" y="2777337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43EAF-7968-41EC-9E27-F3DF32EFD541}">
      <dsp:nvSpPr>
        <dsp:cNvPr id="0" name=""/>
        <dsp:cNvSpPr/>
      </dsp:nvSpPr>
      <dsp:spPr>
        <a:xfrm>
          <a:off x="3620521" y="2155139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Challenge Quizzes and tasks</a:t>
          </a:r>
          <a:endParaRPr lang="en-US" sz="900" b="1" kern="1200" dirty="0"/>
        </a:p>
      </dsp:txBody>
      <dsp:txXfrm>
        <a:off x="3846830" y="2350923"/>
        <a:ext cx="912982" cy="789836"/>
      </dsp:txXfrm>
    </dsp:sp>
    <dsp:sp modelId="{011EE0A4-40B2-4101-B758-085D5443E555}">
      <dsp:nvSpPr>
        <dsp:cNvPr id="0" name=""/>
        <dsp:cNvSpPr/>
      </dsp:nvSpPr>
      <dsp:spPr>
        <a:xfrm>
          <a:off x="2217708" y="2896006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0E60A-F15D-4281-860F-513D5BA94C2C}">
      <dsp:nvSpPr>
        <dsp:cNvPr id="0" name=""/>
        <dsp:cNvSpPr/>
      </dsp:nvSpPr>
      <dsp:spPr>
        <a:xfrm>
          <a:off x="2368106" y="2882595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Organize events</a:t>
          </a:r>
          <a:endParaRPr lang="en-US" sz="900" b="1" kern="1200" dirty="0"/>
        </a:p>
      </dsp:txBody>
      <dsp:txXfrm>
        <a:off x="2594415" y="3078379"/>
        <a:ext cx="912982" cy="789836"/>
      </dsp:txXfrm>
    </dsp:sp>
    <dsp:sp modelId="{6D37CB63-29E4-4C0F-A9C2-B41D504BA8DE}">
      <dsp:nvSpPr>
        <dsp:cNvPr id="0" name=""/>
        <dsp:cNvSpPr/>
      </dsp:nvSpPr>
      <dsp:spPr>
        <a:xfrm>
          <a:off x="1471919" y="1883664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CD72A-7733-40ED-84C6-5DB7401254FA}">
      <dsp:nvSpPr>
        <dsp:cNvPr id="0" name=""/>
        <dsp:cNvSpPr/>
      </dsp:nvSpPr>
      <dsp:spPr>
        <a:xfrm>
          <a:off x="1109878" y="2155952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Accessible from any latest device browser – Mobile friendly</a:t>
          </a:r>
          <a:endParaRPr lang="en-US" sz="900" b="1" kern="1200" dirty="0"/>
        </a:p>
      </dsp:txBody>
      <dsp:txXfrm>
        <a:off x="1336187" y="2351736"/>
        <a:ext cx="912982" cy="789836"/>
      </dsp:txXfrm>
    </dsp:sp>
    <dsp:sp modelId="{D25396D2-7211-4020-BED7-655EF202902D}">
      <dsp:nvSpPr>
        <dsp:cNvPr id="0" name=""/>
        <dsp:cNvSpPr/>
      </dsp:nvSpPr>
      <dsp:spPr>
        <a:xfrm>
          <a:off x="1109878" y="725017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Info up to date  from secure cloud sync</a:t>
          </a:r>
          <a:endParaRPr lang="en-US" sz="900" b="1" kern="1200" dirty="0"/>
        </a:p>
      </dsp:txBody>
      <dsp:txXfrm>
        <a:off x="1336187" y="920801"/>
        <a:ext cx="912982" cy="7898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E5263-0753-4A37-BC2E-189430FF54B4}">
      <dsp:nvSpPr>
        <dsp:cNvPr id="0" name=""/>
        <dsp:cNvSpPr/>
      </dsp:nvSpPr>
      <dsp:spPr>
        <a:xfrm>
          <a:off x="2214607" y="1311046"/>
          <a:ext cx="1666396" cy="1441500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ZINGOARE</a:t>
          </a:r>
          <a:endParaRPr lang="en-US" sz="1200" b="1" kern="1200" dirty="0"/>
        </a:p>
      </dsp:txBody>
      <dsp:txXfrm>
        <a:off x="2490752" y="1549923"/>
        <a:ext cx="1114106" cy="963746"/>
      </dsp:txXfrm>
    </dsp:sp>
    <dsp:sp modelId="{4CC6AA82-ACAA-4713-834A-3D1BAF18BB11}">
      <dsp:nvSpPr>
        <dsp:cNvPr id="0" name=""/>
        <dsp:cNvSpPr/>
      </dsp:nvSpPr>
      <dsp:spPr>
        <a:xfrm>
          <a:off x="3258092" y="621385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FAA65-22D7-4776-BA6D-D8DBCC82A84A}">
      <dsp:nvSpPr>
        <dsp:cNvPr id="0" name=""/>
        <dsp:cNvSpPr/>
      </dsp:nvSpPr>
      <dsp:spPr>
        <a:xfrm>
          <a:off x="2368106" y="0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No Advertisements</a:t>
          </a:r>
          <a:endParaRPr lang="en-US" sz="1000" b="1" kern="1200" dirty="0"/>
        </a:p>
      </dsp:txBody>
      <dsp:txXfrm>
        <a:off x="2594415" y="195784"/>
        <a:ext cx="912982" cy="789836"/>
      </dsp:txXfrm>
    </dsp:sp>
    <dsp:sp modelId="{271B21DD-97A4-4808-85E0-C821073364F6}">
      <dsp:nvSpPr>
        <dsp:cNvPr id="0" name=""/>
        <dsp:cNvSpPr/>
      </dsp:nvSpPr>
      <dsp:spPr>
        <a:xfrm>
          <a:off x="3991865" y="1634134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65F47-2B41-4DC7-9BAA-7F52D31A26CB}">
      <dsp:nvSpPr>
        <dsp:cNvPr id="0" name=""/>
        <dsp:cNvSpPr/>
      </dsp:nvSpPr>
      <dsp:spPr>
        <a:xfrm>
          <a:off x="3620521" y="726643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Print invoices and reports from anywhere</a:t>
          </a:r>
          <a:endParaRPr lang="en-US" sz="1000" b="1" kern="1200" dirty="0"/>
        </a:p>
      </dsp:txBody>
      <dsp:txXfrm>
        <a:off x="3846830" y="922427"/>
        <a:ext cx="912982" cy="789836"/>
      </dsp:txXfrm>
    </dsp:sp>
    <dsp:sp modelId="{24762F2E-71F0-4ADA-890F-8EF14852BF7E}">
      <dsp:nvSpPr>
        <dsp:cNvPr id="0" name=""/>
        <dsp:cNvSpPr/>
      </dsp:nvSpPr>
      <dsp:spPr>
        <a:xfrm>
          <a:off x="3482139" y="2777337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43EAF-7968-41EC-9E27-F3DF32EFD541}">
      <dsp:nvSpPr>
        <dsp:cNvPr id="0" name=""/>
        <dsp:cNvSpPr/>
      </dsp:nvSpPr>
      <dsp:spPr>
        <a:xfrm>
          <a:off x="3620521" y="2155139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Free upgrades to future release features</a:t>
          </a:r>
          <a:endParaRPr lang="en-US" sz="1000" b="1" kern="1200" dirty="0"/>
        </a:p>
      </dsp:txBody>
      <dsp:txXfrm>
        <a:off x="3846830" y="2350923"/>
        <a:ext cx="912982" cy="789836"/>
      </dsp:txXfrm>
    </dsp:sp>
    <dsp:sp modelId="{011EE0A4-40B2-4101-B758-085D5443E555}">
      <dsp:nvSpPr>
        <dsp:cNvPr id="0" name=""/>
        <dsp:cNvSpPr/>
      </dsp:nvSpPr>
      <dsp:spPr>
        <a:xfrm>
          <a:off x="2217708" y="2896006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0E60A-F15D-4281-860F-513D5BA94C2C}">
      <dsp:nvSpPr>
        <dsp:cNvPr id="0" name=""/>
        <dsp:cNvSpPr/>
      </dsp:nvSpPr>
      <dsp:spPr>
        <a:xfrm>
          <a:off x="2368106" y="2882595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Payment Modules</a:t>
          </a:r>
          <a:endParaRPr lang="en-US" sz="1000" b="1" kern="1200" dirty="0"/>
        </a:p>
      </dsp:txBody>
      <dsp:txXfrm>
        <a:off x="2594415" y="3078379"/>
        <a:ext cx="912982" cy="789836"/>
      </dsp:txXfrm>
    </dsp:sp>
    <dsp:sp modelId="{6D37CB63-29E4-4C0F-A9C2-B41D504BA8DE}">
      <dsp:nvSpPr>
        <dsp:cNvPr id="0" name=""/>
        <dsp:cNvSpPr/>
      </dsp:nvSpPr>
      <dsp:spPr>
        <a:xfrm>
          <a:off x="1471919" y="1883664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CD72A-7733-40ED-84C6-5DB7401254FA}">
      <dsp:nvSpPr>
        <dsp:cNvPr id="0" name=""/>
        <dsp:cNvSpPr/>
      </dsp:nvSpPr>
      <dsp:spPr>
        <a:xfrm>
          <a:off x="1109878" y="2155952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Rich Quiz and knowledge pool</a:t>
          </a:r>
          <a:endParaRPr lang="en-US" sz="1000" b="1" kern="1200" dirty="0"/>
        </a:p>
      </dsp:txBody>
      <dsp:txXfrm>
        <a:off x="1336187" y="2351736"/>
        <a:ext cx="912982" cy="789836"/>
      </dsp:txXfrm>
    </dsp:sp>
    <dsp:sp modelId="{D25396D2-7211-4020-BED7-655EF202902D}">
      <dsp:nvSpPr>
        <dsp:cNvPr id="0" name=""/>
        <dsp:cNvSpPr/>
      </dsp:nvSpPr>
      <dsp:spPr>
        <a:xfrm>
          <a:off x="1109878" y="725017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No infrastructure maintenance</a:t>
          </a:r>
          <a:endParaRPr lang="en-US" sz="1000" b="1" kern="1200" dirty="0"/>
        </a:p>
      </dsp:txBody>
      <dsp:txXfrm>
        <a:off x="1336187" y="920801"/>
        <a:ext cx="912982" cy="78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72081-0598-4E9A-ACA1-E27E1FCE4E59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5D6E5-85BA-4795-A9D4-C7BF02087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1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D6E5-85BA-4795-A9D4-C7BF020876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4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D6E5-85BA-4795-A9D4-C7BF020876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50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D6E5-85BA-4795-A9D4-C7BF020876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9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D6E5-85BA-4795-A9D4-C7BF020876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2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D6E5-85BA-4795-A9D4-C7BF020876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D6E5-85BA-4795-A9D4-C7BF020876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D6E5-85BA-4795-A9D4-C7BF020876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17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D6E5-85BA-4795-A9D4-C7BF020876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6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2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42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78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96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25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6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50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53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71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00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08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56502" y="104447"/>
            <a:ext cx="8869433" cy="4923603"/>
          </a:xfrm>
          <a:prstGeom prst="round2DiagRect">
            <a:avLst>
              <a:gd name="adj1" fmla="val 12015"/>
              <a:gd name="adj2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1F497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3" y="583641"/>
            <a:ext cx="1250794" cy="4634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0109" y="1151791"/>
            <a:ext cx="1037853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u="sng" dirty="0" smtClean="0"/>
              <a:t>Rich Features</a:t>
            </a:r>
            <a:endParaRPr lang="en-US" sz="1600" b="1" u="sng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74" y="-612184"/>
            <a:ext cx="8276096" cy="551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13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45740" y="93684"/>
            <a:ext cx="8869433" cy="4923603"/>
          </a:xfrm>
          <a:prstGeom prst="round2DiagRect">
            <a:avLst>
              <a:gd name="adj1" fmla="val 12015"/>
              <a:gd name="adj2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1F497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2211" y="4743390"/>
            <a:ext cx="28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784E3"/>
                </a:solidFill>
              </a:rPr>
              <a:t>Confidential and subject to change without notice. </a:t>
            </a:r>
          </a:p>
          <a:p>
            <a:endParaRPr lang="en-US" sz="1000" dirty="0">
              <a:solidFill>
                <a:srgbClr val="0784E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912" y="343506"/>
            <a:ext cx="586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Admin</a:t>
            </a:r>
            <a:r>
              <a:rPr lang="en-US" sz="2400" b="1" dirty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 </a:t>
            </a:r>
            <a:r>
              <a:rPr lang="en-US" sz="2400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services</a:t>
            </a:r>
            <a:endParaRPr lang="en-US" sz="2400" dirty="0">
              <a:solidFill>
                <a:srgbClr val="0784E3"/>
              </a:solidFill>
              <a:latin typeface="Lucida Sans" panose="020B0602030504020204" pitchFamily="34" charset="0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67" y="4428024"/>
            <a:ext cx="434913" cy="434913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30829148"/>
              </p:ext>
            </p:extLst>
          </p:nvPr>
        </p:nvGraphicFramePr>
        <p:xfrm>
          <a:off x="1172842" y="67939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17807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45740" y="93684"/>
            <a:ext cx="8869433" cy="4923603"/>
          </a:xfrm>
          <a:prstGeom prst="round2DiagRect">
            <a:avLst>
              <a:gd name="adj1" fmla="val 12015"/>
              <a:gd name="adj2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1F497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2211" y="4743390"/>
            <a:ext cx="28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784E3"/>
                </a:solidFill>
              </a:rPr>
              <a:t>Confidential and subject to change without notice. </a:t>
            </a:r>
          </a:p>
          <a:p>
            <a:endParaRPr lang="en-US" sz="1000" dirty="0">
              <a:solidFill>
                <a:srgbClr val="0784E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912" y="343506"/>
            <a:ext cx="586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Finance</a:t>
            </a:r>
            <a:r>
              <a:rPr lang="en-US" sz="2400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 services</a:t>
            </a:r>
            <a:endParaRPr lang="en-US" sz="2400" b="1" baseline="30000" dirty="0">
              <a:solidFill>
                <a:srgbClr val="0784E3"/>
              </a:solidFill>
              <a:latin typeface="Lucida Sans" panose="020B0602030504020204" pitchFamily="34" charset="0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67" y="4428024"/>
            <a:ext cx="434913" cy="434913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632283"/>
              </p:ext>
            </p:extLst>
          </p:nvPr>
        </p:nvGraphicFramePr>
        <p:xfrm>
          <a:off x="1309607" y="805171"/>
          <a:ext cx="6034122" cy="39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11499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45740" y="93684"/>
            <a:ext cx="8869433" cy="4923603"/>
          </a:xfrm>
          <a:prstGeom prst="round2DiagRect">
            <a:avLst>
              <a:gd name="adj1" fmla="val 12015"/>
              <a:gd name="adj2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1F497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2211" y="4743390"/>
            <a:ext cx="28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784E3"/>
                </a:solidFill>
              </a:rPr>
              <a:t>Confidential and subject to change without notice. </a:t>
            </a:r>
          </a:p>
          <a:p>
            <a:endParaRPr lang="en-US" sz="1000" dirty="0">
              <a:solidFill>
                <a:srgbClr val="0784E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912" y="343506"/>
            <a:ext cx="586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Enrichmen</a:t>
            </a:r>
            <a:r>
              <a:rPr lang="en-US" sz="2400" dirty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t</a:t>
            </a:r>
            <a:r>
              <a:rPr lang="en-US" sz="2400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 </a:t>
            </a:r>
            <a:r>
              <a:rPr lang="en-US" sz="2400" dirty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s</a:t>
            </a:r>
            <a:r>
              <a:rPr lang="en-US" sz="2400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ervices</a:t>
            </a:r>
            <a:endParaRPr lang="en-US" sz="2400" baseline="30000" dirty="0">
              <a:solidFill>
                <a:srgbClr val="0784E3"/>
              </a:solidFill>
              <a:latin typeface="Lucida Sans" panose="020B0602030504020204" pitchFamily="34" charset="0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67" y="4428024"/>
            <a:ext cx="434913" cy="434913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553284567"/>
              </p:ext>
            </p:extLst>
          </p:nvPr>
        </p:nvGraphicFramePr>
        <p:xfrm>
          <a:off x="1327826" y="7001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01156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45740" y="93684"/>
            <a:ext cx="8869433" cy="4923603"/>
          </a:xfrm>
          <a:prstGeom prst="round2DiagRect">
            <a:avLst>
              <a:gd name="adj1" fmla="val 12015"/>
              <a:gd name="adj2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1F497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2211" y="4743390"/>
            <a:ext cx="28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784E3"/>
                </a:solidFill>
              </a:rPr>
              <a:t>Confidential and subject to change without notice. </a:t>
            </a:r>
          </a:p>
          <a:p>
            <a:endParaRPr lang="en-US" sz="1000" dirty="0">
              <a:solidFill>
                <a:srgbClr val="0784E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912" y="343506"/>
            <a:ext cx="586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Collaboration </a:t>
            </a:r>
            <a:r>
              <a:rPr lang="en-US" sz="2400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services</a:t>
            </a:r>
            <a:endParaRPr lang="en-US" sz="2400" dirty="0">
              <a:solidFill>
                <a:srgbClr val="0784E3"/>
              </a:solidFill>
              <a:latin typeface="Lucida Sans" panose="020B0602030504020204" pitchFamily="34" charset="0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67" y="4428024"/>
            <a:ext cx="434913" cy="434913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3359604"/>
              </p:ext>
            </p:extLst>
          </p:nvPr>
        </p:nvGraphicFramePr>
        <p:xfrm>
          <a:off x="1331040" y="74228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61705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45740" y="93684"/>
            <a:ext cx="8869433" cy="4923603"/>
          </a:xfrm>
          <a:prstGeom prst="round2DiagRect">
            <a:avLst>
              <a:gd name="adj1" fmla="val 12015"/>
              <a:gd name="adj2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1F497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2211" y="4743390"/>
            <a:ext cx="28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784E3"/>
                </a:solidFill>
              </a:rPr>
              <a:t>Confidential and subject to change without notice. </a:t>
            </a:r>
          </a:p>
          <a:p>
            <a:endParaRPr lang="en-US" sz="1000" dirty="0">
              <a:solidFill>
                <a:srgbClr val="0784E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912" y="343506"/>
            <a:ext cx="586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Other</a:t>
            </a:r>
            <a:r>
              <a:rPr lang="en-US" sz="2400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 services</a:t>
            </a:r>
            <a:endParaRPr lang="en-US" sz="2400" baseline="30000" dirty="0">
              <a:solidFill>
                <a:srgbClr val="0784E3"/>
              </a:solidFill>
              <a:latin typeface="Lucida Sans" panose="020B0602030504020204" pitchFamily="34" charset="0"/>
              <a:cs typeface="Trebuchet M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67" y="4428024"/>
            <a:ext cx="434913" cy="434913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94135990"/>
              </p:ext>
            </p:extLst>
          </p:nvPr>
        </p:nvGraphicFramePr>
        <p:xfrm>
          <a:off x="1305058" y="69087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87709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45740" y="93684"/>
            <a:ext cx="8869433" cy="4923603"/>
          </a:xfrm>
          <a:prstGeom prst="round2DiagRect">
            <a:avLst>
              <a:gd name="adj1" fmla="val 12015"/>
              <a:gd name="adj2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1F497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2211" y="4743390"/>
            <a:ext cx="28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784E3"/>
                </a:solidFill>
              </a:rPr>
              <a:t>Confidential and subject to change without notice. </a:t>
            </a:r>
          </a:p>
          <a:p>
            <a:endParaRPr lang="en-US" sz="1000" dirty="0">
              <a:solidFill>
                <a:srgbClr val="0784E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912" y="343506"/>
            <a:ext cx="586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Zingoare </a:t>
            </a:r>
            <a:r>
              <a:rPr lang="en-US" sz="2400" b="1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Pricing</a:t>
            </a:r>
            <a:endParaRPr lang="en-US" sz="2400" b="1" baseline="30000" dirty="0">
              <a:solidFill>
                <a:srgbClr val="0784E3"/>
              </a:solidFill>
              <a:latin typeface="Lucida Sans" panose="020B0602030504020204" pitchFamily="34" charset="0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187" y="4312503"/>
            <a:ext cx="75473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784E3"/>
                </a:solidFill>
                <a:latin typeface="Trebuchet MS"/>
                <a:cs typeface="Trebuchet MS"/>
              </a:rPr>
              <a:t>All the features discussed until Now and a lot more upcoming features</a:t>
            </a:r>
            <a:r>
              <a:rPr lang="en-US" sz="900" b="1" dirty="0" smtClean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lang="en-US" sz="900" dirty="0" smtClean="0">
                <a:latin typeface="Trebuchet MS"/>
                <a:cs typeface="Trebuchet MS"/>
              </a:rPr>
              <a:t>Absolutely </a:t>
            </a:r>
            <a:r>
              <a:rPr lang="en-US" sz="900" b="1" dirty="0" smtClean="0">
                <a:latin typeface="Trebuchet MS"/>
                <a:cs typeface="Trebuchet MS"/>
              </a:rPr>
              <a:t>Free</a:t>
            </a:r>
            <a:r>
              <a:rPr lang="en-US" sz="900" dirty="0" smtClean="0">
                <a:latin typeface="Trebuchet MS"/>
                <a:cs typeface="Trebuchet MS"/>
              </a:rPr>
              <a:t> – </a:t>
            </a:r>
            <a:r>
              <a:rPr lang="en-US" sz="900" b="1" dirty="0" smtClean="0">
                <a:latin typeface="Trebuchet MS"/>
                <a:cs typeface="Trebuchet MS"/>
              </a:rPr>
              <a:t>No hidden fee </a:t>
            </a:r>
            <a:r>
              <a:rPr lang="en-US" sz="900" dirty="0" smtClean="0">
                <a:latin typeface="Trebuchet MS"/>
                <a:cs typeface="Trebuchet MS"/>
              </a:rPr>
              <a:t>– </a:t>
            </a:r>
            <a:r>
              <a:rPr lang="en-US" sz="900" b="1" dirty="0" smtClean="0">
                <a:latin typeface="Trebuchet MS"/>
                <a:cs typeface="Trebuchet MS"/>
              </a:rPr>
              <a:t>No fine Print gimmicks</a:t>
            </a:r>
            <a:r>
              <a:rPr lang="en-US" sz="900" dirty="0" smtClean="0">
                <a:latin typeface="Trebuchet MS"/>
                <a:cs typeface="Trebuchet MS"/>
              </a:rPr>
              <a:t>.</a:t>
            </a:r>
            <a:endParaRPr lang="en-US" sz="900" dirty="0">
              <a:latin typeface="Trebuchet MS"/>
              <a:cs typeface="Trebuchet M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67" y="4428024"/>
            <a:ext cx="434913" cy="4349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36229" y="1441125"/>
            <a:ext cx="7319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Lucida Sans" panose="020B0602030504020204" pitchFamily="34" charset="0"/>
                <a:cs typeface="Trebuchet MS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Lucida Sans" panose="020B0602030504020204" pitchFamily="34" charset="0"/>
                <a:cs typeface="Trebuchet MS"/>
              </a:rPr>
              <a:t>  One-time </a:t>
            </a:r>
            <a:r>
              <a:rPr lang="en-US" sz="3200" b="1" dirty="0" smtClean="0">
                <a:solidFill>
                  <a:srgbClr val="0784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Trebuchet MS"/>
              </a:rPr>
              <a:t>$29.</a:t>
            </a:r>
            <a:r>
              <a:rPr lang="en-US" sz="2800" b="1" baseline="30000" dirty="0" smtClean="0">
                <a:solidFill>
                  <a:srgbClr val="0784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Trebuchet MS"/>
              </a:rPr>
              <a:t>99</a:t>
            </a:r>
            <a:r>
              <a:rPr lang="en-US" sz="2800" b="1" baseline="30000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*</a:t>
            </a:r>
            <a:r>
              <a:rPr lang="en-US" sz="2000" b="1" dirty="0" smtClean="0">
                <a:solidFill>
                  <a:prstClr val="black"/>
                </a:solidFill>
                <a:latin typeface="Lucida Sans" panose="020B0602030504020204" pitchFamily="34" charset="0"/>
                <a:cs typeface="Trebuchet MS"/>
              </a:rPr>
              <a:t>configuration fee</a:t>
            </a:r>
            <a:endParaRPr lang="en-US" sz="2000" dirty="0">
              <a:solidFill>
                <a:prstClr val="black"/>
              </a:solidFill>
              <a:latin typeface="Lucida Sans" panose="020B0602030504020204" pitchFamily="34" charset="0"/>
              <a:cs typeface="Trebuchet MS"/>
            </a:endParaRPr>
          </a:p>
          <a:p>
            <a:endParaRPr lang="en-US" sz="2800" dirty="0">
              <a:solidFill>
                <a:srgbClr val="0784E3"/>
              </a:solidFill>
              <a:latin typeface="Lucida Sans" panose="020B0602030504020204" pitchFamily="34" charset="0"/>
              <a:cs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1617" y="1999987"/>
            <a:ext cx="8265468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Lucida Sans" panose="020B0602030504020204" pitchFamily="34" charset="0"/>
                <a:cs typeface="Trebuchet MS"/>
              </a:rPr>
              <a:t>As low as </a:t>
            </a:r>
            <a:r>
              <a:rPr lang="en-US" sz="3600" b="1" dirty="0" smtClean="0">
                <a:solidFill>
                  <a:srgbClr val="0784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Trebuchet MS"/>
              </a:rPr>
              <a:t>99</a:t>
            </a:r>
            <a:r>
              <a:rPr lang="en-US" sz="3600" b="1" baseline="30000" dirty="0">
                <a:solidFill>
                  <a:srgbClr val="0784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Trebuchet MS"/>
              </a:rPr>
              <a:t>¢</a:t>
            </a:r>
            <a:r>
              <a:rPr lang="en-US" sz="2000" b="1" dirty="0" smtClean="0">
                <a:latin typeface="Lucida Sans" panose="020B0602030504020204" pitchFamily="34" charset="0"/>
                <a:cs typeface="Trebuchet MS"/>
              </a:rPr>
              <a:t>per member/month</a:t>
            </a:r>
            <a:endParaRPr lang="en-US" sz="2000" dirty="0" smtClean="0">
              <a:latin typeface="Lucida Sans" panose="020B0602030504020204" pitchFamily="34" charset="0"/>
              <a:cs typeface="Trebuchet MS"/>
            </a:endParaRPr>
          </a:p>
          <a:p>
            <a:endParaRPr lang="en-US" sz="2800" baseline="30000" dirty="0">
              <a:solidFill>
                <a:srgbClr val="0784E3"/>
              </a:solidFill>
              <a:latin typeface="Lucida Sans" panose="020B0602030504020204" pitchFamily="34" charset="0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2198" y="2846628"/>
            <a:ext cx="507338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784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2 Months </a:t>
            </a:r>
            <a:r>
              <a:rPr lang="en-US" sz="2800" b="1" dirty="0" smtClean="0">
                <a:solidFill>
                  <a:srgbClr val="0784E3"/>
                </a:solidFill>
                <a:latin typeface="Trebuchet MS"/>
                <a:cs typeface="Trebuchet MS"/>
              </a:rPr>
              <a:t>– Absolutely FREE</a:t>
            </a:r>
            <a:endParaRPr lang="en-US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72849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45740" y="93684"/>
            <a:ext cx="8869433" cy="4923603"/>
          </a:xfrm>
          <a:prstGeom prst="round2DiagRect">
            <a:avLst>
              <a:gd name="adj1" fmla="val 12015"/>
              <a:gd name="adj2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1F497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2211" y="4743390"/>
            <a:ext cx="28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784E3"/>
                </a:solidFill>
              </a:rPr>
              <a:t>Confidential and subject to change without notice. </a:t>
            </a:r>
          </a:p>
          <a:p>
            <a:endParaRPr lang="en-US" sz="1000" dirty="0">
              <a:solidFill>
                <a:srgbClr val="0784E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188151" y="436214"/>
            <a:ext cx="782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784E3"/>
                </a:solidFill>
                <a:latin typeface="Trebuchet MS" panose="020B0603020202020204" pitchFamily="34" charset="0"/>
                <a:cs typeface="Trebuchet MS"/>
              </a:rPr>
              <a:t>Happy to </a:t>
            </a:r>
            <a:r>
              <a:rPr lang="en-US" sz="2400" b="1" dirty="0" smtClean="0">
                <a:solidFill>
                  <a:srgbClr val="0784E3"/>
                </a:solidFill>
                <a:latin typeface="Trebuchet MS" panose="020B0603020202020204" pitchFamily="34" charset="0"/>
                <a:cs typeface="Trebuchet MS"/>
              </a:rPr>
              <a:t>help</a:t>
            </a:r>
            <a:r>
              <a:rPr lang="en-US" sz="2400" dirty="0" smtClean="0">
                <a:solidFill>
                  <a:srgbClr val="0784E3"/>
                </a:solidFill>
                <a:latin typeface="Trebuchet MS" panose="020B0603020202020204" pitchFamily="34" charset="0"/>
                <a:cs typeface="Trebuchet MS"/>
              </a:rPr>
              <a:t>!!</a:t>
            </a:r>
            <a:endParaRPr lang="en-US" dirty="0">
              <a:solidFill>
                <a:srgbClr val="0784E3"/>
              </a:solidFill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74" y="3355450"/>
            <a:ext cx="1490732" cy="149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83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256</Words>
  <Application>Microsoft Office PowerPoint</Application>
  <PresentationFormat>On-screen Show (16:9)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Lucida Sans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Kosaraju</dc:creator>
  <cp:lastModifiedBy>Maddali, Venkat</cp:lastModifiedBy>
  <cp:revision>47</cp:revision>
  <dcterms:created xsi:type="dcterms:W3CDTF">2014-05-07T22:51:02Z</dcterms:created>
  <dcterms:modified xsi:type="dcterms:W3CDTF">2014-08-13T19:46:58Z</dcterms:modified>
</cp:coreProperties>
</file>