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9" r:id="rId2"/>
    <p:sldId id="257" r:id="rId3"/>
    <p:sldId id="266" r:id="rId4"/>
    <p:sldId id="267" r:id="rId5"/>
    <p:sldId id="268" r:id="rId6"/>
    <p:sldId id="27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8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46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0F935-5B5A-48C0-9303-DEE4E27D53D6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A3564D-A5BA-4428-A2FB-27C5CA9D0417}">
      <dgm:prSet phldrT="[Text]"/>
      <dgm:spPr/>
      <dgm:t>
        <a:bodyPr/>
        <a:lstStyle/>
        <a:p>
          <a:r>
            <a:rPr lang="en-US" b="1" dirty="0" smtClean="0"/>
            <a:t>Primary Server</a:t>
          </a:r>
        </a:p>
        <a:p>
          <a:r>
            <a:rPr 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13.6 GHz CPU</a:t>
          </a:r>
        </a:p>
        <a:p>
          <a:r>
            <a:rPr 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2GB RAM</a:t>
          </a:r>
        </a:p>
        <a:p>
          <a:r>
            <a:rPr 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SSD HDD</a:t>
          </a:r>
        </a:p>
        <a:p>
          <a:r>
            <a:rPr 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2TB Network</a:t>
          </a:r>
        </a:p>
        <a:p>
          <a:endParaRPr lang="en-US" dirty="0"/>
        </a:p>
      </dgm:t>
    </dgm:pt>
    <dgm:pt modelId="{600EDB15-FE7A-45E3-9639-9CF2CA110ABD}" type="parTrans" cxnId="{2135A849-860E-492E-9147-849292A57679}">
      <dgm:prSet/>
      <dgm:spPr/>
      <dgm:t>
        <a:bodyPr/>
        <a:lstStyle/>
        <a:p>
          <a:endParaRPr lang="en-US"/>
        </a:p>
      </dgm:t>
    </dgm:pt>
    <dgm:pt modelId="{EFF7AFD3-BAF0-49B0-BA5E-74AFAFA211DC}" type="sibTrans" cxnId="{2135A849-860E-492E-9147-849292A57679}">
      <dgm:prSet/>
      <dgm:spPr/>
      <dgm:t>
        <a:bodyPr/>
        <a:lstStyle/>
        <a:p>
          <a:endParaRPr lang="en-US"/>
        </a:p>
      </dgm:t>
    </dgm:pt>
    <dgm:pt modelId="{702C7036-3598-43C6-BDAC-3B26F7A6F392}">
      <dgm:prSet phldrT="[Text]"/>
      <dgm:spPr/>
      <dgm:t>
        <a:bodyPr/>
        <a:lstStyle/>
        <a:p>
          <a:r>
            <a:rPr lang="en-US" b="1" dirty="0" smtClean="0"/>
            <a:t>HA Server</a:t>
          </a:r>
        </a:p>
        <a:p>
          <a:r>
            <a:rPr 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2048L CPU</a:t>
          </a:r>
        </a:p>
        <a:p>
          <a:r>
            <a:rPr 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2GB RAM</a:t>
          </a:r>
        </a:p>
        <a:p>
          <a:r>
            <a:rPr 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SSD HDD</a:t>
          </a:r>
        </a:p>
        <a:p>
          <a:r>
            <a:rPr 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3000 GB Network</a:t>
          </a:r>
          <a:endParaRPr lang="en-US" b="1" dirty="0"/>
        </a:p>
      </dgm:t>
    </dgm:pt>
    <dgm:pt modelId="{0D9093A5-17A4-4E55-804B-D0345E869053}" type="parTrans" cxnId="{7136C97D-4DC0-4695-8CB6-BE7844E85E35}">
      <dgm:prSet/>
      <dgm:spPr/>
      <dgm:t>
        <a:bodyPr/>
        <a:lstStyle/>
        <a:p>
          <a:endParaRPr lang="en-US"/>
        </a:p>
      </dgm:t>
    </dgm:pt>
    <dgm:pt modelId="{01F74FD8-B175-41ED-97FC-1504B931D41B}" type="sibTrans" cxnId="{7136C97D-4DC0-4695-8CB6-BE7844E85E35}">
      <dgm:prSet/>
      <dgm:spPr/>
      <dgm:t>
        <a:bodyPr/>
        <a:lstStyle/>
        <a:p>
          <a:endParaRPr lang="en-US"/>
        </a:p>
      </dgm:t>
    </dgm:pt>
    <dgm:pt modelId="{3767F83A-F6CF-4558-A07E-CCCA20C55846}">
      <dgm:prSet phldrT="[Text]"/>
      <dgm:spPr/>
      <dgm:t>
        <a:bodyPr/>
        <a:lstStyle/>
        <a:p>
          <a:r>
            <a:rPr lang="en-US" b="1" dirty="0" smtClean="0"/>
            <a:t>Back Up Server</a:t>
          </a:r>
        </a:p>
        <a:p>
          <a:r>
            <a:rPr 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4 Core CPU</a:t>
          </a:r>
        </a:p>
        <a:p>
          <a:r>
            <a:rPr 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16GB RAM</a:t>
          </a:r>
        </a:p>
        <a:p>
          <a:r>
            <a:rPr 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SDDHDD</a:t>
          </a:r>
        </a:p>
        <a:p>
          <a:r>
            <a:rPr lang="en-US" dirty="0" err="1" smtClean="0">
              <a:solidFill>
                <a:schemeClr val="tx2">
                  <a:lumMod val="60000"/>
                  <a:lumOff val="40000"/>
                </a:schemeClr>
              </a:solidFill>
            </a:rPr>
            <a:t>HighSpeed</a:t>
          </a:r>
          <a:r>
            <a:rPr 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 Network</a:t>
          </a:r>
        </a:p>
        <a:p>
          <a:r>
            <a:rPr 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 </a:t>
          </a:r>
          <a:endParaRPr lang="en-US" b="1" dirty="0"/>
        </a:p>
      </dgm:t>
    </dgm:pt>
    <dgm:pt modelId="{3E068080-3D91-41EE-BD82-C5DCDE5A39EA}" type="parTrans" cxnId="{F94CE4A1-288D-44A4-9D8E-2B29684514B9}">
      <dgm:prSet/>
      <dgm:spPr/>
      <dgm:t>
        <a:bodyPr/>
        <a:lstStyle/>
        <a:p>
          <a:endParaRPr lang="en-US"/>
        </a:p>
      </dgm:t>
    </dgm:pt>
    <dgm:pt modelId="{FD1CFA6B-B57B-4176-8667-6BF203DAE699}" type="sibTrans" cxnId="{F94CE4A1-288D-44A4-9D8E-2B29684514B9}">
      <dgm:prSet/>
      <dgm:spPr/>
      <dgm:t>
        <a:bodyPr/>
        <a:lstStyle/>
        <a:p>
          <a:endParaRPr lang="en-US"/>
        </a:p>
      </dgm:t>
    </dgm:pt>
    <dgm:pt modelId="{3A54A917-D16D-4E71-AFDA-423060442374}" type="pres">
      <dgm:prSet presAssocID="{8C00F935-5B5A-48C0-9303-DEE4E27D53D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A4A537E-CC8B-4E37-BBFF-EA9A90C42B72}" type="pres">
      <dgm:prSet presAssocID="{6DA3564D-A5BA-4428-A2FB-27C5CA9D0417}" presName="composite" presStyleCnt="0"/>
      <dgm:spPr/>
    </dgm:pt>
    <dgm:pt modelId="{E5F6BF04-13B5-479D-B941-268DF168B1C1}" type="pres">
      <dgm:prSet presAssocID="{6DA3564D-A5BA-4428-A2FB-27C5CA9D0417}" presName="LShape" presStyleLbl="alignNode1" presStyleIdx="0" presStyleCnt="5"/>
      <dgm:spPr/>
    </dgm:pt>
    <dgm:pt modelId="{9E37ADAC-FDFF-44E6-AC6F-79AFB88B6E68}" type="pres">
      <dgm:prSet presAssocID="{6DA3564D-A5BA-4428-A2FB-27C5CA9D041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59FE9-2D4A-4F54-89BF-E019C47FBC6C}" type="pres">
      <dgm:prSet presAssocID="{6DA3564D-A5BA-4428-A2FB-27C5CA9D0417}" presName="Triangle" presStyleLbl="alignNode1" presStyleIdx="1" presStyleCnt="5"/>
      <dgm:spPr/>
    </dgm:pt>
    <dgm:pt modelId="{51D09828-1FC8-40F5-B2A4-D1A49860E4AB}" type="pres">
      <dgm:prSet presAssocID="{EFF7AFD3-BAF0-49B0-BA5E-74AFAFA211DC}" presName="sibTrans" presStyleCnt="0"/>
      <dgm:spPr/>
    </dgm:pt>
    <dgm:pt modelId="{76E809B5-B337-4167-950F-965D4B763661}" type="pres">
      <dgm:prSet presAssocID="{EFF7AFD3-BAF0-49B0-BA5E-74AFAFA211DC}" presName="space" presStyleCnt="0"/>
      <dgm:spPr/>
    </dgm:pt>
    <dgm:pt modelId="{598CE777-EA6A-4514-BBE8-96020544D173}" type="pres">
      <dgm:prSet presAssocID="{702C7036-3598-43C6-BDAC-3B26F7A6F392}" presName="composite" presStyleCnt="0"/>
      <dgm:spPr/>
    </dgm:pt>
    <dgm:pt modelId="{BA5D8270-BFA9-4DE8-9EC1-AA9C4C44A682}" type="pres">
      <dgm:prSet presAssocID="{702C7036-3598-43C6-BDAC-3B26F7A6F392}" presName="LShape" presStyleLbl="alignNode1" presStyleIdx="2" presStyleCnt="5"/>
      <dgm:spPr/>
    </dgm:pt>
    <dgm:pt modelId="{2A787008-5150-46B1-9D75-DA7B8E9D81F1}" type="pres">
      <dgm:prSet presAssocID="{702C7036-3598-43C6-BDAC-3B26F7A6F392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E64C6-7DB2-4B5B-8EDF-07BA457A6022}" type="pres">
      <dgm:prSet presAssocID="{702C7036-3598-43C6-BDAC-3B26F7A6F392}" presName="Triangle" presStyleLbl="alignNode1" presStyleIdx="3" presStyleCnt="5"/>
      <dgm:spPr/>
    </dgm:pt>
    <dgm:pt modelId="{5D334386-51D4-4620-B805-86CC9C75322D}" type="pres">
      <dgm:prSet presAssocID="{01F74FD8-B175-41ED-97FC-1504B931D41B}" presName="sibTrans" presStyleCnt="0"/>
      <dgm:spPr/>
    </dgm:pt>
    <dgm:pt modelId="{C680CA0F-5370-4FC0-A814-F88C2F7E9F54}" type="pres">
      <dgm:prSet presAssocID="{01F74FD8-B175-41ED-97FC-1504B931D41B}" presName="space" presStyleCnt="0"/>
      <dgm:spPr/>
    </dgm:pt>
    <dgm:pt modelId="{0800BFAB-0382-4C20-8DFB-96178AC327D6}" type="pres">
      <dgm:prSet presAssocID="{3767F83A-F6CF-4558-A07E-CCCA20C55846}" presName="composite" presStyleCnt="0"/>
      <dgm:spPr/>
    </dgm:pt>
    <dgm:pt modelId="{A2A0E95D-1C5C-4CC4-A9B1-C387FFF6FE71}" type="pres">
      <dgm:prSet presAssocID="{3767F83A-F6CF-4558-A07E-CCCA20C55846}" presName="LShape" presStyleLbl="alignNode1" presStyleIdx="4" presStyleCnt="5"/>
      <dgm:spPr/>
    </dgm:pt>
    <dgm:pt modelId="{204ECF92-20B8-4727-944D-BB8A77604F1C}" type="pres">
      <dgm:prSet presAssocID="{3767F83A-F6CF-4558-A07E-CCCA20C55846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58432-71E7-40BE-8F9D-F5F42D75AB10}" type="presOf" srcId="{8C00F935-5B5A-48C0-9303-DEE4E27D53D6}" destId="{3A54A917-D16D-4E71-AFDA-423060442374}" srcOrd="0" destOrd="0" presId="urn:microsoft.com/office/officeart/2009/3/layout/StepUpProcess"/>
    <dgm:cxn modelId="{8FFE6551-2744-4984-9808-0ADE0062431A}" type="presOf" srcId="{702C7036-3598-43C6-BDAC-3B26F7A6F392}" destId="{2A787008-5150-46B1-9D75-DA7B8E9D81F1}" srcOrd="0" destOrd="0" presId="urn:microsoft.com/office/officeart/2009/3/layout/StepUpProcess"/>
    <dgm:cxn modelId="{7136C97D-4DC0-4695-8CB6-BE7844E85E35}" srcId="{8C00F935-5B5A-48C0-9303-DEE4E27D53D6}" destId="{702C7036-3598-43C6-BDAC-3B26F7A6F392}" srcOrd="1" destOrd="0" parTransId="{0D9093A5-17A4-4E55-804B-D0345E869053}" sibTransId="{01F74FD8-B175-41ED-97FC-1504B931D41B}"/>
    <dgm:cxn modelId="{2135A849-860E-492E-9147-849292A57679}" srcId="{8C00F935-5B5A-48C0-9303-DEE4E27D53D6}" destId="{6DA3564D-A5BA-4428-A2FB-27C5CA9D0417}" srcOrd="0" destOrd="0" parTransId="{600EDB15-FE7A-45E3-9639-9CF2CA110ABD}" sibTransId="{EFF7AFD3-BAF0-49B0-BA5E-74AFAFA211DC}"/>
    <dgm:cxn modelId="{25632EC9-2286-4FF9-8BE1-6BEDA6CBE6D3}" type="presOf" srcId="{6DA3564D-A5BA-4428-A2FB-27C5CA9D0417}" destId="{9E37ADAC-FDFF-44E6-AC6F-79AFB88B6E68}" srcOrd="0" destOrd="0" presId="urn:microsoft.com/office/officeart/2009/3/layout/StepUpProcess"/>
    <dgm:cxn modelId="{AE963623-F6D1-49E4-8BC3-B700D17E5BAB}" type="presOf" srcId="{3767F83A-F6CF-4558-A07E-CCCA20C55846}" destId="{204ECF92-20B8-4727-944D-BB8A77604F1C}" srcOrd="0" destOrd="0" presId="urn:microsoft.com/office/officeart/2009/3/layout/StepUpProcess"/>
    <dgm:cxn modelId="{F94CE4A1-288D-44A4-9D8E-2B29684514B9}" srcId="{8C00F935-5B5A-48C0-9303-DEE4E27D53D6}" destId="{3767F83A-F6CF-4558-A07E-CCCA20C55846}" srcOrd="2" destOrd="0" parTransId="{3E068080-3D91-41EE-BD82-C5DCDE5A39EA}" sibTransId="{FD1CFA6B-B57B-4176-8667-6BF203DAE699}"/>
    <dgm:cxn modelId="{4E754811-5D9E-4CF9-8600-1B67E0A4A8BA}" type="presParOf" srcId="{3A54A917-D16D-4E71-AFDA-423060442374}" destId="{7A4A537E-CC8B-4E37-BBFF-EA9A90C42B72}" srcOrd="0" destOrd="0" presId="urn:microsoft.com/office/officeart/2009/3/layout/StepUpProcess"/>
    <dgm:cxn modelId="{5D16D8C3-F076-497F-9104-410D4B10123A}" type="presParOf" srcId="{7A4A537E-CC8B-4E37-BBFF-EA9A90C42B72}" destId="{E5F6BF04-13B5-479D-B941-268DF168B1C1}" srcOrd="0" destOrd="0" presId="urn:microsoft.com/office/officeart/2009/3/layout/StepUpProcess"/>
    <dgm:cxn modelId="{7528D30A-1FA7-4B77-A54D-95D2FF5481E7}" type="presParOf" srcId="{7A4A537E-CC8B-4E37-BBFF-EA9A90C42B72}" destId="{9E37ADAC-FDFF-44E6-AC6F-79AFB88B6E68}" srcOrd="1" destOrd="0" presId="urn:microsoft.com/office/officeart/2009/3/layout/StepUpProcess"/>
    <dgm:cxn modelId="{22AD8892-24C1-426D-BE74-56406173AE7E}" type="presParOf" srcId="{7A4A537E-CC8B-4E37-BBFF-EA9A90C42B72}" destId="{4B159FE9-2D4A-4F54-89BF-E019C47FBC6C}" srcOrd="2" destOrd="0" presId="urn:microsoft.com/office/officeart/2009/3/layout/StepUpProcess"/>
    <dgm:cxn modelId="{7101E01C-4C61-43E1-8F0E-43263A4D5334}" type="presParOf" srcId="{3A54A917-D16D-4E71-AFDA-423060442374}" destId="{51D09828-1FC8-40F5-B2A4-D1A49860E4AB}" srcOrd="1" destOrd="0" presId="urn:microsoft.com/office/officeart/2009/3/layout/StepUpProcess"/>
    <dgm:cxn modelId="{2BB621F1-C537-4DBE-954F-D0B13C271163}" type="presParOf" srcId="{51D09828-1FC8-40F5-B2A4-D1A49860E4AB}" destId="{76E809B5-B337-4167-950F-965D4B763661}" srcOrd="0" destOrd="0" presId="urn:microsoft.com/office/officeart/2009/3/layout/StepUpProcess"/>
    <dgm:cxn modelId="{6664ECBF-553F-4F9C-9D00-A033E6F6CC7A}" type="presParOf" srcId="{3A54A917-D16D-4E71-AFDA-423060442374}" destId="{598CE777-EA6A-4514-BBE8-96020544D173}" srcOrd="2" destOrd="0" presId="urn:microsoft.com/office/officeart/2009/3/layout/StepUpProcess"/>
    <dgm:cxn modelId="{AD6DFED4-E7C0-44FB-BDF1-56AD02CC9D35}" type="presParOf" srcId="{598CE777-EA6A-4514-BBE8-96020544D173}" destId="{BA5D8270-BFA9-4DE8-9EC1-AA9C4C44A682}" srcOrd="0" destOrd="0" presId="urn:microsoft.com/office/officeart/2009/3/layout/StepUpProcess"/>
    <dgm:cxn modelId="{0E1E2760-8B3C-4D09-8732-490CA061D590}" type="presParOf" srcId="{598CE777-EA6A-4514-BBE8-96020544D173}" destId="{2A787008-5150-46B1-9D75-DA7B8E9D81F1}" srcOrd="1" destOrd="0" presId="urn:microsoft.com/office/officeart/2009/3/layout/StepUpProcess"/>
    <dgm:cxn modelId="{041E7307-F037-4312-AEAA-06CA84C63CBF}" type="presParOf" srcId="{598CE777-EA6A-4514-BBE8-96020544D173}" destId="{1A4E64C6-7DB2-4B5B-8EDF-07BA457A6022}" srcOrd="2" destOrd="0" presId="urn:microsoft.com/office/officeart/2009/3/layout/StepUpProcess"/>
    <dgm:cxn modelId="{683D6FA8-DAFB-41B3-A63F-A0A1FB213FF1}" type="presParOf" srcId="{3A54A917-D16D-4E71-AFDA-423060442374}" destId="{5D334386-51D4-4620-B805-86CC9C75322D}" srcOrd="3" destOrd="0" presId="urn:microsoft.com/office/officeart/2009/3/layout/StepUpProcess"/>
    <dgm:cxn modelId="{7A70BBFC-06D5-4611-ABB3-A9427BD42BC7}" type="presParOf" srcId="{5D334386-51D4-4620-B805-86CC9C75322D}" destId="{C680CA0F-5370-4FC0-A814-F88C2F7E9F54}" srcOrd="0" destOrd="0" presId="urn:microsoft.com/office/officeart/2009/3/layout/StepUpProcess"/>
    <dgm:cxn modelId="{7733570A-17BF-44F8-97C2-1821AC963850}" type="presParOf" srcId="{3A54A917-D16D-4E71-AFDA-423060442374}" destId="{0800BFAB-0382-4C20-8DFB-96178AC327D6}" srcOrd="4" destOrd="0" presId="urn:microsoft.com/office/officeart/2009/3/layout/StepUpProcess"/>
    <dgm:cxn modelId="{50B38393-C82B-42F3-BB1C-23462D986289}" type="presParOf" srcId="{0800BFAB-0382-4C20-8DFB-96178AC327D6}" destId="{A2A0E95D-1C5C-4CC4-A9B1-C387FFF6FE71}" srcOrd="0" destOrd="0" presId="urn:microsoft.com/office/officeart/2009/3/layout/StepUpProcess"/>
    <dgm:cxn modelId="{E584B7C7-39BB-403E-B8F1-77C4FA14E570}" type="presParOf" srcId="{0800BFAB-0382-4C20-8DFB-96178AC327D6}" destId="{204ECF92-20B8-4727-944D-BB8A77604F1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6BF04-13B5-479D-B941-268DF168B1C1}">
      <dsp:nvSpPr>
        <dsp:cNvPr id="0" name=""/>
        <dsp:cNvSpPr/>
      </dsp:nvSpPr>
      <dsp:spPr>
        <a:xfrm rot="5400000">
          <a:off x="524164" y="1053525"/>
          <a:ext cx="1577004" cy="262410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7ADAC-FDFF-44E6-AC6F-79AFB88B6E68}">
      <dsp:nvSpPr>
        <dsp:cNvPr id="0" name=""/>
        <dsp:cNvSpPr/>
      </dsp:nvSpPr>
      <dsp:spPr>
        <a:xfrm>
          <a:off x="260923" y="1837566"/>
          <a:ext cx="2369052" cy="2076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Primary Server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13.6 GHz CPU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2GB RAM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SSD HDD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2TB Network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260923" y="1837566"/>
        <a:ext cx="2369052" cy="2076613"/>
      </dsp:txXfrm>
    </dsp:sp>
    <dsp:sp modelId="{4B159FE9-2D4A-4F54-89BF-E019C47FBC6C}">
      <dsp:nvSpPr>
        <dsp:cNvPr id="0" name=""/>
        <dsp:cNvSpPr/>
      </dsp:nvSpPr>
      <dsp:spPr>
        <a:xfrm>
          <a:off x="2182984" y="860336"/>
          <a:ext cx="446990" cy="446990"/>
        </a:xfrm>
        <a:prstGeom prst="triangle">
          <a:avLst>
            <a:gd name="adj" fmla="val 10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D8270-BFA9-4DE8-9EC1-AA9C4C44A682}">
      <dsp:nvSpPr>
        <dsp:cNvPr id="0" name=""/>
        <dsp:cNvSpPr/>
      </dsp:nvSpPr>
      <dsp:spPr>
        <a:xfrm rot="5400000">
          <a:off x="3424347" y="335872"/>
          <a:ext cx="1577004" cy="262410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87008-5150-46B1-9D75-DA7B8E9D81F1}">
      <dsp:nvSpPr>
        <dsp:cNvPr id="0" name=""/>
        <dsp:cNvSpPr/>
      </dsp:nvSpPr>
      <dsp:spPr>
        <a:xfrm>
          <a:off x="3161106" y="1119913"/>
          <a:ext cx="2369052" cy="2076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HA Server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2048L CPU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2GB RAM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SSD HDD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3000 GB Network</a:t>
          </a:r>
          <a:endParaRPr lang="en-US" sz="1700" b="1" kern="1200" dirty="0"/>
        </a:p>
      </dsp:txBody>
      <dsp:txXfrm>
        <a:off x="3161106" y="1119913"/>
        <a:ext cx="2369052" cy="2076613"/>
      </dsp:txXfrm>
    </dsp:sp>
    <dsp:sp modelId="{1A4E64C6-7DB2-4B5B-8EDF-07BA457A6022}">
      <dsp:nvSpPr>
        <dsp:cNvPr id="0" name=""/>
        <dsp:cNvSpPr/>
      </dsp:nvSpPr>
      <dsp:spPr>
        <a:xfrm>
          <a:off x="5083167" y="142683"/>
          <a:ext cx="446990" cy="446990"/>
        </a:xfrm>
        <a:prstGeom prst="triangle">
          <a:avLst>
            <a:gd name="adj" fmla="val 10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0E95D-1C5C-4CC4-A9B1-C387FFF6FE71}">
      <dsp:nvSpPr>
        <dsp:cNvPr id="0" name=""/>
        <dsp:cNvSpPr/>
      </dsp:nvSpPr>
      <dsp:spPr>
        <a:xfrm rot="5400000">
          <a:off x="6324530" y="-381780"/>
          <a:ext cx="1577004" cy="262410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ECF92-20B8-4727-944D-BB8A77604F1C}">
      <dsp:nvSpPr>
        <dsp:cNvPr id="0" name=""/>
        <dsp:cNvSpPr/>
      </dsp:nvSpPr>
      <dsp:spPr>
        <a:xfrm>
          <a:off x="6061288" y="402260"/>
          <a:ext cx="2369052" cy="2076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Back Up Server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4 Core CPU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16GB RAM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SDDHDD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solidFill>
                <a:schemeClr val="tx2">
                  <a:lumMod val="60000"/>
                  <a:lumOff val="40000"/>
                </a:schemeClr>
              </a:solidFill>
            </a:rPr>
            <a:t>HighSpeed</a:t>
          </a:r>
          <a:r>
            <a:rPr lang="en-US" sz="17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 Network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 </a:t>
          </a:r>
          <a:endParaRPr lang="en-US" sz="1700" b="1" kern="1200" dirty="0"/>
        </a:p>
      </dsp:txBody>
      <dsp:txXfrm>
        <a:off x="6061288" y="402260"/>
        <a:ext cx="2369052" cy="2076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72081-0598-4E9A-ACA1-E27E1FCE4E59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5D6E5-85BA-4795-A9D4-C7BF0208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0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6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1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4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2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42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78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6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25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0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3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71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0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08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56502" y="104447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3" y="583641"/>
            <a:ext cx="1250794" cy="4634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733" y="1157082"/>
            <a:ext cx="1324572" cy="276999"/>
          </a:xfrm>
          <a:prstGeom prst="rect">
            <a:avLst/>
          </a:prstGeom>
          <a:ln>
            <a:solidFill>
              <a:srgbClr val="0784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u="sng" dirty="0" smtClean="0"/>
              <a:t>Technology Stack</a:t>
            </a:r>
            <a:endParaRPr lang="en-US" sz="1600" b="1" u="sng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4" y="-612184"/>
            <a:ext cx="8276096" cy="551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0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85058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58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Infrastructure</a:t>
            </a:r>
            <a:r>
              <a:rPr lang="en-US" sz="2400" dirty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 </a:t>
            </a:r>
            <a:r>
              <a:rPr lang="en-US" sz="24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Details</a:t>
            </a:r>
            <a:endParaRPr lang="en-US" sz="24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97" y="2399288"/>
            <a:ext cx="772207" cy="1014368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54277413"/>
              </p:ext>
            </p:extLst>
          </p:nvPr>
        </p:nvGraphicFramePr>
        <p:xfrm>
          <a:off x="365422" y="864524"/>
          <a:ext cx="8430958" cy="4055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04" y="3064155"/>
            <a:ext cx="772207" cy="10143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63" y="1549876"/>
            <a:ext cx="772207" cy="101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7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85058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58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Front End/ UI</a:t>
            </a:r>
            <a:r>
              <a:rPr lang="en-US" sz="24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 Details</a:t>
            </a:r>
            <a:endParaRPr lang="en-US" sz="24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96355" y="1471114"/>
            <a:ext cx="159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784E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5981" y="1818915"/>
            <a:ext cx="202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784E3"/>
                </a:solidFill>
              </a:rPr>
              <a:t>	</a:t>
            </a:r>
            <a:endParaRPr lang="en-US" sz="1600" dirty="0">
              <a:solidFill>
                <a:srgbClr val="0784E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32" y="1199233"/>
            <a:ext cx="3124740" cy="1952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02" y="3349783"/>
            <a:ext cx="1623743" cy="7390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12" y="1606435"/>
            <a:ext cx="1666875" cy="5143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1259" y="1772667"/>
            <a:ext cx="838200" cy="1114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1161" y="3105909"/>
            <a:ext cx="904875" cy="10382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5445" y="3825047"/>
            <a:ext cx="2133600" cy="6381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3069" y="1267179"/>
            <a:ext cx="953963" cy="90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4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10029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58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Backend/Core</a:t>
            </a:r>
            <a:r>
              <a:rPr lang="en-US" sz="24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 Details</a:t>
            </a:r>
            <a:endParaRPr lang="en-US" sz="24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2838" y="1116059"/>
            <a:ext cx="159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784E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6355" y="1471114"/>
            <a:ext cx="159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784E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5981" y="1818915"/>
            <a:ext cx="202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784E3"/>
                </a:solidFill>
              </a:rPr>
              <a:t>	</a:t>
            </a:r>
            <a:endParaRPr lang="en-US" sz="1600" dirty="0">
              <a:solidFill>
                <a:srgbClr val="0784E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4" t="38720" r="27713" b="634"/>
          <a:stretch/>
        </p:blipFill>
        <p:spPr>
          <a:xfrm>
            <a:off x="6962299" y="3328654"/>
            <a:ext cx="1397479" cy="8540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7839" r="73961" b="11859"/>
          <a:stretch/>
        </p:blipFill>
        <p:spPr>
          <a:xfrm>
            <a:off x="1326344" y="2226915"/>
            <a:ext cx="1878587" cy="10413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48" y="3360867"/>
            <a:ext cx="1233937" cy="8218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0" y="3553082"/>
            <a:ext cx="1466850" cy="7429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6" y="1230516"/>
            <a:ext cx="1658804" cy="8767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86" y="1034243"/>
            <a:ext cx="1345721" cy="6964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967" y="2252410"/>
            <a:ext cx="856022" cy="86886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983" y="1031617"/>
            <a:ext cx="1350090" cy="803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48" y="2549953"/>
            <a:ext cx="1619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90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10029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58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Supported Browsers</a:t>
            </a:r>
            <a:endParaRPr lang="en-US" sz="2400" b="1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2838" y="1116059"/>
            <a:ext cx="159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784E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6355" y="1471114"/>
            <a:ext cx="159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784E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5981" y="1818915"/>
            <a:ext cx="202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784E3"/>
                </a:solidFill>
              </a:rPr>
              <a:t>	</a:t>
            </a:r>
            <a:endParaRPr lang="en-US" sz="1600" dirty="0">
              <a:solidFill>
                <a:srgbClr val="0784E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4" y="1826169"/>
            <a:ext cx="2813377" cy="1872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55"/>
          <a:stretch/>
        </p:blipFill>
        <p:spPr>
          <a:xfrm>
            <a:off x="3144180" y="1952055"/>
            <a:ext cx="5652364" cy="15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5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9368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188151" y="436214"/>
            <a:ext cx="782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784E3"/>
                </a:solidFill>
                <a:latin typeface="Trebuchet MS" panose="020B0603020202020204" pitchFamily="34" charset="0"/>
                <a:cs typeface="Trebuchet MS"/>
              </a:rPr>
              <a:t>Happy to </a:t>
            </a:r>
            <a:r>
              <a:rPr lang="en-US" sz="2400" b="1" dirty="0" smtClean="0">
                <a:solidFill>
                  <a:srgbClr val="0784E3"/>
                </a:solidFill>
                <a:latin typeface="Trebuchet MS" panose="020B0603020202020204" pitchFamily="34" charset="0"/>
                <a:cs typeface="Trebuchet MS"/>
              </a:rPr>
              <a:t>help</a:t>
            </a:r>
            <a:r>
              <a:rPr lang="en-US" sz="2400" dirty="0" smtClean="0">
                <a:solidFill>
                  <a:srgbClr val="0784E3"/>
                </a:solidFill>
                <a:latin typeface="Trebuchet MS" panose="020B0603020202020204" pitchFamily="34" charset="0"/>
                <a:cs typeface="Trebuchet MS"/>
              </a:rPr>
              <a:t>!!</a:t>
            </a:r>
            <a:endParaRPr lang="en-US" dirty="0">
              <a:solidFill>
                <a:srgbClr val="0784E3"/>
              </a:solidFill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4" y="3355450"/>
            <a:ext cx="1490732" cy="14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32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97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Sans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Kosaraju</dc:creator>
  <cp:lastModifiedBy>Maddali, Venkat</cp:lastModifiedBy>
  <cp:revision>52</cp:revision>
  <dcterms:created xsi:type="dcterms:W3CDTF">2014-05-07T22:51:02Z</dcterms:created>
  <dcterms:modified xsi:type="dcterms:W3CDTF">2014-08-13T18:25:47Z</dcterms:modified>
</cp:coreProperties>
</file>