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40"/>
  </p:normalViewPr>
  <p:slideViewPr>
    <p:cSldViewPr snapToGrid="0" snapToObjects="1">
      <p:cViewPr varScale="1">
        <p:scale>
          <a:sx n="92" d="100"/>
          <a:sy n="92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F8F8-23D1-684B-ACAC-CEAD999DF3CC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759E-5EF0-144A-A59F-B75BC380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4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F8F8-23D1-684B-ACAC-CEAD999DF3CC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759E-5EF0-144A-A59F-B75BC380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6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F8F8-23D1-684B-ACAC-CEAD999DF3CC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759E-5EF0-144A-A59F-B75BC380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9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F8F8-23D1-684B-ACAC-CEAD999DF3CC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759E-5EF0-144A-A59F-B75BC380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0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F8F8-23D1-684B-ACAC-CEAD999DF3CC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759E-5EF0-144A-A59F-B75BC380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3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F8F8-23D1-684B-ACAC-CEAD999DF3CC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759E-5EF0-144A-A59F-B75BC380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7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F8F8-23D1-684B-ACAC-CEAD999DF3CC}" type="datetimeFigureOut">
              <a:rPr lang="en-US" smtClean="0"/>
              <a:t>5/20/17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759E-5EF0-144A-A59F-B75BC380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8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F8F8-23D1-684B-ACAC-CEAD999DF3CC}" type="datetimeFigureOut">
              <a:rPr lang="en-US" smtClean="0"/>
              <a:t>5/20/17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759E-5EF0-144A-A59F-B75BC380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3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F8F8-23D1-684B-ACAC-CEAD999DF3CC}" type="datetimeFigureOut">
              <a:rPr lang="en-US" smtClean="0"/>
              <a:t>5/20/17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759E-5EF0-144A-A59F-B75BC380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3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F8F8-23D1-684B-ACAC-CEAD999DF3CC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759E-5EF0-144A-A59F-B75BC380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F8F8-23D1-684B-ACAC-CEAD999DF3CC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759E-5EF0-144A-A59F-B75BC380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0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3F8F8-23D1-684B-ACAC-CEAD999DF3CC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4759E-5EF0-144A-A59F-B75BC380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entagon 13"/>
          <p:cNvSpPr/>
          <p:nvPr/>
        </p:nvSpPr>
        <p:spPr>
          <a:xfrm rot="16200000">
            <a:off x="2164301" y="3113807"/>
            <a:ext cx="1842655" cy="574965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49491" y="1246909"/>
            <a:ext cx="3131127" cy="1108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 rot="10800000">
            <a:off x="7644245" y="2479963"/>
            <a:ext cx="2230582" cy="2230582"/>
          </a:xfrm>
          <a:custGeom>
            <a:avLst/>
            <a:gdLst>
              <a:gd name="connsiteX0" fmla="*/ 519546 w 2230582"/>
              <a:gd name="connsiteY0" fmla="*/ 2230582 h 2230582"/>
              <a:gd name="connsiteX1" fmla="*/ 0 w 2230582"/>
              <a:gd name="connsiteY1" fmla="*/ 2230582 h 2230582"/>
              <a:gd name="connsiteX2" fmla="*/ 0 w 2230582"/>
              <a:gd name="connsiteY2" fmla="*/ 519546 h 2230582"/>
              <a:gd name="connsiteX3" fmla="*/ 0 w 2230582"/>
              <a:gd name="connsiteY3" fmla="*/ 259773 h 2230582"/>
              <a:gd name="connsiteX4" fmla="*/ 0 w 2230582"/>
              <a:gd name="connsiteY4" fmla="*/ 0 h 2230582"/>
              <a:gd name="connsiteX5" fmla="*/ 259773 w 2230582"/>
              <a:gd name="connsiteY5" fmla="*/ 0 h 2230582"/>
              <a:gd name="connsiteX6" fmla="*/ 1970809 w 2230582"/>
              <a:gd name="connsiteY6" fmla="*/ 0 h 2230582"/>
              <a:gd name="connsiteX7" fmla="*/ 2230582 w 2230582"/>
              <a:gd name="connsiteY7" fmla="*/ 259773 h 2230582"/>
              <a:gd name="connsiteX8" fmla="*/ 1970809 w 2230582"/>
              <a:gd name="connsiteY8" fmla="*/ 519546 h 2230582"/>
              <a:gd name="connsiteX9" fmla="*/ 519546 w 2230582"/>
              <a:gd name="connsiteY9" fmla="*/ 519546 h 223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582" h="2230582">
                <a:moveTo>
                  <a:pt x="519546" y="2230582"/>
                </a:moveTo>
                <a:lnTo>
                  <a:pt x="0" y="2230582"/>
                </a:lnTo>
                <a:lnTo>
                  <a:pt x="0" y="519546"/>
                </a:lnTo>
                <a:lnTo>
                  <a:pt x="0" y="259773"/>
                </a:lnTo>
                <a:lnTo>
                  <a:pt x="0" y="0"/>
                </a:lnTo>
                <a:lnTo>
                  <a:pt x="259773" y="0"/>
                </a:lnTo>
                <a:lnTo>
                  <a:pt x="1970809" y="0"/>
                </a:lnTo>
                <a:lnTo>
                  <a:pt x="2230582" y="259773"/>
                </a:lnTo>
                <a:lnTo>
                  <a:pt x="1970809" y="519546"/>
                </a:lnTo>
                <a:lnTo>
                  <a:pt x="519546" y="51954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113818" y="3087420"/>
            <a:ext cx="129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1"/>
                </a:solidFill>
              </a:rPr>
              <a:t>PickAnswer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16136" y="3918465"/>
            <a:ext cx="3131127" cy="11083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 rot="16200000">
            <a:off x="1839190" y="2479963"/>
            <a:ext cx="2230582" cy="2230582"/>
          </a:xfrm>
          <a:custGeom>
            <a:avLst/>
            <a:gdLst>
              <a:gd name="connsiteX0" fmla="*/ 519546 w 2230582"/>
              <a:gd name="connsiteY0" fmla="*/ 2230582 h 2230582"/>
              <a:gd name="connsiteX1" fmla="*/ 0 w 2230582"/>
              <a:gd name="connsiteY1" fmla="*/ 2230582 h 2230582"/>
              <a:gd name="connsiteX2" fmla="*/ 0 w 2230582"/>
              <a:gd name="connsiteY2" fmla="*/ 519546 h 2230582"/>
              <a:gd name="connsiteX3" fmla="*/ 0 w 2230582"/>
              <a:gd name="connsiteY3" fmla="*/ 259773 h 2230582"/>
              <a:gd name="connsiteX4" fmla="*/ 0 w 2230582"/>
              <a:gd name="connsiteY4" fmla="*/ 0 h 2230582"/>
              <a:gd name="connsiteX5" fmla="*/ 259773 w 2230582"/>
              <a:gd name="connsiteY5" fmla="*/ 0 h 2230582"/>
              <a:gd name="connsiteX6" fmla="*/ 1970809 w 2230582"/>
              <a:gd name="connsiteY6" fmla="*/ 0 h 2230582"/>
              <a:gd name="connsiteX7" fmla="*/ 2230582 w 2230582"/>
              <a:gd name="connsiteY7" fmla="*/ 259773 h 2230582"/>
              <a:gd name="connsiteX8" fmla="*/ 1970809 w 2230582"/>
              <a:gd name="connsiteY8" fmla="*/ 519546 h 2230582"/>
              <a:gd name="connsiteX9" fmla="*/ 519546 w 2230582"/>
              <a:gd name="connsiteY9" fmla="*/ 519546 h 223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582" h="2230582">
                <a:moveTo>
                  <a:pt x="519546" y="2230582"/>
                </a:moveTo>
                <a:lnTo>
                  <a:pt x="0" y="2230582"/>
                </a:lnTo>
                <a:lnTo>
                  <a:pt x="0" y="519546"/>
                </a:lnTo>
                <a:lnTo>
                  <a:pt x="0" y="259773"/>
                </a:lnTo>
                <a:lnTo>
                  <a:pt x="0" y="0"/>
                </a:lnTo>
                <a:lnTo>
                  <a:pt x="259773" y="0"/>
                </a:lnTo>
                <a:lnTo>
                  <a:pt x="1970809" y="0"/>
                </a:lnTo>
                <a:lnTo>
                  <a:pt x="2230582" y="259773"/>
                </a:lnTo>
                <a:lnTo>
                  <a:pt x="1970809" y="519546"/>
                </a:lnTo>
                <a:lnTo>
                  <a:pt x="519546" y="51954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8535" y="2948922"/>
            <a:ext cx="1067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Generate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Problem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32411" y="2948921"/>
            <a:ext cx="905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Record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Answer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57205" y="1246909"/>
            <a:ext cx="3131127" cy="11083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</a:t>
            </a:r>
          </a:p>
          <a:p>
            <a:pPr algn="ctr"/>
            <a:r>
              <a:rPr lang="en-US" dirty="0" smtClean="0"/>
              <a:t>(functions)</a:t>
            </a:r>
            <a:endParaRPr lang="en-US" dirty="0"/>
          </a:p>
        </p:txBody>
      </p:sp>
      <p:sp>
        <p:nvSpPr>
          <p:cNvPr id="16" name="Pentagon 15"/>
          <p:cNvSpPr/>
          <p:nvPr/>
        </p:nvSpPr>
        <p:spPr>
          <a:xfrm>
            <a:off x="4519642" y="1513608"/>
            <a:ext cx="3124603" cy="574965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39573" y="877577"/>
            <a:ext cx="1484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/>
                </a:solidFill>
              </a:rPr>
              <a:t>New Problem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01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Rogov, Mark</dc:creator>
  <cp:lastModifiedBy>Rogov, Mark</cp:lastModifiedBy>
  <cp:revision>3</cp:revision>
  <dcterms:created xsi:type="dcterms:W3CDTF">2017-05-20T18:13:41Z</dcterms:created>
  <dcterms:modified xsi:type="dcterms:W3CDTF">2017-05-20T18:49:53Z</dcterms:modified>
</cp:coreProperties>
</file>