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9F7-BB83-428F-A8A4-82809F383745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993C-ACBD-4943-A076-1B4DED085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9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9F7-BB83-428F-A8A4-82809F383745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993C-ACBD-4943-A076-1B4DED085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66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9F7-BB83-428F-A8A4-82809F383745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993C-ACBD-4943-A076-1B4DED085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6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9F7-BB83-428F-A8A4-82809F383745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993C-ACBD-4943-A076-1B4DED085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0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9F7-BB83-428F-A8A4-82809F383745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993C-ACBD-4943-A076-1B4DED085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2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9F7-BB83-428F-A8A4-82809F383745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993C-ACBD-4943-A076-1B4DED085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9F7-BB83-428F-A8A4-82809F383745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993C-ACBD-4943-A076-1B4DED085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0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9F7-BB83-428F-A8A4-82809F383745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993C-ACBD-4943-A076-1B4DED085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76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9F7-BB83-428F-A8A4-82809F383745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993C-ACBD-4943-A076-1B4DED085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72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9F7-BB83-428F-A8A4-82809F383745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993C-ACBD-4943-A076-1B4DED085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41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9F7-BB83-428F-A8A4-82809F383745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993C-ACBD-4943-A076-1B4DED085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8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59F7-BB83-428F-A8A4-82809F383745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5993C-ACBD-4943-A076-1B4DED085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0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60" y="1196752"/>
            <a:ext cx="6507401" cy="4989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5" y="3068960"/>
            <a:ext cx="936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HDMI</a:t>
            </a:r>
          </a:p>
          <a:p>
            <a:r>
              <a:rPr lang="en-GB" b="1" dirty="0" smtClean="0"/>
              <a:t>cable to </a:t>
            </a:r>
          </a:p>
          <a:p>
            <a:r>
              <a:rPr lang="en-GB" b="1" dirty="0" smtClean="0"/>
              <a:t>HDTV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5733256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USB Hub</a:t>
            </a:r>
            <a:endParaRPr lang="en-GB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4293096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Wifi</a:t>
            </a:r>
            <a:endParaRPr lang="en-GB" b="1" dirty="0" smtClean="0"/>
          </a:p>
          <a:p>
            <a:r>
              <a:rPr lang="en-GB" b="1" dirty="0" smtClean="0"/>
              <a:t>dongle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2845385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/>
              <a:t>RasPi</a:t>
            </a:r>
            <a:endParaRPr lang="en-GB" sz="2000" b="1" dirty="0" smtClean="0"/>
          </a:p>
          <a:p>
            <a:r>
              <a:rPr lang="en-GB" sz="2000" b="1" dirty="0" smtClean="0"/>
              <a:t>Model B</a:t>
            </a:r>
          </a:p>
          <a:p>
            <a:r>
              <a:rPr lang="en-GB" sz="2000" b="1" dirty="0"/>
              <a:t>i</a:t>
            </a:r>
            <a:r>
              <a:rPr lang="en-GB" sz="2000" b="1" dirty="0" smtClean="0"/>
              <a:t>n case</a:t>
            </a:r>
            <a:endParaRPr lang="en-GB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57348" y="399229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USB  port</a:t>
            </a:r>
            <a:endParaRPr lang="en-GB" b="1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4657348" y="3724583"/>
            <a:ext cx="544380" cy="2677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3848" y="1916832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HDMI</a:t>
            </a:r>
          </a:p>
          <a:p>
            <a:r>
              <a:rPr lang="en-GB" b="1" dirty="0" smtClean="0"/>
              <a:t>port</a:t>
            </a:r>
            <a:endParaRPr lang="en-GB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79912" y="2276872"/>
            <a:ext cx="473350" cy="4863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4128" y="1124744"/>
            <a:ext cx="1354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5V 2A</a:t>
            </a:r>
          </a:p>
          <a:p>
            <a:r>
              <a:rPr lang="en-GB" sz="2000" b="1" dirty="0" smtClean="0"/>
              <a:t>USB Power</a:t>
            </a:r>
          </a:p>
          <a:p>
            <a:r>
              <a:rPr lang="en-GB" sz="2000" b="1" dirty="0" smtClean="0"/>
              <a:t>supply</a:t>
            </a:r>
            <a:endParaRPr lang="en-GB" sz="20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20272" y="1772816"/>
            <a:ext cx="0" cy="3008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963724" y="3212976"/>
            <a:ext cx="4003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07705" y="4509120"/>
            <a:ext cx="406627" cy="1474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2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Harmer</dc:creator>
  <cp:lastModifiedBy>Geoff Harmer</cp:lastModifiedBy>
  <cp:revision>4</cp:revision>
  <dcterms:created xsi:type="dcterms:W3CDTF">2013-10-12T11:07:34Z</dcterms:created>
  <dcterms:modified xsi:type="dcterms:W3CDTF">2013-10-12T11:37:47Z</dcterms:modified>
</cp:coreProperties>
</file>