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FF8F-D337-4D45-B2CD-A8F566839F31}" type="datetimeFigureOut">
              <a:rPr lang="en-GB" smtClean="0"/>
              <a:t>08/06/2012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F3D4-A951-4218-8F46-8E3B1553FA8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509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979712" y="263691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Help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23728" y="3717032"/>
            <a:ext cx="10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Pattern Editor</a:t>
            </a:r>
            <a:endParaRPr lang="en-GB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95736" y="292494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27784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1760" y="2636912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Sample List</a:t>
            </a:r>
            <a:endParaRPr lang="en-GB" sz="1200" dirty="0"/>
          </a:p>
        </p:txBody>
      </p:sp>
      <p:cxnSp>
        <p:nvCxnSpPr>
          <p:cNvPr id="28" name="Straight Arrow Connector 27"/>
          <p:cNvCxnSpPr>
            <a:stCxn id="24" idx="2"/>
          </p:cNvCxnSpPr>
          <p:nvPr/>
        </p:nvCxnSpPr>
        <p:spPr>
          <a:xfrm>
            <a:off x="2987824" y="2913911"/>
            <a:ext cx="0" cy="371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800" y="40770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Instrument List</a:t>
            </a:r>
          </a:p>
          <a:p>
            <a:pPr algn="ctr"/>
            <a:r>
              <a:rPr lang="en-GB" sz="1200" dirty="0" smtClean="0"/>
              <a:t>(Advanced)</a:t>
            </a:r>
            <a:endParaRPr lang="en-GB" sz="1200" dirty="0"/>
          </a:p>
        </p:txBody>
      </p:sp>
      <p:cxnSp>
        <p:nvCxnSpPr>
          <p:cNvPr id="42" name="Straight Arrow Connector 41"/>
          <p:cNvCxnSpPr>
            <a:stCxn id="30" idx="0"/>
          </p:cNvCxnSpPr>
          <p:nvPr/>
        </p:nvCxnSpPr>
        <p:spPr>
          <a:xfrm flipV="1">
            <a:off x="3419872" y="335699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263691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Play Song</a:t>
            </a:r>
            <a:endParaRPr lang="en-GB" sz="1200" dirty="0"/>
          </a:p>
        </p:txBody>
      </p:sp>
      <p:cxnSp>
        <p:nvCxnSpPr>
          <p:cNvPr id="47" name="Straight Arrow Connector 46"/>
          <p:cNvCxnSpPr>
            <a:stCxn id="45" idx="2"/>
          </p:cNvCxnSpPr>
          <p:nvPr/>
        </p:nvCxnSpPr>
        <p:spPr>
          <a:xfrm>
            <a:off x="3923928" y="2913911"/>
            <a:ext cx="0" cy="4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51920" y="371703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Play current pattern</a:t>
            </a:r>
            <a:endParaRPr lang="en-GB" sz="1200" dirty="0"/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4355976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1960" y="22768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Play from mark or current row</a:t>
            </a:r>
            <a:endParaRPr lang="en-GB" sz="1200" dirty="0"/>
          </a:p>
        </p:txBody>
      </p:sp>
      <p:cxnSp>
        <p:nvCxnSpPr>
          <p:cNvPr id="57" name="Straight Arrow Connector 56"/>
          <p:cNvCxnSpPr>
            <a:stCxn id="53" idx="2"/>
          </p:cNvCxnSpPr>
          <p:nvPr/>
        </p:nvCxnSpPr>
        <p:spPr>
          <a:xfrm>
            <a:off x="4716016" y="2923203"/>
            <a:ext cx="0" cy="433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72000" y="4077072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Stop playback</a:t>
            </a:r>
            <a:endParaRPr lang="en-GB" sz="1200" dirty="0"/>
          </a:p>
        </p:txBody>
      </p:sp>
      <p:cxnSp>
        <p:nvCxnSpPr>
          <p:cNvPr id="60" name="Straight Arrow Connector 59"/>
          <p:cNvCxnSpPr>
            <a:stCxn id="58" idx="0"/>
          </p:cNvCxnSpPr>
          <p:nvPr/>
        </p:nvCxnSpPr>
        <p:spPr>
          <a:xfrm flipV="1">
            <a:off x="5148064" y="3284984"/>
            <a:ext cx="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92080" y="2564904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Load Song</a:t>
            </a:r>
            <a:endParaRPr lang="en-GB" sz="1200" dirty="0"/>
          </a:p>
        </p:txBody>
      </p:sp>
      <p:cxnSp>
        <p:nvCxnSpPr>
          <p:cNvPr id="67" name="Straight Arrow Connector 66"/>
          <p:cNvCxnSpPr>
            <a:stCxn id="65" idx="2"/>
          </p:cNvCxnSpPr>
          <p:nvPr/>
        </p:nvCxnSpPr>
        <p:spPr>
          <a:xfrm>
            <a:off x="5724128" y="2841903"/>
            <a:ext cx="0" cy="515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52120" y="3789040"/>
            <a:ext cx="85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Save Song</a:t>
            </a:r>
            <a:endParaRPr lang="en-GB" sz="1200" dirty="0"/>
          </a:p>
        </p:txBody>
      </p:sp>
      <p:cxnSp>
        <p:nvCxnSpPr>
          <p:cNvPr id="72" name="Straight Arrow Connector 71"/>
          <p:cNvCxnSpPr>
            <a:stCxn id="70" idx="0"/>
          </p:cNvCxnSpPr>
          <p:nvPr/>
        </p:nvCxnSpPr>
        <p:spPr>
          <a:xfrm flipV="1">
            <a:off x="6079976" y="3284984"/>
            <a:ext cx="4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12160" y="242088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Pattern Order List</a:t>
            </a:r>
            <a:endParaRPr lang="en-GB" sz="1200" dirty="0"/>
          </a:p>
        </p:txBody>
      </p:sp>
      <p:cxnSp>
        <p:nvCxnSpPr>
          <p:cNvPr id="75" name="Straight Arrow Connector 74"/>
          <p:cNvCxnSpPr>
            <a:stCxn id="73" idx="2"/>
          </p:cNvCxnSpPr>
          <p:nvPr/>
        </p:nvCxnSpPr>
        <p:spPr>
          <a:xfrm>
            <a:off x="6444208" y="2882553"/>
            <a:ext cx="0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00192" y="414908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Song variables and folder settings</a:t>
            </a:r>
            <a:endParaRPr lang="en-GB" sz="1200" dirty="0"/>
          </a:p>
        </p:txBody>
      </p:sp>
      <p:cxnSp>
        <p:nvCxnSpPr>
          <p:cNvPr id="81" name="Straight Arrow Connector 80"/>
          <p:cNvCxnSpPr>
            <a:stCxn id="79" idx="0"/>
          </p:cNvCxnSpPr>
          <p:nvPr/>
        </p:nvCxnSpPr>
        <p:spPr>
          <a:xfrm flipV="1">
            <a:off x="6876256" y="328498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Honess</dc:creator>
  <cp:lastModifiedBy>David Honess</cp:lastModifiedBy>
  <cp:revision>2</cp:revision>
  <dcterms:created xsi:type="dcterms:W3CDTF">2012-06-08T13:57:53Z</dcterms:created>
  <dcterms:modified xsi:type="dcterms:W3CDTF">2012-06-08T14:13:45Z</dcterms:modified>
</cp:coreProperties>
</file>