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8E67-1182-41EC-96FE-BA6306FBD263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1FF8-6D80-4E05-9F49-9A69F4DD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5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8E67-1182-41EC-96FE-BA6306FBD263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1FF8-6D80-4E05-9F49-9A69F4DD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8E67-1182-41EC-96FE-BA6306FBD263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1FF8-6D80-4E05-9F49-9A69F4DD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2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8E67-1182-41EC-96FE-BA6306FBD263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1FF8-6D80-4E05-9F49-9A69F4DD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2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8E67-1182-41EC-96FE-BA6306FBD263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1FF8-6D80-4E05-9F49-9A69F4DD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7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8E67-1182-41EC-96FE-BA6306FBD263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1FF8-6D80-4E05-9F49-9A69F4DD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0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8E67-1182-41EC-96FE-BA6306FBD263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1FF8-6D80-4E05-9F49-9A69F4DD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7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8E67-1182-41EC-96FE-BA6306FBD263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1FF8-6D80-4E05-9F49-9A69F4DD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5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8E67-1182-41EC-96FE-BA6306FBD263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1FF8-6D80-4E05-9F49-9A69F4DD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5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8E67-1182-41EC-96FE-BA6306FBD263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1FF8-6D80-4E05-9F49-9A69F4DD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2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8E67-1182-41EC-96FE-BA6306FBD263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1FF8-6D80-4E05-9F49-9A69F4DD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6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18E67-1182-41EC-96FE-BA6306FBD263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01FF8-6D80-4E05-9F49-9A69F4DD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9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399" y="228600"/>
            <a:ext cx="5806445" cy="8382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dirty="0" smtClean="0"/>
              <a:t>Setup: Start the Touch Sensor</a:t>
            </a:r>
            <a:endParaRPr lang="en-US" sz="4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2886075" cy="3086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1400" y="1325939"/>
            <a:ext cx="2758447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Variable ‘v’ will count the </a:t>
            </a:r>
          </a:p>
          <a:p>
            <a:r>
              <a:rPr lang="en-US" dirty="0" smtClean="0"/>
              <a:t>number of times the touch </a:t>
            </a:r>
          </a:p>
          <a:p>
            <a:r>
              <a:rPr lang="en-US" dirty="0" smtClean="0"/>
              <a:t>sensor has been touched.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1399" y="2325469"/>
            <a:ext cx="27584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Set </a:t>
            </a:r>
            <a:r>
              <a:rPr lang="en-US" dirty="0"/>
              <a:t>the sensor S1 as the </a:t>
            </a:r>
            <a:endParaRPr lang="en-US" dirty="0" smtClean="0"/>
          </a:p>
          <a:p>
            <a:r>
              <a:rPr lang="en-US" dirty="0" smtClean="0"/>
              <a:t>TOUCH </a:t>
            </a:r>
            <a:r>
              <a:rPr lang="en-US" dirty="0"/>
              <a:t>sensor.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1398" y="3087469"/>
            <a:ext cx="27584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Setup and Start the Touch Sensor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2286000" y="1676400"/>
            <a:ext cx="1295398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 rot="1403556">
            <a:off x="2263079" y="2231580"/>
            <a:ext cx="1295398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403556">
            <a:off x="1816321" y="2586739"/>
            <a:ext cx="1775929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4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399" y="228600"/>
            <a:ext cx="5806445" cy="838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Go! Start the For Loop</a:t>
            </a:r>
            <a:endParaRPr lang="en-US" sz="4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2886075" cy="3086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70524" y="1325939"/>
            <a:ext cx="2758447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Start the Forever For Loop.  </a:t>
            </a:r>
          </a:p>
          <a:p>
            <a:r>
              <a:rPr lang="en-US" dirty="0" smtClean="0"/>
              <a:t>We want to check this over </a:t>
            </a:r>
          </a:p>
          <a:p>
            <a:r>
              <a:rPr lang="en-US" dirty="0" smtClean="0"/>
              <a:t>and over.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70524" y="2338030"/>
            <a:ext cx="27584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Check the value of the sensor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70524" y="3073122"/>
            <a:ext cx="275844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Wait 1 second.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 rot="20029591">
            <a:off x="1775024" y="2051754"/>
            <a:ext cx="1902425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70524" y="3531215"/>
            <a:ext cx="27584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the Touch Sensor was pressed: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95800" y="5001399"/>
            <a:ext cx="1933171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Make the Scratch Cat say it was pressed.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95800" y="4266307"/>
            <a:ext cx="1933171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Increment the counter ‘v’ by one.</a:t>
            </a:r>
            <a:endParaRPr lang="en-US" dirty="0"/>
          </a:p>
        </p:txBody>
      </p:sp>
      <p:sp>
        <p:nvSpPr>
          <p:cNvPr id="17" name="Left Arrow 16"/>
          <p:cNvSpPr/>
          <p:nvPr/>
        </p:nvSpPr>
        <p:spPr>
          <a:xfrm>
            <a:off x="2057400" y="2661195"/>
            <a:ext cx="1524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 rot="1086850">
            <a:off x="2638492" y="3351569"/>
            <a:ext cx="922994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 rot="1086850">
            <a:off x="1963858" y="4207922"/>
            <a:ext cx="2360885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02" y="1330058"/>
            <a:ext cx="26574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399" y="228600"/>
            <a:ext cx="5806445" cy="838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Setup the Color Sensor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670524" y="1325939"/>
            <a:ext cx="27584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Color sensor is going on Sensor Port 1.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 rot="20936874">
            <a:off x="2344197" y="1793080"/>
            <a:ext cx="1246801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2084652" y="2268270"/>
            <a:ext cx="1524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74643" y="2096869"/>
            <a:ext cx="27584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Setup and Start the Color 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02" y="1330058"/>
            <a:ext cx="26574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399" y="228600"/>
            <a:ext cx="5806445" cy="838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Go!  Start the Color Sensor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670524" y="1325939"/>
            <a:ext cx="275844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Forever Loop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 rot="20478231">
            <a:off x="1283392" y="1967707"/>
            <a:ext cx="2336354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20593917">
            <a:off x="2083497" y="2387043"/>
            <a:ext cx="1542611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74643" y="2096869"/>
            <a:ext cx="275844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Update the sensor value.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74643" y="2906853"/>
            <a:ext cx="2758447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Based on the value of the color sensor, change the color of the Scratch Cat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3" y="4205159"/>
            <a:ext cx="6762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62" y="4224209"/>
            <a:ext cx="5905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56" y="4176584"/>
            <a:ext cx="6858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95634"/>
            <a:ext cx="762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97"/>
          <a:stretch/>
        </p:blipFill>
        <p:spPr bwMode="auto">
          <a:xfrm>
            <a:off x="533398" y="1325939"/>
            <a:ext cx="2798425" cy="212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399" y="228600"/>
            <a:ext cx="5806445" cy="838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How to Run a Motor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670524" y="1325939"/>
            <a:ext cx="27584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Broadcast Command: Motor A (MA) “Stop” (D)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2057401" y="1624896"/>
            <a:ext cx="1447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84940" y="2532371"/>
            <a:ext cx="2758447" cy="9233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Broadcast Command: Motor A (MA) run at number value “speed”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2362200" y="2895600"/>
            <a:ext cx="1143001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8" y="1325939"/>
            <a:ext cx="27984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399" y="228600"/>
            <a:ext cx="5806445" cy="838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Go!  Start the Motors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670524" y="1325939"/>
            <a:ext cx="27584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we press the down arrow, stop motor A.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 rot="20593917">
            <a:off x="2089969" y="1602932"/>
            <a:ext cx="1542611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74643" y="2356872"/>
            <a:ext cx="27584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we hit the space bar, reverse motor B.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74643" y="3387804"/>
            <a:ext cx="27584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we hit the up arrow, go full blast.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95238" y="4418736"/>
            <a:ext cx="27584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we hit the left arrow, decrease the speed by 10.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95238" y="5449669"/>
            <a:ext cx="2758447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we hit the right arrow, increase the speed by 10.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2438401" y="2428572"/>
            <a:ext cx="1143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3281367" y="3505200"/>
            <a:ext cx="300034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2478561" y="4589501"/>
            <a:ext cx="1143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2453848" y="5620434"/>
            <a:ext cx="1143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8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240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Setup: Start the Touch Sensor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Setup: Start the Touch Sensor</dc:title>
  <dc:creator>John</dc:creator>
  <cp:lastModifiedBy>John</cp:lastModifiedBy>
  <cp:revision>6</cp:revision>
  <dcterms:created xsi:type="dcterms:W3CDTF">2013-10-22T06:00:07Z</dcterms:created>
  <dcterms:modified xsi:type="dcterms:W3CDTF">2013-10-22T07:07:12Z</dcterms:modified>
</cp:coreProperties>
</file>