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2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ntu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5F747-CBD4-481C-9122-2B2864730950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Presented by Santhosh Parsi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F7321-1565-411B-A4AA-8B1E9A8062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1116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0FF7B-209F-45C5-B72F-CCFE0E145990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Presented by Santhosh Parsi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80A37-438E-4024-AA4D-C37C88ABBE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2253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733912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733912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733912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733912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733912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733912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cor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Enable Cross-Origin Requests (CORS) in ASP.NET Core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Browser security prevents a web page from making requests to a different domain . This restriction is called the </a:t>
            </a:r>
            <a:r>
              <a:rPr lang="en-IN" sz="2000" i="1" dirty="0"/>
              <a:t>same-origin policy</a:t>
            </a:r>
            <a:r>
              <a:rPr lang="en-IN" sz="2000" dirty="0"/>
              <a:t>. The same-origin policy prevents  reading sensitive data from another site. Sometimes, you might want to allow other sites make cross-origin requests to your app. </a:t>
            </a:r>
          </a:p>
          <a:p>
            <a:r>
              <a:rPr lang="en-IN" sz="2000" u="sng" dirty="0">
                <a:hlinkClick r:id="rId3"/>
              </a:rPr>
              <a:t>Cross Origin Resource Sharing</a:t>
            </a:r>
            <a:r>
              <a:rPr lang="en-IN" sz="2000" dirty="0"/>
              <a:t> (CORS)</a:t>
            </a:r>
          </a:p>
          <a:p>
            <a:r>
              <a:rPr lang="en-IN" sz="2000" dirty="0"/>
              <a:t>Is a W3C standard that allows a server to relax the same-origin policy.</a:t>
            </a:r>
          </a:p>
          <a:p>
            <a:r>
              <a:rPr lang="en-IN" sz="2000" dirty="0"/>
              <a:t>Is </a:t>
            </a:r>
            <a:r>
              <a:rPr lang="en-IN" sz="2000" b="1" dirty="0"/>
              <a:t>not</a:t>
            </a:r>
            <a:r>
              <a:rPr lang="en-IN" sz="2000" dirty="0"/>
              <a:t> a security feature, CORS relaxes security. An API is not safer by allowing CORS.</a:t>
            </a:r>
          </a:p>
          <a:p>
            <a:r>
              <a:rPr lang="en-IN" sz="2000" dirty="0"/>
              <a:t>Allows a server to explicitly allow some cross-origin requests while rejecting others.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Enable Cross-Origin Requests (CORS) in ASP.NET Core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000" b="1" dirty="0"/>
              <a:t>Same origin</a:t>
            </a:r>
          </a:p>
          <a:p>
            <a:r>
              <a:rPr lang="en-IN" sz="2000" dirty="0"/>
              <a:t>Two URLs have the same origin if they have identical schemes, hosts, and ports.</a:t>
            </a:r>
          </a:p>
          <a:p>
            <a:r>
              <a:rPr lang="en-IN" sz="2000" dirty="0"/>
              <a:t>These two URLs have the same origin:</a:t>
            </a:r>
          </a:p>
          <a:p>
            <a:r>
              <a:rPr lang="en-IN" sz="2000" dirty="0"/>
              <a:t>https://example.com/foo.html</a:t>
            </a:r>
          </a:p>
          <a:p>
            <a:r>
              <a:rPr lang="en-IN" sz="2000" dirty="0"/>
              <a:t>https://example.com/bar.html</a:t>
            </a:r>
          </a:p>
          <a:p>
            <a:r>
              <a:rPr lang="en-IN" sz="2000" dirty="0"/>
              <a:t>These URLs have different origins than the previous two URLs:</a:t>
            </a:r>
          </a:p>
          <a:p>
            <a:r>
              <a:rPr lang="en-IN" sz="2000" dirty="0"/>
              <a:t>https://example.net – Different domain</a:t>
            </a:r>
          </a:p>
          <a:p>
            <a:r>
              <a:rPr lang="en-IN" sz="2000" dirty="0"/>
              <a:t>https://www.example.com/foo.html – Different subdomain</a:t>
            </a:r>
          </a:p>
          <a:p>
            <a:r>
              <a:rPr lang="en-IN" sz="2000" dirty="0"/>
              <a:t>http://example.com/foo.html – Different scheme</a:t>
            </a:r>
          </a:p>
          <a:p>
            <a:r>
              <a:rPr lang="en-IN" sz="2000" dirty="0"/>
              <a:t>https://example.com:9000/foo.html – Different port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11569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Enable CORS in ASP.NET Core API Application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Install the </a:t>
            </a:r>
            <a:r>
              <a:rPr lang="en-IN" sz="2000" b="1" dirty="0" err="1"/>
              <a:t>Microsoft.AspNetCore.Cors</a:t>
            </a:r>
            <a:r>
              <a:rPr lang="en-IN" sz="2000" dirty="0"/>
              <a:t> </a:t>
            </a:r>
            <a:r>
              <a:rPr lang="en-IN" sz="2000" dirty="0" err="1"/>
              <a:t>Nuget</a:t>
            </a:r>
            <a:r>
              <a:rPr lang="en-IN" sz="2000" dirty="0"/>
              <a:t> package.</a:t>
            </a:r>
          </a:p>
          <a:p>
            <a:r>
              <a:rPr lang="en-IN" sz="2000" dirty="0"/>
              <a:t>Configure CORS in the </a:t>
            </a:r>
            <a:r>
              <a:rPr lang="en-IN" sz="2000" b="1" dirty="0" err="1"/>
              <a:t>ConfigureService</a:t>
            </a:r>
            <a:r>
              <a:rPr lang="en-IN" sz="2000" dirty="0"/>
              <a:t> method.</a:t>
            </a:r>
          </a:p>
          <a:p>
            <a:r>
              <a:rPr lang="en-IN" sz="2000" b="1" dirty="0"/>
              <a:t>Enable</a:t>
            </a:r>
            <a:r>
              <a:rPr lang="en-IN" sz="2000" dirty="0"/>
              <a:t> CORS using </a:t>
            </a:r>
            <a:r>
              <a:rPr lang="en-IN" sz="2000" b="1" dirty="0"/>
              <a:t>middleware</a:t>
            </a:r>
            <a:r>
              <a:rPr lang="en-IN" sz="2000" dirty="0"/>
              <a:t> in the Configure method.</a:t>
            </a:r>
          </a:p>
          <a:p>
            <a:r>
              <a:rPr lang="en-IN" sz="2000" b="1" dirty="0"/>
              <a:t>Install CORS </a:t>
            </a:r>
            <a:r>
              <a:rPr lang="en-IN" sz="2000" b="1" dirty="0" err="1"/>
              <a:t>Nuget</a:t>
            </a:r>
            <a:r>
              <a:rPr lang="en-IN" sz="2000" b="1" dirty="0"/>
              <a:t> Package</a:t>
            </a:r>
          </a:p>
          <a:p>
            <a:r>
              <a:rPr lang="en-IN" sz="2000" dirty="0"/>
              <a:t>To install Microsoft </a:t>
            </a:r>
            <a:r>
              <a:rPr lang="en-IN" sz="2000" b="1" dirty="0"/>
              <a:t>ASP.NET Core</a:t>
            </a:r>
            <a:r>
              <a:rPr lang="en-IN" sz="2000" dirty="0"/>
              <a:t> Cross-Origin Support, run the following command in the </a:t>
            </a:r>
            <a:r>
              <a:rPr lang="en-IN" sz="2000" b="1" dirty="0"/>
              <a:t>Package Manager Console</a:t>
            </a:r>
            <a:r>
              <a:rPr lang="en-IN" sz="2000" dirty="0"/>
              <a:t>:</a:t>
            </a:r>
          </a:p>
          <a:p>
            <a:r>
              <a:rPr lang="en-IN" sz="2000" dirty="0"/>
              <a:t>PM&gt; Install-package </a:t>
            </a:r>
            <a:r>
              <a:rPr lang="en-IN" sz="2000" dirty="0" err="1"/>
              <a:t>Microsoft.AspNetCore.Cors</a:t>
            </a:r>
            <a:endParaRPr lang="en-IN" sz="2000" dirty="0"/>
          </a:p>
          <a:p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4419600"/>
            <a:ext cx="8734425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0598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Enable Cross-Origin Requests (CORS) in ASP.NET Core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000" b="1" dirty="0"/>
              <a:t>Configure CORS</a:t>
            </a:r>
          </a:p>
          <a:p>
            <a:r>
              <a:rPr lang="en-IN" sz="1600" dirty="0">
                <a:solidFill>
                  <a:srgbClr val="770088"/>
                </a:solidFill>
                <a:latin typeface="Courier New"/>
              </a:rPr>
              <a:t>public</a:t>
            </a:r>
            <a:r>
              <a:rPr lang="en-IN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IN" sz="1600" dirty="0">
                <a:solidFill>
                  <a:srgbClr val="008855"/>
                </a:solidFill>
                <a:latin typeface="Courier New"/>
              </a:rPr>
              <a:t>void</a:t>
            </a:r>
            <a:r>
              <a:rPr lang="en-IN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IN" sz="1600" dirty="0" err="1">
                <a:solidFill>
                  <a:srgbClr val="0000FF"/>
                </a:solidFill>
                <a:latin typeface="Courier New"/>
              </a:rPr>
              <a:t>ConfigureServices</a:t>
            </a:r>
            <a:r>
              <a:rPr lang="en-IN" sz="16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IN" sz="1600" dirty="0" err="1">
                <a:solidFill>
                  <a:srgbClr val="000000"/>
                </a:solidFill>
                <a:latin typeface="Courier New"/>
              </a:rPr>
              <a:t>IServiceCollection</a:t>
            </a:r>
            <a:r>
              <a:rPr lang="en-IN" sz="1600" dirty="0">
                <a:solidFill>
                  <a:srgbClr val="000000"/>
                </a:solidFill>
                <a:latin typeface="Courier New"/>
              </a:rPr>
              <a:t> services)</a:t>
            </a:r>
          </a:p>
          <a:p>
            <a:r>
              <a:rPr lang="en-IN" sz="1600" dirty="0">
                <a:solidFill>
                  <a:srgbClr val="000000"/>
                </a:solidFill>
                <a:latin typeface="Courier New"/>
              </a:rPr>
              <a:t>{</a:t>
            </a:r>
          </a:p>
          <a:p>
            <a:r>
              <a:rPr lang="en-US" sz="1600" dirty="0" err="1"/>
              <a:t>services.AddCors</a:t>
            </a:r>
            <a:r>
              <a:rPr lang="en-US" sz="1600" dirty="0"/>
              <a:t>(c =&gt;</a:t>
            </a:r>
          </a:p>
          <a:p>
            <a:r>
              <a:rPr lang="en-US" sz="1600" dirty="0"/>
              <a:t>            {</a:t>
            </a:r>
          </a:p>
          <a:p>
            <a:r>
              <a:rPr lang="en-US" sz="1600" dirty="0"/>
              <a:t>                </a:t>
            </a:r>
            <a:r>
              <a:rPr lang="en-US" sz="1600" dirty="0" err="1"/>
              <a:t>c.AddPolicy</a:t>
            </a:r>
            <a:r>
              <a:rPr lang="en-US" sz="1600" dirty="0"/>
              <a:t>("</a:t>
            </a:r>
            <a:r>
              <a:rPr lang="en-US" sz="1600" dirty="0" err="1"/>
              <a:t>AllowOrigin</a:t>
            </a:r>
            <a:r>
              <a:rPr lang="en-US" sz="1600" dirty="0"/>
              <a:t>", options =&gt; </a:t>
            </a:r>
          </a:p>
          <a:p>
            <a:r>
              <a:rPr lang="en-US" sz="1600" dirty="0"/>
              <a:t>       </a:t>
            </a:r>
            <a:r>
              <a:rPr lang="en-US" sz="1600" dirty="0" err="1"/>
              <a:t>options.AllowAnyOrigin</a:t>
            </a:r>
            <a:r>
              <a:rPr lang="en-US" sz="1600" dirty="0"/>
              <a:t>()</a:t>
            </a:r>
          </a:p>
          <a:p>
            <a:r>
              <a:rPr lang="en-US" sz="1600" dirty="0"/>
              <a:t>                .</a:t>
            </a:r>
            <a:r>
              <a:rPr lang="en-US" sz="1600" dirty="0" err="1"/>
              <a:t>AllowAnyMethod</a:t>
            </a:r>
            <a:r>
              <a:rPr lang="en-US" sz="1600" dirty="0"/>
              <a:t>()</a:t>
            </a:r>
          </a:p>
          <a:p>
            <a:r>
              <a:rPr lang="en-US" sz="1600" dirty="0"/>
              <a:t>                .</a:t>
            </a:r>
            <a:r>
              <a:rPr lang="en-US" sz="1600" dirty="0" err="1"/>
              <a:t>AllowAnyHeader</a:t>
            </a:r>
            <a:r>
              <a:rPr lang="en-US" sz="1600" dirty="0"/>
              <a:t>()</a:t>
            </a:r>
          </a:p>
          <a:p>
            <a:r>
              <a:rPr lang="en-US" sz="1600" dirty="0"/>
              <a:t>                );</a:t>
            </a:r>
          </a:p>
          <a:p>
            <a:r>
              <a:rPr lang="en-US" sz="1600" dirty="0"/>
              <a:t>            });</a:t>
            </a:r>
            <a:endParaRPr lang="en-IN" sz="1600" dirty="0">
              <a:solidFill>
                <a:srgbClr val="000000"/>
              </a:solidFill>
              <a:latin typeface="Courier New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0552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Enable Cross-Origin Requests (CORS) in ASP.NET Core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000" b="1" dirty="0" err="1"/>
              <a:t>AllowAnyOrigin</a:t>
            </a:r>
            <a:r>
              <a:rPr lang="en-IN" sz="2000" b="1" dirty="0"/>
              <a:t>()</a:t>
            </a:r>
            <a:r>
              <a:rPr lang="en-IN" sz="2000" dirty="0"/>
              <a:t> - Allows any origin(domain </a:t>
            </a:r>
            <a:r>
              <a:rPr lang="en-IN" sz="2000" dirty="0" err="1"/>
              <a:t>url</a:t>
            </a:r>
            <a:r>
              <a:rPr lang="en-IN" sz="2000" dirty="0"/>
              <a:t>).</a:t>
            </a:r>
          </a:p>
          <a:p>
            <a:r>
              <a:rPr lang="en-IN" sz="2000" b="1" dirty="0" err="1"/>
              <a:t>AllowAnyHeader</a:t>
            </a:r>
            <a:r>
              <a:rPr lang="en-IN" sz="2000" b="1" dirty="0"/>
              <a:t>()</a:t>
            </a:r>
            <a:r>
              <a:rPr lang="en-IN" sz="2000" dirty="0"/>
              <a:t> - Allows all HTTP headers in the request.</a:t>
            </a:r>
          </a:p>
          <a:p>
            <a:pPr lvl="1"/>
            <a:r>
              <a:rPr lang="en-US" sz="1700" b="1" dirty="0"/>
              <a:t>HTTP headers : to the </a:t>
            </a:r>
            <a:r>
              <a:rPr lang="en-US" sz="1700" dirty="0"/>
              <a:t>client and the server pass additional information with an HTTP request or response. An HTTP header consists of its case-insensitive name followed by a colon (:), then by its value.</a:t>
            </a:r>
          </a:p>
          <a:p>
            <a:pPr lvl="1"/>
            <a:r>
              <a:rPr lang="en-US" sz="1800" dirty="0"/>
              <a:t>'Content-Type': 'application/</a:t>
            </a:r>
            <a:r>
              <a:rPr lang="en-US" sz="1800" dirty="0" err="1"/>
              <a:t>json</a:t>
            </a:r>
            <a:r>
              <a:rPr lang="en-US" sz="1800" dirty="0"/>
              <a:t>'</a:t>
            </a:r>
            <a:endParaRPr lang="en-IN" sz="1700" dirty="0"/>
          </a:p>
          <a:p>
            <a:pPr lvl="1"/>
            <a:r>
              <a:rPr lang="en-US" sz="1700" dirty="0"/>
              <a:t>Authorization, Content-Type, Content-</a:t>
            </a:r>
            <a:r>
              <a:rPr lang="en-US" sz="1700" dirty="0" err="1"/>
              <a:t>Length,Cookie</a:t>
            </a:r>
            <a:endParaRPr lang="en-IN" sz="1700" dirty="0"/>
          </a:p>
          <a:p>
            <a:r>
              <a:rPr lang="en-IN" sz="2000" b="1" dirty="0" err="1"/>
              <a:t>AllowAnyMethod</a:t>
            </a:r>
            <a:r>
              <a:rPr lang="en-IN" sz="2000" b="1" dirty="0"/>
              <a:t>()</a:t>
            </a:r>
            <a:r>
              <a:rPr lang="en-IN" sz="2000" dirty="0"/>
              <a:t> -Allows all HTTP methods(</a:t>
            </a:r>
            <a:r>
              <a:rPr lang="en-IN" sz="2000" dirty="0" err="1"/>
              <a:t>Get,POST,PUT,DELETE</a:t>
            </a:r>
            <a:r>
              <a:rPr lang="en-IN" sz="2000"/>
              <a:t>).</a:t>
            </a:r>
            <a:endParaRPr lang="en-IN" sz="2000" dirty="0"/>
          </a:p>
          <a:p>
            <a:r>
              <a:rPr lang="en-IN" sz="2000" b="1" dirty="0" err="1"/>
              <a:t>AllowCredentials</a:t>
            </a:r>
            <a:r>
              <a:rPr lang="en-IN" sz="2000" b="1" dirty="0"/>
              <a:t>()</a:t>
            </a:r>
            <a:r>
              <a:rPr lang="en-IN" sz="2000" dirty="0"/>
              <a:t> - Credentials are passed with the cross-origin request, mostly used for cookie and HTTP authentication.</a:t>
            </a:r>
          </a:p>
          <a:p>
            <a:r>
              <a:rPr lang="en-IN" sz="2000" b="1" dirty="0" err="1"/>
              <a:t>WithHeaders</a:t>
            </a:r>
            <a:r>
              <a:rPr lang="en-IN" sz="2000" b="1" dirty="0"/>
              <a:t>()</a:t>
            </a:r>
            <a:r>
              <a:rPr lang="en-IN" sz="2000" dirty="0"/>
              <a:t> - Allows only specific headers.</a:t>
            </a:r>
          </a:p>
          <a:p>
            <a:r>
              <a:rPr lang="en-IN" sz="2000" b="1" dirty="0" err="1"/>
              <a:t>WithMethods</a:t>
            </a:r>
            <a:r>
              <a:rPr lang="en-IN" sz="2000" b="1" dirty="0"/>
              <a:t>()</a:t>
            </a:r>
            <a:r>
              <a:rPr lang="en-IN" sz="2000" dirty="0"/>
              <a:t> - Allows only specific HTTP methods.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40552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Enable Cross-Origin Requests (CORS) in ASP.NET Core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sz="2000" b="1" dirty="0"/>
              <a:t>Enable CORS</a:t>
            </a:r>
          </a:p>
          <a:p>
            <a:r>
              <a:rPr lang="en-IN" sz="2000" dirty="0"/>
              <a:t>We can enable CORS by adding the</a:t>
            </a:r>
            <a:r>
              <a:rPr lang="en-IN" sz="2000" b="1" dirty="0"/>
              <a:t> CORS middleware</a:t>
            </a:r>
            <a:r>
              <a:rPr lang="en-IN" sz="2000" dirty="0"/>
              <a:t> in the Configure method of the </a:t>
            </a:r>
            <a:r>
              <a:rPr lang="en-IN" sz="2000" dirty="0" err="1"/>
              <a:t>Startup.cs</a:t>
            </a:r>
            <a:r>
              <a:rPr lang="en-IN" sz="2000" dirty="0"/>
              <a:t> class. By doing this, we are enabling CORS for the entire application.</a:t>
            </a:r>
          </a:p>
          <a:p>
            <a:r>
              <a:rPr lang="en-IN" sz="2000" dirty="0">
                <a:solidFill>
                  <a:srgbClr val="770088"/>
                </a:solidFill>
                <a:latin typeface="Courier New"/>
              </a:rPr>
              <a:t>public</a:t>
            </a:r>
            <a:r>
              <a:rPr lang="en-IN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IN" sz="2000" dirty="0">
                <a:solidFill>
                  <a:srgbClr val="770088"/>
                </a:solidFill>
                <a:latin typeface="Courier New"/>
              </a:rPr>
              <a:t>void</a:t>
            </a:r>
            <a:r>
              <a:rPr lang="en-IN" sz="2000" dirty="0">
                <a:solidFill>
                  <a:srgbClr val="000000"/>
                </a:solidFill>
                <a:latin typeface="Courier New"/>
              </a:rPr>
              <a:t> Configure(</a:t>
            </a:r>
            <a:r>
              <a:rPr lang="en-IN" sz="2000" dirty="0" err="1">
                <a:solidFill>
                  <a:srgbClr val="000000"/>
                </a:solidFill>
                <a:latin typeface="Courier New"/>
              </a:rPr>
              <a:t>IApplicationBuilder</a:t>
            </a:r>
            <a:r>
              <a:rPr lang="en-IN" sz="2000" dirty="0">
                <a:solidFill>
                  <a:srgbClr val="000000"/>
                </a:solidFill>
                <a:latin typeface="Courier New"/>
              </a:rPr>
              <a:t> app)</a:t>
            </a:r>
          </a:p>
          <a:p>
            <a:r>
              <a:rPr lang="en-IN" sz="2000" dirty="0">
                <a:solidFill>
                  <a:srgbClr val="000000"/>
                </a:solidFill>
                <a:latin typeface="Courier New"/>
              </a:rPr>
              <a:t>{</a:t>
            </a:r>
          </a:p>
          <a:p>
            <a:r>
              <a:rPr lang="en-IN" sz="2000" dirty="0" err="1">
                <a:solidFill>
                  <a:srgbClr val="000000"/>
                </a:solidFill>
                <a:latin typeface="Courier New"/>
              </a:rPr>
              <a:t>app.UseCors</a:t>
            </a:r>
            <a:r>
              <a:rPr lang="en-IN" sz="20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IN" sz="2000" dirty="0">
                <a:solidFill>
                  <a:srgbClr val="AA1111"/>
                </a:solidFill>
                <a:latin typeface="Courier New"/>
              </a:rPr>
              <a:t>"</a:t>
            </a:r>
            <a:r>
              <a:rPr lang="en-IN" sz="2000" dirty="0" err="1">
                <a:solidFill>
                  <a:srgbClr val="AA1111"/>
                </a:solidFill>
                <a:latin typeface="Courier New"/>
              </a:rPr>
              <a:t>AllowMyOrigin</a:t>
            </a:r>
            <a:r>
              <a:rPr lang="en-IN" sz="2000" dirty="0">
                <a:solidFill>
                  <a:srgbClr val="AA1111"/>
                </a:solidFill>
                <a:latin typeface="Courier New"/>
              </a:rPr>
              <a:t>"</a:t>
            </a:r>
            <a:r>
              <a:rPr lang="en-IN" sz="2000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IN" sz="20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r>
              <a:rPr lang="en-IN" sz="2000" dirty="0"/>
              <a:t>We can also define </a:t>
            </a:r>
            <a:r>
              <a:rPr lang="en-IN" sz="2000" dirty="0" err="1"/>
              <a:t>EnableCors</a:t>
            </a:r>
            <a:r>
              <a:rPr lang="en-IN" sz="2000" dirty="0"/>
              <a:t> at the controller level so that all the actions under this controller can be accessed from the origin</a:t>
            </a:r>
          </a:p>
          <a:p>
            <a:pPr>
              <a:buFont typeface="+mj-lt"/>
              <a:buAutoNum type="arabicPeriod"/>
            </a:pPr>
            <a:r>
              <a:rPr lang="en-IN" sz="2000" dirty="0">
                <a:solidFill>
                  <a:srgbClr val="000000"/>
                </a:solidFill>
                <a:latin typeface="Consolas"/>
              </a:rPr>
              <a:t>[Route(</a:t>
            </a:r>
            <a:r>
              <a:rPr lang="en-IN" sz="20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en-IN" sz="2000" dirty="0" err="1">
                <a:solidFill>
                  <a:srgbClr val="0000FF"/>
                </a:solidFill>
                <a:latin typeface="Consolas"/>
              </a:rPr>
              <a:t>api</a:t>
            </a:r>
            <a:r>
              <a:rPr lang="en-IN" sz="2000" dirty="0">
                <a:solidFill>
                  <a:srgbClr val="0000FF"/>
                </a:solidFill>
                <a:latin typeface="Consolas"/>
              </a:rPr>
              <a:t>/Libraries"</a:t>
            </a:r>
            <a:r>
              <a:rPr lang="en-IN" sz="2000" dirty="0">
                <a:solidFill>
                  <a:srgbClr val="000000"/>
                </a:solidFill>
                <a:latin typeface="Consolas"/>
              </a:rPr>
              <a:t>)]  </a:t>
            </a:r>
            <a:endParaRPr lang="en-IN" sz="20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IN" sz="2000" dirty="0">
                <a:solidFill>
                  <a:srgbClr val="000000"/>
                </a:solidFill>
                <a:latin typeface="Consolas"/>
              </a:rPr>
              <a:t>    [</a:t>
            </a:r>
            <a:r>
              <a:rPr lang="en-IN" sz="2000" dirty="0" err="1">
                <a:solidFill>
                  <a:srgbClr val="000000"/>
                </a:solidFill>
                <a:latin typeface="Consolas"/>
              </a:rPr>
              <a:t>ApiController</a:t>
            </a:r>
            <a:r>
              <a:rPr lang="en-IN" sz="2000" dirty="0">
                <a:solidFill>
                  <a:srgbClr val="000000"/>
                </a:solidFill>
                <a:latin typeface="Consolas"/>
              </a:rPr>
              <a:t>]  </a:t>
            </a:r>
            <a:endParaRPr lang="en-IN" sz="20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IN" sz="2000" dirty="0">
                <a:solidFill>
                  <a:srgbClr val="000000"/>
                </a:solidFill>
                <a:latin typeface="Consolas"/>
              </a:rPr>
              <a:t>    [</a:t>
            </a:r>
            <a:r>
              <a:rPr lang="en-IN" sz="2000" dirty="0" err="1">
                <a:solidFill>
                  <a:srgbClr val="000000"/>
                </a:solidFill>
                <a:latin typeface="Consolas"/>
              </a:rPr>
              <a:t>EnableCors</a:t>
            </a:r>
            <a:r>
              <a:rPr lang="en-IN" sz="2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IN" sz="20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en-IN" sz="2000" dirty="0" err="1">
                <a:solidFill>
                  <a:srgbClr val="0000FF"/>
                </a:solidFill>
                <a:latin typeface="Consolas"/>
              </a:rPr>
              <a:t>AllowOrigin</a:t>
            </a:r>
            <a:r>
              <a:rPr lang="en-IN" sz="20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en-IN" sz="2000" dirty="0">
                <a:solidFill>
                  <a:srgbClr val="000000"/>
                </a:solidFill>
                <a:latin typeface="Consolas"/>
              </a:rPr>
              <a:t>)]  </a:t>
            </a:r>
            <a:endParaRPr lang="en-IN" sz="20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IN" sz="20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IN" sz="2000" b="1" dirty="0">
                <a:solidFill>
                  <a:srgbClr val="006699"/>
                </a:solidFill>
                <a:latin typeface="Consolas"/>
              </a:rPr>
              <a:t>public</a:t>
            </a:r>
            <a:r>
              <a:rPr lang="en-IN" sz="20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IN" sz="2000" b="1" dirty="0">
                <a:solidFill>
                  <a:srgbClr val="006699"/>
                </a:solidFill>
                <a:latin typeface="Consolas"/>
              </a:rPr>
              <a:t>class</a:t>
            </a:r>
            <a:r>
              <a:rPr lang="en-IN" sz="20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IN" sz="2000" dirty="0" err="1">
                <a:solidFill>
                  <a:srgbClr val="000000"/>
                </a:solidFill>
                <a:latin typeface="Consolas"/>
              </a:rPr>
              <a:t>LibrariesController</a:t>
            </a:r>
            <a:r>
              <a:rPr lang="en-IN" sz="2000" dirty="0">
                <a:solidFill>
                  <a:srgbClr val="000000"/>
                </a:solidFill>
                <a:latin typeface="Consolas"/>
              </a:rPr>
              <a:t> : </a:t>
            </a:r>
            <a:r>
              <a:rPr lang="en-IN" sz="2000" dirty="0" err="1">
                <a:solidFill>
                  <a:srgbClr val="000000"/>
                </a:solidFill>
                <a:latin typeface="Consolas"/>
              </a:rPr>
              <a:t>ControllerBase</a:t>
            </a:r>
            <a:r>
              <a:rPr lang="en-IN" sz="2000" dirty="0">
                <a:solidFill>
                  <a:srgbClr val="000000"/>
                </a:solidFill>
                <a:latin typeface="Consolas"/>
              </a:rPr>
              <a:t>  </a:t>
            </a:r>
            <a:endParaRPr lang="en-IN" sz="20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IN" sz="2000" dirty="0">
                <a:solidFill>
                  <a:srgbClr val="000000"/>
                </a:solidFill>
                <a:latin typeface="Consolas"/>
              </a:rPr>
              <a:t>    {  }</a:t>
            </a:r>
            <a:endParaRPr lang="en-IN" sz="2000" dirty="0">
              <a:solidFill>
                <a:srgbClr val="5C5C5C"/>
              </a:solidFill>
              <a:latin typeface="Consolas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41635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2530</TotalTime>
  <Words>637</Words>
  <Application>Microsoft Office PowerPoint</Application>
  <PresentationFormat>On-screen Show (4:3)</PresentationFormat>
  <Paragraphs>74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Consolas</vt:lpstr>
      <vt:lpstr>Courier New</vt:lpstr>
      <vt:lpstr>Tw Cen MT</vt:lpstr>
      <vt:lpstr>Wingdings</vt:lpstr>
      <vt:lpstr>Wingdings 2</vt:lpstr>
      <vt:lpstr>Median</vt:lpstr>
      <vt:lpstr>Enable Cross-Origin Requests (CORS) in ASP.NET Core</vt:lpstr>
      <vt:lpstr>Enable Cross-Origin Requests (CORS) in ASP.NET Core</vt:lpstr>
      <vt:lpstr>Enable CORS in ASP.NET Core API Application</vt:lpstr>
      <vt:lpstr>Enable Cross-Origin Requests (CORS) in ASP.NET Core</vt:lpstr>
      <vt:lpstr>Enable Cross-Origin Requests (CORS) in ASP.NET Core</vt:lpstr>
      <vt:lpstr>Enable Cross-Origin Requests (CORS) in ASP.NET Core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Ado.net Entity Framework</dc:title>
  <dc:creator>santuparsi</dc:creator>
  <cp:lastModifiedBy>San San</cp:lastModifiedBy>
  <cp:revision>82</cp:revision>
  <dcterms:created xsi:type="dcterms:W3CDTF">2006-08-16T00:00:00Z</dcterms:created>
  <dcterms:modified xsi:type="dcterms:W3CDTF">2021-09-14T06:31:08Z</dcterms:modified>
</cp:coreProperties>
</file>