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Tree  Species Classification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79D39AD2-A7BB-B5FF-73F5-AB0546201DFF}"/>
              </a:ext>
            </a:extLst>
          </p:cNvPr>
          <p:cNvSpPr txBox="1"/>
          <p:nvPr/>
        </p:nvSpPr>
        <p:spPr>
          <a:xfrm>
            <a:off x="326003" y="1789043"/>
            <a:ext cx="6790414" cy="2923877"/>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how to prepare image datasets for classification tasks.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to build a tree species classifier using deep learning.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CNNs to identify and categorize tree species from images.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performance of a trained classification model.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 hands-on experience with real-world environmental data.</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3" name="Rectangle 8">
            <a:extLst>
              <a:ext uri="{FF2B5EF4-FFF2-40B4-BE49-F238E27FC236}">
                <a16:creationId xmlns:a16="http://schemas.microsoft.com/office/drawing/2014/main" id="{A207A919-70BD-4F72-C2D1-6367CA95AD26}"/>
              </a:ext>
            </a:extLst>
          </p:cNvPr>
          <p:cNvSpPr>
            <a:spLocks noChangeArrowheads="1"/>
          </p:cNvSpPr>
          <p:nvPr/>
        </p:nvSpPr>
        <p:spPr bwMode="auto">
          <a:xfrm>
            <a:off x="135834" y="1703633"/>
            <a:ext cx="69285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Programming language for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building and training CNN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&amp; Pandas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Data handling and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 Seaborn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Visualization of data and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 PIL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Image loading and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Development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 &amp; GitHub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Code and dataset version control</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Rectangle 2">
            <a:extLst>
              <a:ext uri="{FF2B5EF4-FFF2-40B4-BE49-F238E27FC236}">
                <a16:creationId xmlns:a16="http://schemas.microsoft.com/office/drawing/2014/main" id="{94319EF2-5C2D-94C2-0924-411001F933EA}"/>
              </a:ext>
            </a:extLst>
          </p:cNvPr>
          <p:cNvSpPr>
            <a:spLocks noChangeArrowheads="1"/>
          </p:cNvSpPr>
          <p:nvPr/>
        </p:nvSpPr>
        <p:spPr bwMode="auto">
          <a:xfrm>
            <a:off x="268356" y="1246311"/>
            <a:ext cx="777969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Cloned image dataset from GitHub (TREESPECIES repo).</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Images categorized into folders based on tree species.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Loaded and labeled images.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Resized, normalized, and prepared images for training.</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Building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a Convolutional Neural Network (CNN) using TensorFlow/</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Configured layers for feature extraction and classification.</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Trained the CNN model on labeled image data.</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techniques like data augmentation (if any).</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Assessed model accuracy and loss on test/validation data.</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Visualized performance using graphs (accuracy, loss).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&amp; Deployment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the trained model to classify new tree species images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0614329" cy="1938992"/>
          </a:xfrm>
          <a:prstGeom prst="rect">
            <a:avLst/>
          </a:prstGeom>
          <a:noFill/>
        </p:spPr>
        <p:txBody>
          <a:bodyPr wrap="square">
            <a:spAutoFit/>
          </a:bodyPr>
          <a:lstStyle/>
          <a:p>
            <a:r>
              <a:rPr lang="en-US" sz="2000" b="1" dirty="0">
                <a:solidFill>
                  <a:srgbClr val="213163"/>
                </a:solidFill>
              </a:rPr>
              <a:t>Problem Statement: </a:t>
            </a:r>
          </a:p>
          <a:p>
            <a:endParaRPr lang="en-US" sz="2000" b="1" dirty="0">
              <a:solidFill>
                <a:srgbClr val="213163"/>
              </a:solidFill>
            </a:endParaRPr>
          </a:p>
          <a:p>
            <a:pPr algn="just"/>
            <a:r>
              <a:rPr lang="en-US" sz="2000" dirty="0">
                <a:latin typeface="Times New Roman" panose="02020603050405020304" pitchFamily="18" charset="0"/>
                <a:cs typeface="Times New Roman" panose="02020603050405020304" pitchFamily="18" charset="0"/>
              </a:rPr>
              <a:t>Identifying tree species manually is time-consuming, error-prone, and requires expert knowledge. There is a need for an automated system that can accurately classify tree species using image data to support biodiversity conservation, forestry management, and environmental monitoring.</a:t>
            </a:r>
            <a:r>
              <a:rPr lang="en-US" sz="2000" b="1" dirty="0">
                <a:solidFill>
                  <a:srgbClr val="213163"/>
                </a:solidFill>
                <a:latin typeface="Times New Roman" panose="02020603050405020304" pitchFamily="18" charset="0"/>
                <a:cs typeface="Times New Roman" panose="02020603050405020304" pitchFamily="18" charset="0"/>
              </a:rPr>
              <a:t> </a:t>
            </a:r>
          </a:p>
          <a:p>
            <a:pPr algn="just"/>
            <a:endParaRPr lang="en-US" sz="2000" b="1"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1091407" cy="1938992"/>
          </a:xfrm>
          <a:prstGeom prst="rect">
            <a:avLst/>
          </a:prstGeom>
          <a:noFill/>
        </p:spPr>
        <p:txBody>
          <a:bodyPr wrap="square">
            <a:spAutoFit/>
          </a:bodyPr>
          <a:lstStyle/>
          <a:p>
            <a:r>
              <a:rPr lang="en-US" sz="2000" b="1" dirty="0">
                <a:solidFill>
                  <a:srgbClr val="213163"/>
                </a:solidFill>
              </a:rPr>
              <a:t>Solution:</a:t>
            </a:r>
          </a:p>
          <a:p>
            <a:pPr algn="just"/>
            <a:endParaRPr lang="en-US" sz="2000" b="1" dirty="0">
              <a:solidFill>
                <a:srgbClr val="213163"/>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Develop a deep learning-based image classification model using Convolutional Neural Networks (CNNs) that can automatically identify and classify tree species from images with high accuracy, reducing reliance on manual identification and enabling faster environmental assessments.</a:t>
            </a:r>
            <a:endParaRPr lang="en-IN" sz="2000" b="1" dirty="0">
              <a:solidFill>
                <a:srgbClr val="213163"/>
              </a:solidFill>
              <a:latin typeface="Times New Roman" panose="02020603050405020304" pitchFamily="18" charset="0"/>
              <a:cs typeface="Times New Roman" panose="02020603050405020304" pitchFamily="18" charset="0"/>
            </a:endParaRP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1"/>
            <a:ext cx="10518913" cy="1323439"/>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2118E49A-C3B2-525F-8219-2D79069089B2}"/>
              </a:ext>
            </a:extLst>
          </p:cNvPr>
          <p:cNvPicPr>
            <a:picLocks noChangeAspect="1"/>
          </p:cNvPicPr>
          <p:nvPr/>
        </p:nvPicPr>
        <p:blipFill>
          <a:blip r:embed="rId2"/>
          <a:stretch>
            <a:fillRect/>
          </a:stretch>
        </p:blipFill>
        <p:spPr>
          <a:xfrm>
            <a:off x="196134" y="2194559"/>
            <a:ext cx="5840897" cy="3053302"/>
          </a:xfrm>
          <a:prstGeom prst="rect">
            <a:avLst/>
          </a:prstGeom>
        </p:spPr>
      </p:pic>
      <p:pic>
        <p:nvPicPr>
          <p:cNvPr id="6" name="Picture 5">
            <a:extLst>
              <a:ext uri="{FF2B5EF4-FFF2-40B4-BE49-F238E27FC236}">
                <a16:creationId xmlns:a16="http://schemas.microsoft.com/office/drawing/2014/main" id="{06D619F0-C352-B47B-7C9E-C94E1111FDEB}"/>
              </a:ext>
            </a:extLst>
          </p:cNvPr>
          <p:cNvPicPr>
            <a:picLocks noChangeAspect="1"/>
          </p:cNvPicPr>
          <p:nvPr/>
        </p:nvPicPr>
        <p:blipFill>
          <a:blip r:embed="rId3"/>
          <a:stretch>
            <a:fillRect/>
          </a:stretch>
        </p:blipFill>
        <p:spPr>
          <a:xfrm>
            <a:off x="6154971" y="2194558"/>
            <a:ext cx="5840898" cy="305330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AA4C6-8A3E-FA24-0166-D1D76391D84E}"/>
              </a:ext>
            </a:extLst>
          </p:cNvPr>
          <p:cNvSpPr txBox="1"/>
          <p:nvPr/>
        </p:nvSpPr>
        <p:spPr>
          <a:xfrm>
            <a:off x="358469" y="1160891"/>
            <a:ext cx="10518913" cy="1938992"/>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r>
              <a:rPr lang="en-US" sz="2000" b="1" dirty="0">
                <a:solidFill>
                  <a:srgbClr val="213163"/>
                </a:solidFill>
              </a:rPr>
              <a:t> </a:t>
            </a: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5" name="Picture 4">
            <a:extLst>
              <a:ext uri="{FF2B5EF4-FFF2-40B4-BE49-F238E27FC236}">
                <a16:creationId xmlns:a16="http://schemas.microsoft.com/office/drawing/2014/main" id="{19E92649-248E-AF40-4122-A4F0F287B729}"/>
              </a:ext>
            </a:extLst>
          </p:cNvPr>
          <p:cNvPicPr>
            <a:picLocks noChangeAspect="1"/>
          </p:cNvPicPr>
          <p:nvPr/>
        </p:nvPicPr>
        <p:blipFill>
          <a:blip r:embed="rId2"/>
          <a:stretch>
            <a:fillRect/>
          </a:stretch>
        </p:blipFill>
        <p:spPr>
          <a:xfrm>
            <a:off x="462663" y="2428670"/>
            <a:ext cx="5529143" cy="3176999"/>
          </a:xfrm>
          <a:prstGeom prst="rect">
            <a:avLst/>
          </a:prstGeom>
        </p:spPr>
      </p:pic>
      <p:pic>
        <p:nvPicPr>
          <p:cNvPr id="7" name="Picture 6">
            <a:extLst>
              <a:ext uri="{FF2B5EF4-FFF2-40B4-BE49-F238E27FC236}">
                <a16:creationId xmlns:a16="http://schemas.microsoft.com/office/drawing/2014/main" id="{3FD67E9D-F9CA-3159-4C1D-A9ACF7A16F3D}"/>
              </a:ext>
            </a:extLst>
          </p:cNvPr>
          <p:cNvPicPr>
            <a:picLocks noChangeAspect="1"/>
          </p:cNvPicPr>
          <p:nvPr/>
        </p:nvPicPr>
        <p:blipFill>
          <a:blip r:embed="rId3"/>
          <a:stretch>
            <a:fillRect/>
          </a:stretch>
        </p:blipFill>
        <p:spPr>
          <a:xfrm>
            <a:off x="6096000" y="2428670"/>
            <a:ext cx="5737531" cy="3176998"/>
          </a:xfrm>
          <a:prstGeom prst="rect">
            <a:avLst/>
          </a:prstGeom>
        </p:spPr>
      </p:pic>
    </p:spTree>
    <p:extLst>
      <p:ext uri="{BB962C8B-B14F-4D97-AF65-F5344CB8AC3E}">
        <p14:creationId xmlns:p14="http://schemas.microsoft.com/office/powerpoint/2010/main" val="81338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10839616" cy="1938992"/>
          </a:xfrm>
          <a:prstGeom prst="rect">
            <a:avLst/>
          </a:prstGeom>
          <a:noFill/>
        </p:spPr>
        <p:txBody>
          <a:bodyPr wrap="square">
            <a:spAutoFit/>
          </a:bodyPr>
          <a:lstStyle/>
          <a:p>
            <a:r>
              <a:rPr lang="en-US" sz="2000" b="1" dirty="0">
                <a:solidFill>
                  <a:srgbClr val="213163"/>
                </a:solidFill>
              </a:rPr>
              <a:t>Conclusion:</a:t>
            </a:r>
          </a:p>
          <a:p>
            <a:endParaRPr lang="en-US" sz="2000" b="1" dirty="0">
              <a:solidFill>
                <a:srgbClr val="213163"/>
              </a:solidFill>
            </a:endParaRPr>
          </a:p>
          <a:p>
            <a:pPr algn="just"/>
            <a:r>
              <a:rPr lang="en-US" sz="2000" dirty="0">
                <a:latin typeface="Times New Roman" panose="02020603050405020304" pitchFamily="18" charset="0"/>
                <a:cs typeface="Times New Roman" panose="02020603050405020304" pitchFamily="18" charset="0"/>
              </a:rPr>
              <a:t>The tree species classification model successfully demonstrates the potential of deep learning in automating environmental monitoring. By leveraging CNNs, the system accurately identifies tree species from images, offering a fast, reliable, and scalable solution that can aid researchers, conservationists, and forest managers.</a:t>
            </a:r>
            <a:r>
              <a:rPr lang="en-US" sz="2000" b="1" dirty="0">
                <a:solidFill>
                  <a:srgbClr val="213163"/>
                </a:solidFill>
                <a:latin typeface="Times New Roman" panose="02020603050405020304" pitchFamily="18" charset="0"/>
                <a:cs typeface="Times New Roman" panose="02020603050405020304" pitchFamily="18" charset="0"/>
              </a:rPr>
              <a:t>  </a:t>
            </a:r>
            <a:endParaRPr lang="en-IN" sz="2000"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37</TotalTime>
  <Words>393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Harshith Reddy</cp:lastModifiedBy>
  <cp:revision>4</cp:revision>
  <dcterms:created xsi:type="dcterms:W3CDTF">2024-12-31T09:40:01Z</dcterms:created>
  <dcterms:modified xsi:type="dcterms:W3CDTF">2025-08-04T04:56:11Z</dcterms:modified>
</cp:coreProperties>
</file>