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9ea9a6c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9ea9a6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https://www.environment.nsw.gov.au/topics/land-and-soil/soil-degradation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09ea9a6c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09ea9a6c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9ea9a6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9ea9a6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09ea9a6c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09ea9a6c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Degradación</a:t>
            </a:r>
            <a:r>
              <a:rPr lang="es-419"/>
              <a:t> del suelo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3"/>
            <a:ext cx="8123100" cy="13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s-419" sz="1847">
                <a:latin typeface="Lato"/>
                <a:ea typeface="Lato"/>
                <a:cs typeface="Lato"/>
                <a:sym typeface="Lato"/>
              </a:rPr>
              <a:t>Angel David Cavazos Monsivais</a:t>
            </a:r>
            <a:endParaRPr sz="184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s-419" sz="1847">
                <a:latin typeface="Lato"/>
                <a:ea typeface="Lato"/>
                <a:cs typeface="Lato"/>
                <a:sym typeface="Lato"/>
              </a:rPr>
              <a:t>César Simental Galindo</a:t>
            </a:r>
            <a:endParaRPr sz="184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s-419" sz="1847">
                <a:latin typeface="Lato"/>
                <a:ea typeface="Lato"/>
                <a:cs typeface="Lato"/>
                <a:sym typeface="Lato"/>
              </a:rPr>
              <a:t>Thomas Freund Paternostro</a:t>
            </a:r>
            <a:endParaRPr sz="184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s-419" sz="1847">
                <a:latin typeface="Lato"/>
                <a:ea typeface="Lato"/>
                <a:cs typeface="Lato"/>
                <a:sym typeface="Lato"/>
              </a:rPr>
              <a:t>Ricardo Rodríguez Rodríguez</a:t>
            </a:r>
            <a:endParaRPr sz="27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</a:t>
            </a:r>
            <a:r>
              <a:rPr lang="es-419"/>
              <a:t> de la </a:t>
            </a:r>
            <a:r>
              <a:rPr lang="es-419"/>
              <a:t>problemática</a:t>
            </a:r>
            <a:r>
              <a:rPr lang="es-419"/>
              <a:t>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degradación del suelo es la declinación física, química y biológica en la calidad del suelo. Se puede presentar de varias formas, puede ser la pérdida de materia orgánica, fertilidad, condición estructural, erosión, cambios en la salinidad, acidez, y desinfectantes.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Causas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Existen 5 </a:t>
            </a:r>
            <a:r>
              <a:rPr lang="es-419"/>
              <a:t>principales</a:t>
            </a:r>
            <a:r>
              <a:rPr lang="es-419"/>
              <a:t> causas de la </a:t>
            </a:r>
            <a:r>
              <a:rPr lang="es-419"/>
              <a:t>degradación</a:t>
            </a:r>
            <a:r>
              <a:rPr lang="es-419"/>
              <a:t> del suelo que son: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deforestación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sobrepastoreo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Cambio de suelo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Prácticas</a:t>
            </a:r>
            <a:r>
              <a:rPr lang="es-419"/>
              <a:t> </a:t>
            </a:r>
            <a:r>
              <a:rPr lang="es-419"/>
              <a:t>agrícolas inadecuadas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LLuvias torrenciales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Además de estas existen otras que a pesar de no ser tan comunes si llega a afectar de manera significativa en la degradación del suelo como son: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4175525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Desechos industriales, mal manejo del agua, </a:t>
            </a:r>
            <a:r>
              <a:rPr lang="es-419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desbordamientos</a:t>
            </a:r>
            <a:r>
              <a:rPr lang="es-419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s-419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ríos</a:t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Intentos de solución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Renovación en sistemas de alcantarillado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Reciclaje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Renovación</a:t>
            </a:r>
            <a:r>
              <a:rPr lang="es-419"/>
              <a:t> de los suelos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La degradación del suelo es una </a:t>
            </a:r>
            <a:r>
              <a:rPr lang="es-419"/>
              <a:t>problemática</a:t>
            </a:r>
            <a:r>
              <a:rPr lang="es-419"/>
              <a:t> que casi no se le ha dado importancia a comparación de otros problema ambientales, siendo así el </a:t>
            </a:r>
            <a:r>
              <a:rPr lang="es-419"/>
              <a:t>método</a:t>
            </a:r>
            <a:r>
              <a:rPr lang="es-419"/>
              <a:t> de prevención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utilizado</a:t>
            </a:r>
            <a:r>
              <a:rPr lang="es-419"/>
              <a:t> la </a:t>
            </a:r>
            <a:r>
              <a:rPr lang="es-419"/>
              <a:t>concientización</a:t>
            </a:r>
            <a:r>
              <a:rPr lang="es-419"/>
              <a:t> del problema la sociedad.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Propuesta IoT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planea utilizar sensores o conjunto de sensores que entre todos sean capaces de medir condiciones del suelo como </a:t>
            </a:r>
            <a:r>
              <a:rPr lang="es-419"/>
              <a:t>salinidad</a:t>
            </a:r>
            <a:r>
              <a:rPr lang="es-419"/>
              <a:t> y humedad, para así con la información recolectada poder tomar una solución automática.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Los sensores se colocaron junto con los cultivos en la tierra, se programarán para medir la salinidad en ciertos intervalos en un lenguaje C, luego se mandan los datos a un servidor MQTT donde un programa de python puede recibir los datos, procesarlos, y bajo ciertos criterios (baja salinidad o humedad), tomar acciones como decirle al riego que se encienda, y a un dispensador que libere nutrientes sobre los cultivos. De nuevo, mediante MQTT los actuadores son los que estarán suscritos a tópicos donde recibirán las instrucciones sobre los dispositivos a encender. Además, los datos se pueden almacenar en una base de datos como MySQL para tener un mayor monitoreo y desplegar de manera gráfica mediante un dashboard.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