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9ea9a6c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9ea9a6c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https://www.environment.nsw.gov.au/topics/land-and-soil/soil-degradation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9ea9a6c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9ea9a6c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9ea9a6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9ea9a6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9ea9a6c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9ea9a6c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01085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0747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9399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78511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5506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42384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70941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01583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55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7773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2525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08044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8443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09783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006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35886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8859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56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vira.es/es/contaminacion-del-suelo-causas-y-soluciones/" TargetMode="External"/><Relationship Id="rId2" Type="http://schemas.openxmlformats.org/officeDocument/2006/relationships/hyperlink" Target="https://www.environment.nsw.gov.au/topics/land-and-soil/soil-degradation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paot.org.mx/centro/ine-semarnat/informe02/estadisticas_2000/informe_2000/03_Suelos/3.4_Factores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Degradación del suelo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23"/>
            <a:ext cx="8123100" cy="13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Angel David </a:t>
            </a:r>
            <a:r>
              <a:rPr lang="pt-BR" sz="1800" dirty="0" err="1">
                <a:latin typeface="Lato"/>
                <a:ea typeface="Lato"/>
                <a:cs typeface="Lato"/>
                <a:sym typeface="Lato"/>
              </a:rPr>
              <a:t>Cavazos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 Monsivais 		A00827729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César Simental Galindo					</a:t>
            </a:r>
            <a:r>
              <a:rPr lang="pt-BR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A00833835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Thomas </a:t>
            </a:r>
            <a:r>
              <a:rPr lang="pt-BR" sz="1800" dirty="0" err="1">
                <a:latin typeface="Lato"/>
                <a:ea typeface="Lato"/>
                <a:cs typeface="Lato"/>
                <a:sym typeface="Lato"/>
              </a:rPr>
              <a:t>Freund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dirty="0" err="1">
                <a:latin typeface="Lato"/>
                <a:ea typeface="Lato"/>
                <a:cs typeface="Lato"/>
                <a:sym typeface="Lato"/>
              </a:rPr>
              <a:t>Paternostro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pt-BR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A00831997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Ricardo Rodríguez </a:t>
            </a:r>
            <a:r>
              <a:rPr lang="pt-BR" sz="1800" dirty="0" err="1">
                <a:latin typeface="Lato"/>
                <a:ea typeface="Lato"/>
                <a:cs typeface="Lato"/>
                <a:sym typeface="Lato"/>
              </a:rPr>
              <a:t>Rodríguez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A01283165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la problemática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>
                <a:latin typeface="Proxima Nova" panose="020B0604020202020204" charset="0"/>
              </a:rPr>
              <a:t>La degradación del suelo es la declinación física, química y biológica en la calidad del suelo. Se puede presentar de varias formas, puede ser la pérdida de materia orgánica, fertilidad, condición estructural, erosión, cambios en la salinidad, acidez, y desinfectantes.</a:t>
            </a:r>
            <a:endParaRPr sz="1400" dirty="0">
              <a:latin typeface="Proxima Nova" panose="020B0604020202020204" charset="0"/>
            </a:endParaRPr>
          </a:p>
        </p:txBody>
      </p:sp>
      <p:pic>
        <p:nvPicPr>
          <p:cNvPr id="4" name="Picture 2" descr="Vista de una roca&#10;&#10;Descripción generada automáticamente con confianza baja">
            <a:extLst>
              <a:ext uri="{FF2B5EF4-FFF2-40B4-BE49-F238E27FC236}">
                <a16:creationId xmlns:a16="http://schemas.microsoft.com/office/drawing/2014/main" id="{CD7EA371-96B1-4C2C-9DD8-1E46D4FDC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62" y="2467067"/>
            <a:ext cx="3702687" cy="246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Causas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Existen 5 principales causas de la degradación del suelo que son:</a:t>
            </a: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La deforestación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El sobrepastoreo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Cambio de suelo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Prácticas agrícolas inadecuadas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LLuvias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 torrenciales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</a:rPr>
              <a:t>Además de estas existen otras que a pesar de no ser tan comunes si llega a afectar de manera significativa en la degradación del suelo como son: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Desechos industriales, mal manejo del agua, desbordamientos de ríos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s-ES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Intentos de solución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333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419" sz="1800" dirty="0"/>
              <a:t>Renovación en sistemas de alcantarillado </a:t>
            </a:r>
            <a:endParaRPr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419" sz="1800" dirty="0"/>
              <a:t>Reciclaje</a:t>
            </a:r>
            <a:endParaRPr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419" sz="1800" dirty="0"/>
              <a:t>Renovación de los suelos </a:t>
            </a:r>
            <a:endParaRPr sz="18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 dirty="0">
                <a:latin typeface="Proxima Nova" panose="020B0604020202020204" charset="0"/>
              </a:rPr>
              <a:t>La degradación del suelo es una problemática que casi no se le ha dado importancia a comparación de otros problema ambientales, siendo así el método de prevención más utilizado la concientización del problema la sociedad.</a:t>
            </a:r>
            <a:endParaRPr sz="1400" dirty="0">
              <a:latin typeface="Proxima Nova" panose="020B060402020202020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Propuesta IoT</a:t>
            </a:r>
          </a:p>
        </p:txBody>
      </p:sp>
      <p:pic>
        <p:nvPicPr>
          <p:cNvPr id="1026" name="Picture 2" descr="Plataformas IoT: Qué son y cómo elegir la mejor para el negocio - IT  Masters Mag">
            <a:extLst>
              <a:ext uri="{FF2B5EF4-FFF2-40B4-BE49-F238E27FC236}">
                <a16:creationId xmlns:a16="http://schemas.microsoft.com/office/drawing/2014/main" id="{EAF3AD5C-1850-48B5-8196-AF69496D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812" y="3589375"/>
            <a:ext cx="2676236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67938" y="1212308"/>
            <a:ext cx="6852531" cy="326574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latin typeface="Proxima Nova" panose="020B0604020202020204" charset="0"/>
              </a:rPr>
              <a:t>Se </a:t>
            </a:r>
            <a:r>
              <a:rPr lang="en-US" sz="1200" dirty="0" err="1">
                <a:latin typeface="Proxima Nova" panose="020B0604020202020204" charset="0"/>
              </a:rPr>
              <a:t>planea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utilizar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sensores</a:t>
            </a:r>
            <a:r>
              <a:rPr lang="en-US" sz="1200" dirty="0">
                <a:latin typeface="Proxima Nova" panose="020B0604020202020204" charset="0"/>
              </a:rPr>
              <a:t> o conjunto de </a:t>
            </a:r>
            <a:r>
              <a:rPr lang="en-US" sz="1200" dirty="0" err="1">
                <a:latin typeface="Proxima Nova" panose="020B0604020202020204" charset="0"/>
              </a:rPr>
              <a:t>sensores</a:t>
            </a:r>
            <a:r>
              <a:rPr lang="en-US" sz="1200" dirty="0">
                <a:latin typeface="Proxima Nova" panose="020B0604020202020204" charset="0"/>
              </a:rPr>
              <a:t> que entre </a:t>
            </a:r>
            <a:r>
              <a:rPr lang="en-US" sz="1200" dirty="0" err="1">
                <a:latin typeface="Proxima Nova" panose="020B0604020202020204" charset="0"/>
              </a:rPr>
              <a:t>todos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sean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capaces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medir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condiciones</a:t>
            </a:r>
            <a:r>
              <a:rPr lang="en-US" sz="1200" dirty="0">
                <a:latin typeface="Proxima Nova" panose="020B0604020202020204" charset="0"/>
              </a:rPr>
              <a:t> del </a:t>
            </a:r>
            <a:r>
              <a:rPr lang="en-US" sz="1200" dirty="0" err="1">
                <a:latin typeface="Proxima Nova" panose="020B0604020202020204" charset="0"/>
              </a:rPr>
              <a:t>suelo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como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salinidad</a:t>
            </a:r>
            <a:r>
              <a:rPr lang="en-US" sz="1200" dirty="0">
                <a:latin typeface="Proxima Nova" panose="020B0604020202020204" charset="0"/>
              </a:rPr>
              <a:t> y </a:t>
            </a:r>
            <a:r>
              <a:rPr lang="en-US" sz="1200" dirty="0" err="1">
                <a:latin typeface="Proxima Nova" panose="020B0604020202020204" charset="0"/>
              </a:rPr>
              <a:t>humedad</a:t>
            </a:r>
            <a:r>
              <a:rPr lang="en-US" sz="1200" dirty="0">
                <a:latin typeface="Proxima Nova" panose="020B0604020202020204" charset="0"/>
              </a:rPr>
              <a:t>, para </a:t>
            </a:r>
            <a:r>
              <a:rPr lang="en-US" sz="1200" dirty="0" err="1">
                <a:latin typeface="Proxima Nova" panose="020B0604020202020204" charset="0"/>
              </a:rPr>
              <a:t>así</a:t>
            </a:r>
            <a:r>
              <a:rPr lang="en-US" sz="1200" dirty="0">
                <a:latin typeface="Proxima Nova" panose="020B0604020202020204" charset="0"/>
              </a:rPr>
              <a:t> con la </a:t>
            </a:r>
            <a:r>
              <a:rPr lang="en-US" sz="1200" dirty="0" err="1">
                <a:latin typeface="Proxima Nova" panose="020B0604020202020204" charset="0"/>
              </a:rPr>
              <a:t>información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recolectada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poder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tomar</a:t>
            </a:r>
            <a:r>
              <a:rPr lang="en-US" sz="1200" dirty="0">
                <a:latin typeface="Proxima Nova" panose="020B0604020202020204" charset="0"/>
              </a:rPr>
              <a:t> una </a:t>
            </a:r>
            <a:r>
              <a:rPr lang="en-US" sz="1200" dirty="0" err="1">
                <a:latin typeface="Proxima Nova" panose="020B0604020202020204" charset="0"/>
              </a:rPr>
              <a:t>solución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automática</a:t>
            </a:r>
            <a:r>
              <a:rPr lang="en-US" sz="1200" dirty="0">
                <a:latin typeface="Proxima Nova" panose="020B0604020202020204" charset="0"/>
              </a:rPr>
              <a:t>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s-MX" sz="1200" dirty="0">
                <a:latin typeface="Proxima Nova" panose="020B0604020202020204" charset="0"/>
              </a:rPr>
              <a:t>Los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sensores</a:t>
            </a:r>
            <a:r>
              <a:rPr lang="en-US" sz="1200" dirty="0">
                <a:latin typeface="Proxima Nova" panose="020B0604020202020204" charset="0"/>
              </a:rPr>
              <a:t> se </a:t>
            </a:r>
            <a:r>
              <a:rPr lang="en-US" sz="1200" dirty="0" err="1">
                <a:latin typeface="Proxima Nova" panose="020B0604020202020204" charset="0"/>
              </a:rPr>
              <a:t>colocaron</a:t>
            </a:r>
            <a:r>
              <a:rPr lang="en-US" sz="1200" dirty="0">
                <a:latin typeface="Proxima Nova" panose="020B0604020202020204" charset="0"/>
              </a:rPr>
              <a:t> junto con los </a:t>
            </a:r>
            <a:r>
              <a:rPr lang="en-US" sz="1200" dirty="0" err="1">
                <a:latin typeface="Proxima Nova" panose="020B0604020202020204" charset="0"/>
              </a:rPr>
              <a:t>cultivos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en</a:t>
            </a:r>
            <a:r>
              <a:rPr lang="en-US" sz="1200" dirty="0">
                <a:latin typeface="Proxima Nova" panose="020B0604020202020204" charset="0"/>
              </a:rPr>
              <a:t> la tierra, se </a:t>
            </a:r>
            <a:r>
              <a:rPr lang="en-US" sz="1200" dirty="0" err="1">
                <a:latin typeface="Proxima Nova" panose="020B0604020202020204" charset="0"/>
              </a:rPr>
              <a:t>programarán</a:t>
            </a:r>
            <a:r>
              <a:rPr lang="en-US" sz="1200" dirty="0">
                <a:latin typeface="Proxima Nova" panose="020B0604020202020204" charset="0"/>
              </a:rPr>
              <a:t> para </a:t>
            </a:r>
            <a:r>
              <a:rPr lang="en-US" sz="1200" dirty="0" err="1">
                <a:latin typeface="Proxima Nova" panose="020B0604020202020204" charset="0"/>
              </a:rPr>
              <a:t>medir</a:t>
            </a:r>
            <a:r>
              <a:rPr lang="en-US" sz="1200" dirty="0">
                <a:latin typeface="Proxima Nova" panose="020B0604020202020204" charset="0"/>
              </a:rPr>
              <a:t> la </a:t>
            </a:r>
            <a:r>
              <a:rPr lang="en-US" sz="1200" dirty="0" err="1">
                <a:latin typeface="Proxima Nova" panose="020B0604020202020204" charset="0"/>
              </a:rPr>
              <a:t>salinidad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en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ciertos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intervalos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en</a:t>
            </a:r>
            <a:r>
              <a:rPr lang="en-US" sz="1200" dirty="0">
                <a:latin typeface="Proxima Nova" panose="020B0604020202020204" charset="0"/>
              </a:rPr>
              <a:t> un </a:t>
            </a:r>
            <a:r>
              <a:rPr lang="en-US" sz="1200" dirty="0" err="1">
                <a:latin typeface="Proxima Nova" panose="020B0604020202020204" charset="0"/>
              </a:rPr>
              <a:t>lenguaje</a:t>
            </a:r>
            <a:r>
              <a:rPr lang="en-US" sz="1200" dirty="0">
                <a:latin typeface="Proxima Nova" panose="020B0604020202020204" charset="0"/>
              </a:rPr>
              <a:t> C, </a:t>
            </a:r>
            <a:r>
              <a:rPr lang="en-US" sz="1200" dirty="0" err="1">
                <a:latin typeface="Proxima Nova" panose="020B0604020202020204" charset="0"/>
              </a:rPr>
              <a:t>luego</a:t>
            </a:r>
            <a:r>
              <a:rPr lang="en-US" sz="1200" dirty="0">
                <a:latin typeface="Proxima Nova" panose="020B0604020202020204" charset="0"/>
              </a:rPr>
              <a:t> se </a:t>
            </a:r>
            <a:r>
              <a:rPr lang="en-US" sz="1200" dirty="0" err="1">
                <a:latin typeface="Proxima Nova" panose="020B0604020202020204" charset="0"/>
              </a:rPr>
              <a:t>mandan</a:t>
            </a:r>
            <a:r>
              <a:rPr lang="en-US" sz="1200" dirty="0">
                <a:latin typeface="Proxima Nova" panose="020B0604020202020204" charset="0"/>
              </a:rPr>
              <a:t> los </a:t>
            </a:r>
            <a:r>
              <a:rPr lang="en-US" sz="1200" dirty="0" err="1">
                <a:latin typeface="Proxima Nova" panose="020B0604020202020204" charset="0"/>
              </a:rPr>
              <a:t>datos</a:t>
            </a:r>
            <a:r>
              <a:rPr lang="en-US" sz="1200" dirty="0">
                <a:latin typeface="Proxima Nova" panose="020B0604020202020204" charset="0"/>
              </a:rPr>
              <a:t> a un </a:t>
            </a:r>
            <a:r>
              <a:rPr lang="en-US" sz="1200" dirty="0" err="1">
                <a:latin typeface="Proxima Nova" panose="020B0604020202020204" charset="0"/>
              </a:rPr>
              <a:t>servidor</a:t>
            </a:r>
            <a:r>
              <a:rPr lang="en-US" sz="1200" dirty="0">
                <a:latin typeface="Proxima Nova" panose="020B0604020202020204" charset="0"/>
              </a:rPr>
              <a:t> MQTT </a:t>
            </a:r>
            <a:r>
              <a:rPr lang="en-US" sz="1200" dirty="0" err="1">
                <a:latin typeface="Proxima Nova" panose="020B0604020202020204" charset="0"/>
              </a:rPr>
              <a:t>donde</a:t>
            </a:r>
            <a:r>
              <a:rPr lang="en-US" sz="1200" dirty="0">
                <a:latin typeface="Proxima Nova" panose="020B0604020202020204" charset="0"/>
              </a:rPr>
              <a:t> un </a:t>
            </a:r>
            <a:r>
              <a:rPr lang="en-US" sz="1200" dirty="0" err="1">
                <a:latin typeface="Proxima Nova" panose="020B0604020202020204" charset="0"/>
              </a:rPr>
              <a:t>programa</a:t>
            </a:r>
            <a:r>
              <a:rPr lang="en-US" sz="1200" dirty="0">
                <a:latin typeface="Proxima Nova" panose="020B0604020202020204" charset="0"/>
              </a:rPr>
              <a:t> de python </a:t>
            </a:r>
            <a:r>
              <a:rPr lang="en-US" sz="1200" dirty="0" err="1">
                <a:latin typeface="Proxima Nova" panose="020B0604020202020204" charset="0"/>
              </a:rPr>
              <a:t>puede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recibir</a:t>
            </a:r>
            <a:r>
              <a:rPr lang="en-US" sz="1200" dirty="0">
                <a:latin typeface="Proxima Nova" panose="020B0604020202020204" charset="0"/>
              </a:rPr>
              <a:t> los </a:t>
            </a:r>
            <a:r>
              <a:rPr lang="en-US" sz="1200" dirty="0" err="1">
                <a:latin typeface="Proxima Nova" panose="020B0604020202020204" charset="0"/>
              </a:rPr>
              <a:t>datos</a:t>
            </a:r>
            <a:r>
              <a:rPr lang="en-US" sz="1200" dirty="0">
                <a:latin typeface="Proxima Nova" panose="020B0604020202020204" charset="0"/>
              </a:rPr>
              <a:t>, </a:t>
            </a:r>
            <a:r>
              <a:rPr lang="en-US" sz="1200" dirty="0" err="1">
                <a:latin typeface="Proxima Nova" panose="020B0604020202020204" charset="0"/>
              </a:rPr>
              <a:t>procesarlos</a:t>
            </a:r>
            <a:r>
              <a:rPr lang="en-US" sz="1200" dirty="0">
                <a:latin typeface="Proxima Nova" panose="020B0604020202020204" charset="0"/>
              </a:rPr>
              <a:t>, y bajo </a:t>
            </a:r>
            <a:r>
              <a:rPr lang="en-US" sz="1200" dirty="0" err="1">
                <a:latin typeface="Proxima Nova" panose="020B0604020202020204" charset="0"/>
              </a:rPr>
              <a:t>ciertos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criterios</a:t>
            </a:r>
            <a:r>
              <a:rPr lang="en-US" sz="1200" dirty="0">
                <a:latin typeface="Proxima Nova" panose="020B0604020202020204" charset="0"/>
              </a:rPr>
              <a:t> (</a:t>
            </a:r>
            <a:r>
              <a:rPr lang="en-US" sz="1200" dirty="0" err="1">
                <a:latin typeface="Proxima Nova" panose="020B0604020202020204" charset="0"/>
              </a:rPr>
              <a:t>baja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salinidad</a:t>
            </a:r>
            <a:r>
              <a:rPr lang="en-US" sz="1200" dirty="0">
                <a:latin typeface="Proxima Nova" panose="020B0604020202020204" charset="0"/>
              </a:rPr>
              <a:t> o </a:t>
            </a:r>
            <a:r>
              <a:rPr lang="en-US" sz="1200" dirty="0" err="1">
                <a:latin typeface="Proxima Nova" panose="020B0604020202020204" charset="0"/>
              </a:rPr>
              <a:t>humedad</a:t>
            </a:r>
            <a:r>
              <a:rPr lang="en-US" sz="1200" dirty="0">
                <a:latin typeface="Proxima Nova" panose="020B0604020202020204" charset="0"/>
              </a:rPr>
              <a:t>), </a:t>
            </a:r>
            <a:r>
              <a:rPr lang="en-US" sz="1200" dirty="0" err="1">
                <a:latin typeface="Proxima Nova" panose="020B0604020202020204" charset="0"/>
              </a:rPr>
              <a:t>tomar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acciones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como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decirle</a:t>
            </a:r>
            <a:r>
              <a:rPr lang="en-US" sz="1200" dirty="0">
                <a:latin typeface="Proxima Nova" panose="020B0604020202020204" charset="0"/>
              </a:rPr>
              <a:t> al </a:t>
            </a:r>
            <a:r>
              <a:rPr lang="en-US" sz="1200" dirty="0" err="1">
                <a:latin typeface="Proxima Nova" panose="020B0604020202020204" charset="0"/>
              </a:rPr>
              <a:t>riego</a:t>
            </a:r>
            <a:r>
              <a:rPr lang="en-US" sz="1200" dirty="0">
                <a:latin typeface="Proxima Nova" panose="020B0604020202020204" charset="0"/>
              </a:rPr>
              <a:t> que se </a:t>
            </a:r>
            <a:r>
              <a:rPr lang="en-US" sz="1200" dirty="0" err="1">
                <a:latin typeface="Proxima Nova" panose="020B0604020202020204" charset="0"/>
              </a:rPr>
              <a:t>encienda</a:t>
            </a:r>
            <a:r>
              <a:rPr lang="en-US" sz="1200" dirty="0">
                <a:latin typeface="Proxima Nova" panose="020B0604020202020204" charset="0"/>
              </a:rPr>
              <a:t>, y a un </a:t>
            </a:r>
            <a:r>
              <a:rPr lang="en-US" sz="1200" dirty="0" err="1">
                <a:latin typeface="Proxima Nova" panose="020B0604020202020204" charset="0"/>
              </a:rPr>
              <a:t>dispensador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libere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nutrientes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sobre</a:t>
            </a:r>
            <a:r>
              <a:rPr lang="en-US" sz="1200" dirty="0">
                <a:latin typeface="Proxima Nova" panose="020B0604020202020204" charset="0"/>
              </a:rPr>
              <a:t> los </a:t>
            </a:r>
            <a:r>
              <a:rPr lang="en-US" sz="1200" dirty="0" err="1">
                <a:latin typeface="Proxima Nova" panose="020B0604020202020204" charset="0"/>
              </a:rPr>
              <a:t>cultivos</a:t>
            </a:r>
            <a:r>
              <a:rPr lang="en-US" sz="1200" dirty="0">
                <a:latin typeface="Proxima Nova" panose="020B0604020202020204" charset="0"/>
              </a:rPr>
              <a:t>. 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latin typeface="Proxima Nova" panose="020B0604020202020204" charset="0"/>
              </a:rPr>
              <a:t>De nuevo, </a:t>
            </a:r>
            <a:r>
              <a:rPr lang="en-US" sz="1200" dirty="0" err="1">
                <a:latin typeface="Proxima Nova" panose="020B0604020202020204" charset="0"/>
              </a:rPr>
              <a:t>mediante</a:t>
            </a:r>
            <a:r>
              <a:rPr lang="en-US" sz="1200" dirty="0">
                <a:latin typeface="Proxima Nova" panose="020B0604020202020204" charset="0"/>
              </a:rPr>
              <a:t> MQTT los </a:t>
            </a:r>
            <a:r>
              <a:rPr lang="en-US" sz="1200" dirty="0" err="1">
                <a:latin typeface="Proxima Nova" panose="020B0604020202020204" charset="0"/>
              </a:rPr>
              <a:t>actuadores</a:t>
            </a:r>
            <a:r>
              <a:rPr lang="en-US" sz="1200" dirty="0">
                <a:latin typeface="Proxima Nova" panose="020B0604020202020204" charset="0"/>
              </a:rPr>
              <a:t> son los que </a:t>
            </a:r>
            <a:r>
              <a:rPr lang="en-US" sz="1200" dirty="0" err="1">
                <a:latin typeface="Proxima Nova" panose="020B0604020202020204" charset="0"/>
              </a:rPr>
              <a:t>estarán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suscritos</a:t>
            </a:r>
            <a:r>
              <a:rPr lang="en-US" sz="1200" dirty="0">
                <a:latin typeface="Proxima Nova" panose="020B0604020202020204" charset="0"/>
              </a:rPr>
              <a:t> a </a:t>
            </a:r>
            <a:r>
              <a:rPr lang="en-US" sz="1200" dirty="0" err="1">
                <a:latin typeface="Proxima Nova" panose="020B0604020202020204" charset="0"/>
              </a:rPr>
              <a:t>tópicos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donde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recibirán</a:t>
            </a:r>
            <a:r>
              <a:rPr lang="en-US" sz="1200" dirty="0">
                <a:latin typeface="Proxima Nova" panose="020B0604020202020204" charset="0"/>
              </a:rPr>
              <a:t> las </a:t>
            </a:r>
            <a:r>
              <a:rPr lang="en-US" sz="1200" dirty="0" err="1">
                <a:latin typeface="Proxima Nova" panose="020B0604020202020204" charset="0"/>
              </a:rPr>
              <a:t>instrucciones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sobre</a:t>
            </a:r>
            <a:r>
              <a:rPr lang="en-US" sz="1200" dirty="0">
                <a:latin typeface="Proxima Nova" panose="020B0604020202020204" charset="0"/>
              </a:rPr>
              <a:t> los </a:t>
            </a:r>
            <a:r>
              <a:rPr lang="en-US" sz="1200" dirty="0" err="1">
                <a:latin typeface="Proxima Nova" panose="020B0604020202020204" charset="0"/>
              </a:rPr>
              <a:t>dispositivos</a:t>
            </a:r>
            <a:r>
              <a:rPr lang="en-US" sz="1200" dirty="0">
                <a:latin typeface="Proxima Nova" panose="020B0604020202020204" charset="0"/>
              </a:rPr>
              <a:t> a </a:t>
            </a:r>
            <a:r>
              <a:rPr lang="en-US" sz="1200" dirty="0" err="1">
                <a:latin typeface="Proxima Nova" panose="020B0604020202020204" charset="0"/>
              </a:rPr>
              <a:t>encender</a:t>
            </a:r>
            <a:r>
              <a:rPr lang="en-US" sz="1200" dirty="0">
                <a:latin typeface="Proxima Nova" panose="020B0604020202020204" charset="0"/>
              </a:rPr>
              <a:t>. </a:t>
            </a:r>
            <a:r>
              <a:rPr lang="en-US" sz="1200" dirty="0" err="1">
                <a:latin typeface="Proxima Nova" panose="020B0604020202020204" charset="0"/>
              </a:rPr>
              <a:t>Además</a:t>
            </a:r>
            <a:r>
              <a:rPr lang="en-US" sz="1200" dirty="0">
                <a:latin typeface="Proxima Nova" panose="020B0604020202020204" charset="0"/>
              </a:rPr>
              <a:t>, los </a:t>
            </a:r>
            <a:r>
              <a:rPr lang="en-US" sz="1200" dirty="0" err="1">
                <a:latin typeface="Proxima Nova" panose="020B0604020202020204" charset="0"/>
              </a:rPr>
              <a:t>datos</a:t>
            </a:r>
            <a:r>
              <a:rPr lang="en-US" sz="1200" dirty="0">
                <a:latin typeface="Proxima Nova" panose="020B0604020202020204" charset="0"/>
              </a:rPr>
              <a:t> se </a:t>
            </a:r>
            <a:r>
              <a:rPr lang="en-US" sz="1200" dirty="0" err="1">
                <a:latin typeface="Proxima Nova" panose="020B0604020202020204" charset="0"/>
              </a:rPr>
              <a:t>pueden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almacenar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en</a:t>
            </a:r>
            <a:r>
              <a:rPr lang="en-US" sz="1200" dirty="0">
                <a:latin typeface="Proxima Nova" panose="020B0604020202020204" charset="0"/>
              </a:rPr>
              <a:t> una base de </a:t>
            </a:r>
            <a:r>
              <a:rPr lang="en-US" sz="1200" dirty="0" err="1">
                <a:latin typeface="Proxima Nova" panose="020B0604020202020204" charset="0"/>
              </a:rPr>
              <a:t>datos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como</a:t>
            </a:r>
            <a:r>
              <a:rPr lang="en-US" sz="1200" dirty="0">
                <a:latin typeface="Proxima Nova" panose="020B0604020202020204" charset="0"/>
              </a:rPr>
              <a:t> MySQL para </a:t>
            </a:r>
            <a:r>
              <a:rPr lang="en-US" sz="1200" dirty="0" err="1">
                <a:latin typeface="Proxima Nova" panose="020B0604020202020204" charset="0"/>
              </a:rPr>
              <a:t>tener</a:t>
            </a:r>
            <a:r>
              <a:rPr lang="en-US" sz="1200" dirty="0">
                <a:latin typeface="Proxima Nova" panose="020B0604020202020204" charset="0"/>
              </a:rPr>
              <a:t> un mayor </a:t>
            </a:r>
            <a:r>
              <a:rPr lang="en-US" sz="1200" dirty="0" err="1">
                <a:latin typeface="Proxima Nova" panose="020B0604020202020204" charset="0"/>
              </a:rPr>
              <a:t>monitoreo</a:t>
            </a:r>
            <a:r>
              <a:rPr lang="en-US" sz="1200" dirty="0">
                <a:latin typeface="Proxima Nova" panose="020B0604020202020204" charset="0"/>
              </a:rPr>
              <a:t> y </a:t>
            </a:r>
            <a:r>
              <a:rPr lang="en-US" sz="1200" dirty="0" err="1">
                <a:latin typeface="Proxima Nova" panose="020B0604020202020204" charset="0"/>
              </a:rPr>
              <a:t>desplegar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manera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gráfica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mediante</a:t>
            </a:r>
            <a:r>
              <a:rPr lang="en-US" sz="1200" dirty="0">
                <a:latin typeface="Proxima Nova" panose="020B0604020202020204" charset="0"/>
              </a:rPr>
              <a:t> un dashboard.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641E9-03B4-404F-BEB8-ACBC314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40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s-MX" dirty="0"/>
              <a:t>Beneficio generado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0D1EBD-603C-4B20-8C63-BE9DFDD5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79" y="1293699"/>
            <a:ext cx="6929072" cy="3416400"/>
          </a:xfrm>
        </p:spPr>
        <p:txBody>
          <a:bodyPr/>
          <a:lstStyle/>
          <a:p>
            <a:pPr marL="114300" indent="0" algn="just">
              <a:buNone/>
            </a:pPr>
            <a:r>
              <a:rPr lang="es-MX" dirty="0">
                <a:latin typeface="Proxima Nova" panose="020B0604020202020204" charset="0"/>
              </a:rPr>
              <a:t>Ayuda a una mayor atención y habilita a conocer que tratamiento es necesario para la tierra sin la necesidad de tener a una persona trabajando presencialmente en ella, así facilitando este riego en días donde nadie este presente. </a:t>
            </a:r>
          </a:p>
          <a:p>
            <a:pPr marL="114300" indent="0" algn="just">
              <a:buNone/>
            </a:pPr>
            <a:endParaRPr lang="es-MX" dirty="0">
              <a:latin typeface="Proxima Nova" panose="020B0604020202020204" charset="0"/>
            </a:endParaRPr>
          </a:p>
          <a:p>
            <a:pPr marL="114300" indent="0" algn="just">
              <a:buNone/>
            </a:pPr>
            <a:r>
              <a:rPr lang="es-MX" dirty="0">
                <a:latin typeface="Proxima Nova" panose="020B0604020202020204" charset="0"/>
              </a:rPr>
              <a:t>También ayuda a comprender los estados de la tierra en diferentes estaciones del año, como se adapta a diferentes temperaturas para que así los encargados de ella puedan apropiar este sistema a estas mediciones e interpretaciones</a:t>
            </a:r>
          </a:p>
          <a:p>
            <a:pPr marL="11430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91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61F2-8140-410D-A643-F1AF7BC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9D1D2A-7E27-454A-BA2C-4855959F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056663" cy="34164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Soil degradation Understand how the quality of soil declines and what causes this decline. NSW Government.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Recuperado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 de: </a:t>
            </a:r>
            <a:r>
              <a:rPr lang="es-419" dirty="0">
                <a:latin typeface="Proxima Nova" panose="020B0604020202020204" charset="0"/>
                <a:hlinkClick r:id="rId2"/>
              </a:rPr>
              <a:t>https://www.environment.nsw.gov.au/topics/land-and-soil/soil-degradation</a:t>
            </a:r>
            <a:endParaRPr lang="es-MX" dirty="0">
              <a:latin typeface="Proxima Nova" panose="020B0604020202020204" charset="0"/>
            </a:endParaRPr>
          </a:p>
          <a:p>
            <a:r>
              <a:rPr lang="es-419" dirty="0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(2021). Contaminación del suelo: Causas y Soluciones. </a:t>
            </a:r>
            <a:r>
              <a:rPr lang="es-419" dirty="0" err="1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EuroFins</a:t>
            </a:r>
            <a:r>
              <a:rPr lang="es-419" dirty="0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. Recuperado de: </a:t>
            </a:r>
            <a:r>
              <a:rPr lang="es-419" dirty="0">
                <a:latin typeface="Proxima Nova" panose="020B0604020202020204" charset="0"/>
                <a:hlinkClick r:id="rId3"/>
              </a:rPr>
              <a:t>https://envira.es/es/contaminacion-del-suelo-causas-y-soluciones/</a:t>
            </a:r>
            <a:endParaRPr lang="es-MX" dirty="0">
              <a:latin typeface="Proxima Nova" panose="020B0604020202020204" charset="0"/>
            </a:endParaRPr>
          </a:p>
          <a:p>
            <a:r>
              <a:rPr lang="es-ES" b="0" i="0" dirty="0">
                <a:solidFill>
                  <a:schemeClr val="bg2">
                    <a:lumMod val="50000"/>
                  </a:schemeClr>
                </a:solidFill>
                <a:effectLst/>
                <a:latin typeface="Proxima Nova" panose="020B0604020202020204" charset="0"/>
              </a:rPr>
              <a:t>Dirección General de Estadística e Información Ambiental. </a:t>
            </a:r>
            <a:r>
              <a:rPr lang="es-419" dirty="0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Factores asociados a la degradación del suelo. </a:t>
            </a:r>
            <a:r>
              <a:rPr lang="es-419" dirty="0" err="1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Semarnat</a:t>
            </a:r>
            <a:r>
              <a:rPr lang="es-419" dirty="0">
                <a:solidFill>
                  <a:schemeClr val="bg2">
                    <a:lumMod val="50000"/>
                  </a:schemeClr>
                </a:solidFill>
                <a:latin typeface="Proxima Nova" panose="020B0604020202020204" charset="0"/>
              </a:rPr>
              <a:t>. Recuperado de: </a:t>
            </a:r>
            <a:r>
              <a:rPr lang="es-419" dirty="0">
                <a:latin typeface="Proxima Nova" panose="020B0604020202020204" charset="0"/>
                <a:hlinkClick r:id="rId4"/>
              </a:rPr>
              <a:t>http://www.paot.org.mx/centro/ine-semarnat/informe02/estadisticas_2000/informe_2000/03_Suelos/3.4_Factores/index.htm</a:t>
            </a:r>
            <a:endParaRPr lang="es-MX" dirty="0">
              <a:latin typeface="Proxima Nova" panose="020B0604020202020204" charset="0"/>
            </a:endParaRPr>
          </a:p>
          <a:p>
            <a:endParaRPr lang="es-419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97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584</Words>
  <Application>Microsoft Office PowerPoint</Application>
  <PresentationFormat>Presentación en pantalla (16:9)</PresentationFormat>
  <Paragraphs>37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Lato</vt:lpstr>
      <vt:lpstr>Trebuchet MS</vt:lpstr>
      <vt:lpstr>Wingdings</vt:lpstr>
      <vt:lpstr>Proxima Nova</vt:lpstr>
      <vt:lpstr>Wingdings 3</vt:lpstr>
      <vt:lpstr>Faceta</vt:lpstr>
      <vt:lpstr>Degradación del suelo </vt:lpstr>
      <vt:lpstr>Descripción de la problemática </vt:lpstr>
      <vt:lpstr>Causas</vt:lpstr>
      <vt:lpstr>Intentos de solución</vt:lpstr>
      <vt:lpstr>Propuesta IoT</vt:lpstr>
      <vt:lpstr>Beneficio generado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Degradación del suelo </dc:title>
  <cp:lastModifiedBy>cavazosangel11@gmail.com</cp:lastModifiedBy>
  <cp:revision>5</cp:revision>
  <dcterms:modified xsi:type="dcterms:W3CDTF">2021-09-17T15:16:31Z</dcterms:modified>
</cp:coreProperties>
</file>