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25" r:id="rId1"/>
    <p:sldMasterId id="2147483842" r:id="rId2"/>
  </p:sldMasterIdLst>
  <p:sldIdLst>
    <p:sldId id="256" r:id="rId3"/>
    <p:sldId id="262" r:id="rId4"/>
    <p:sldId id="257" r:id="rId5"/>
    <p:sldId id="258" r:id="rId6"/>
    <p:sldId id="259" r:id="rId7"/>
    <p:sldId id="260" r:id="rId8"/>
    <p:sldId id="265" r:id="rId9"/>
    <p:sldId id="263" r:id="rId10"/>
    <p:sldId id="264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5370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370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906875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7131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600091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68834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11/29/2019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4981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5182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90B16-2A30-4591-A28D-210E3434CD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2C7EB2-97CF-4FDE-83C6-AECEF97F23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EF8120-5D32-460A-A1DA-195904763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11/29/2019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0A2049-D5FD-40EF-B89E-E5292583C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53F1B0-9B73-4C5B-B31A-85BB8A4A9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37743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9EE94-9FFD-47AD-B82A-2B93F9179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9B8B83-3D22-485E-9127-F37C6772F3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9F88CB-9DB5-4DED-A68B-6B6F2996C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11/29/2019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E99B7D-5441-4546-9B87-616F2AF82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B4C44A-0040-461E-93EA-93780E490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096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EC8EE-D539-4501-926F-8209C798F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2BBE87-FC7A-4B6B-96C4-340BBB4641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F71A6D-8C58-4FFD-9299-C08EF892C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11/29/2019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F027B8-6464-479F-9463-892101963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B65A8F-2068-4EAD-B5D9-8B2E9B7D5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2490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646360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D1ACB-1580-495B-89F1-00BD01AF0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4D0EC8-AA51-4324-87FF-93AE9CF080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33C4A3-35CB-46F6-9CC8-4636FFC30A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FCDA11-E517-4848-8510-EADA2FCB4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11/29/2019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6D6A98-4C43-4931-AEDD-4198C8841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00D65F-555D-4743-BEC8-44CACDD34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143422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00B36-8EB9-4BD1-9DE8-1CA1E1CE7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73EBF9-C86B-4690-87BE-1875634307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83A7A7-1C34-482C-AF53-B3178D8594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8E3E9C-11CD-41BD-8F18-EFC41C0E84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531038-9129-4687-8D0B-1571491DC7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D96BE4-BCC7-4B1F-83D2-C6108F758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11/29/2019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7827D1-E055-411D-80A2-BD8B9E341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173980-CD19-41E1-B95D-4BDF89BD7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1725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06472-7A2C-41B3-8676-367228C5E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5AFF24-BDA2-41DC-8E57-5ED6DA35F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11/29/2019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6E92C0-B0D8-4367-946D-5E3000498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9A2F-65BD-4D94-862B-E8E7E1928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02398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308DB2-D571-40C5-97BD-AF7DABA35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11/29/2019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C1FC6C-0522-4A73-86BF-2BC6A0FAB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170B74-434B-40C8-A571-6F839FA14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697328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0DAD8-AC02-4112-8B0B-58CC3DB59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37B7AB-F681-4778-84B9-58D00726E8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4EF2C4-E226-4781-9A05-F66CC60EBE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7CF264-02C4-4B8A-BA02-F44AD7848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11/29/2019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FDB89E-B5E7-46BE-8143-4C5AC1316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91856A-4AA0-448D-B30C-07123A9F8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23811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93047-06E9-4238-9994-EDACB24BA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9F15A1-D6F9-4CE3-AB8F-9A2BB3D59D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D8265A-7027-4049-906F-650519E46B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106EF9-0BFD-42B0-92D2-217503DE7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11/29/2019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1412A1-8706-4F05-AC00-1448F59FB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40E7A4-BA94-4FEE-B316-8478B7DCB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63949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4B0BE-7B3D-41AE-8B2C-1B27677FF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123968-2B3C-4010-B73D-44BADD0185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31DFEB-282C-4075-90E6-67FEF59B4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11/29/2019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C5F45A-C53E-4CAA-AC55-013D8A28B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18ECDB-79BC-43DD-92D9-2C4E5C65A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15986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AA34A6-F6B7-41E0-8F36-95558C2710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885822-AAB8-463C-A67F-69001DC109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27344A-A380-476F-A1AE-A36E310D6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11/29/2019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4524FB-5E5C-4AB6-9982-6FD16A2D9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826416-067A-4F54-A145-6ACBFA19F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993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766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11/29/2019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394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377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862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278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11/29/2019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610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418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8804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6" r:id="rId1"/>
    <p:sldLayoutId id="2147483827" r:id="rId2"/>
    <p:sldLayoutId id="2147483828" r:id="rId3"/>
    <p:sldLayoutId id="2147483829" r:id="rId4"/>
    <p:sldLayoutId id="2147483830" r:id="rId5"/>
    <p:sldLayoutId id="2147483831" r:id="rId6"/>
    <p:sldLayoutId id="2147483832" r:id="rId7"/>
    <p:sldLayoutId id="2147483833" r:id="rId8"/>
    <p:sldLayoutId id="2147483834" r:id="rId9"/>
    <p:sldLayoutId id="2147483835" r:id="rId10"/>
    <p:sldLayoutId id="2147483836" r:id="rId11"/>
    <p:sldLayoutId id="2147483837" r:id="rId12"/>
    <p:sldLayoutId id="2147483838" r:id="rId13"/>
    <p:sldLayoutId id="2147483839" r:id="rId14"/>
    <p:sldLayoutId id="2147483840" r:id="rId15"/>
    <p:sldLayoutId id="214748384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36BDFF-4692-4F4A-BA86-C4C45BEC8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AA8683-27DE-4A37-89A2-5D6F50B847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D36840-1AE2-4F4B-AB4C-B4DC424B67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11/29/2019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B73B80-5A43-4D89-BDA1-B153EFD2B4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448293-3CE7-4567-B72C-1E635E462B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0431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3" r:id="rId1"/>
    <p:sldLayoutId id="2147483844" r:id="rId2"/>
    <p:sldLayoutId id="2147483845" r:id="rId3"/>
    <p:sldLayoutId id="2147483846" r:id="rId4"/>
    <p:sldLayoutId id="2147483847" r:id="rId5"/>
    <p:sldLayoutId id="2147483848" r:id="rId6"/>
    <p:sldLayoutId id="2147483849" r:id="rId7"/>
    <p:sldLayoutId id="2147483850" r:id="rId8"/>
    <p:sldLayoutId id="2147483851" r:id="rId9"/>
    <p:sldLayoutId id="2147483852" r:id="rId10"/>
    <p:sldLayoutId id="214748385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92EFE-DFA3-4CAE-BA0B-6EF718937F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4400" dirty="0">
                <a:solidFill>
                  <a:srgbClr val="00B050"/>
                </a:solidFill>
              </a:rPr>
              <a:t>I</a:t>
            </a:r>
            <a:r>
              <a:rPr lang="en-IN" sz="4400" dirty="0">
                <a:solidFill>
                  <a:srgbClr val="00B050"/>
                </a:solidFill>
              </a:rPr>
              <a:t>TW-2 Group 14 project </a:t>
            </a:r>
            <a:br>
              <a:rPr lang="en-IN" sz="4400" dirty="0">
                <a:solidFill>
                  <a:srgbClr val="00B050"/>
                </a:solidFill>
              </a:rPr>
            </a:br>
            <a:r>
              <a:rPr lang="en-IN" sz="4400" dirty="0">
                <a:solidFill>
                  <a:srgbClr val="00B050"/>
                </a:solidFill>
              </a:rPr>
              <a:t>(</a:t>
            </a:r>
            <a:r>
              <a:rPr lang="en-IN" sz="4400" dirty="0" err="1">
                <a:solidFill>
                  <a:srgbClr val="00B050"/>
                </a:solidFill>
              </a:rPr>
              <a:t>HotelBoOK</a:t>
            </a:r>
            <a:r>
              <a:rPr lang="en-IN" sz="4400" dirty="0">
                <a:solidFill>
                  <a:srgbClr val="00B050"/>
                </a:solidFill>
              </a:rPr>
              <a:t>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747F5C-00C9-4B6F-ABC3-12C6C48CB5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dirty="0">
                <a:solidFill>
                  <a:schemeClr val="tx1"/>
                </a:solidFill>
              </a:rPr>
              <a:t>                                                                        By- 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Sahil Chaudhari   18074014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Manish </a:t>
            </a:r>
            <a:r>
              <a:rPr lang="en-US" dirty="0" err="1">
                <a:solidFill>
                  <a:schemeClr val="tx1"/>
                </a:solidFill>
              </a:rPr>
              <a:t>Regar</a:t>
            </a:r>
            <a:r>
              <a:rPr lang="en-US" dirty="0">
                <a:solidFill>
                  <a:schemeClr val="tx1"/>
                </a:solidFill>
              </a:rPr>
              <a:t>       18074009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92923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FC910-AC11-43BB-8F9E-BA0A68AD9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Hotel Booking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0512D9-2885-4912-A759-8516C2D067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000" dirty="0"/>
              <a:t>If you are logged in booking page will appear after selecting “BOOK NOW” option otherwise you will be redirected to login page</a:t>
            </a:r>
          </a:p>
          <a:p>
            <a:r>
              <a:rPr lang="en-US" sz="3000" dirty="0"/>
              <a:t>In booking page you can see booking summary and information such as date of booking , total price ,room type , total night of stay </a:t>
            </a:r>
            <a:r>
              <a:rPr lang="en-US" sz="3000" dirty="0" err="1"/>
              <a:t>etc</a:t>
            </a:r>
            <a:endParaRPr lang="en-US" sz="3000" dirty="0"/>
          </a:p>
          <a:p>
            <a:r>
              <a:rPr lang="en-US" sz="3000" dirty="0"/>
              <a:t>Now you have to fill guest name and select “BOOK NOW!”</a:t>
            </a:r>
          </a:p>
          <a:p>
            <a:r>
              <a:rPr lang="en-US" sz="3000" dirty="0"/>
              <a:t>After booking cancelation  option is available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0473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E9482-5BDB-4241-920B-D1352EA93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bookings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F13BB-F8AF-46BB-A047-DFA024AFA3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In my booking you can see your recent bookings </a:t>
            </a:r>
          </a:p>
          <a:p>
            <a:r>
              <a:rPr lang="en-US" sz="2800" dirty="0"/>
              <a:t>you can also cancel booking whenever you want from my bookings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6DF640-8D6E-48CC-B859-CDAA62FC06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8872" y="3665210"/>
            <a:ext cx="7273750" cy="381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1778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A235B-C9B2-45E7-8F87-3FD04E48E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5400" dirty="0"/>
              <a:t>          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85801A-ED54-4331-AF36-44F9BA4CAC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34090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1294F-23C9-4195-A80C-03FD285E9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Tools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006F9F-438A-4FDB-86DF-187372E389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Django</a:t>
            </a:r>
          </a:p>
          <a:p>
            <a:r>
              <a:rPr lang="en-IN" sz="2800" dirty="0" err="1"/>
              <a:t>Mysql</a:t>
            </a:r>
            <a:r>
              <a:rPr lang="en-IN" sz="2800" dirty="0"/>
              <a:t> </a:t>
            </a:r>
          </a:p>
          <a:p>
            <a:r>
              <a:rPr lang="en-IN" sz="2800" dirty="0"/>
              <a:t>Html</a:t>
            </a:r>
          </a:p>
          <a:p>
            <a:r>
              <a:rPr lang="en-IN" sz="2800" dirty="0"/>
              <a:t>CSS</a:t>
            </a:r>
          </a:p>
          <a:p>
            <a:r>
              <a:rPr lang="en-IN" sz="2800" dirty="0"/>
              <a:t>Java script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38974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274E6-F776-406A-9BC8-E7AE008A4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EB4432-2F4C-40E0-B8F6-7569DCAE22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800" dirty="0"/>
              <a:t>User registration through e-mail</a:t>
            </a:r>
          </a:p>
          <a:p>
            <a:r>
              <a:rPr lang="en-IN" sz="2800" dirty="0"/>
              <a:t>Login page</a:t>
            </a:r>
          </a:p>
          <a:p>
            <a:r>
              <a:rPr lang="en-IN" sz="2800" dirty="0"/>
              <a:t>Reset password using e-mail</a:t>
            </a:r>
          </a:p>
          <a:p>
            <a:r>
              <a:rPr lang="en-IN" sz="2800" dirty="0"/>
              <a:t>Hotel search</a:t>
            </a:r>
          </a:p>
          <a:p>
            <a:r>
              <a:rPr lang="en-IN" sz="2800" dirty="0"/>
              <a:t>Hotel Rooms information</a:t>
            </a:r>
          </a:p>
          <a:p>
            <a:r>
              <a:rPr lang="en-IN" sz="2800" dirty="0"/>
              <a:t>Hotel booking </a:t>
            </a:r>
          </a:p>
          <a:p>
            <a:r>
              <a:rPr lang="en-IN" sz="2800" dirty="0"/>
              <a:t>Hotel booking history of user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54160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8BB2A-1433-4AA8-8080-9B984B35E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User registration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D1AE44-41E0-467E-B15C-19BD03FC17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IN" sz="2800" dirty="0"/>
              <a:t>Account verification through via </a:t>
            </a:r>
            <a:r>
              <a:rPr lang="en-IN" sz="2800" dirty="0" err="1"/>
              <a:t>otp</a:t>
            </a:r>
            <a:r>
              <a:rPr lang="en-IN" sz="2800" dirty="0"/>
              <a:t> through e-mail</a:t>
            </a:r>
          </a:p>
          <a:p>
            <a:pPr algn="just"/>
            <a:r>
              <a:rPr lang="en-IN" sz="2800" dirty="0"/>
              <a:t>Unique username and e-mail is required </a:t>
            </a:r>
          </a:p>
          <a:p>
            <a:pPr algn="just"/>
            <a:r>
              <a:rPr lang="en-IN" sz="2800" dirty="0"/>
              <a:t>If username is already taken it will print “username  taken”</a:t>
            </a:r>
          </a:p>
          <a:p>
            <a:pPr algn="just"/>
            <a:r>
              <a:rPr lang="en-IN" sz="2800" dirty="0"/>
              <a:t>Account verification through via </a:t>
            </a:r>
            <a:r>
              <a:rPr lang="en-IN" sz="2800" dirty="0" err="1"/>
              <a:t>otp</a:t>
            </a:r>
            <a:r>
              <a:rPr lang="en-IN" sz="2800" dirty="0"/>
              <a:t> through e-mail</a:t>
            </a:r>
          </a:p>
          <a:p>
            <a:pPr algn="just"/>
            <a:r>
              <a:rPr lang="en-IN" sz="2800" dirty="0"/>
              <a:t>After registration, page will redirect to login page</a:t>
            </a: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26638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9B914-EA9B-4A30-A4C4-1039244DF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Login page	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55E3D9-526A-43D9-9360-F162439608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800" dirty="0"/>
              <a:t>If username or password is wrong it will print “invalid credential”</a:t>
            </a:r>
          </a:p>
          <a:p>
            <a:r>
              <a:rPr lang="en-IN" sz="2800" dirty="0"/>
              <a:t>For new user there is a redirect button for user registration page to create new account</a:t>
            </a:r>
          </a:p>
          <a:p>
            <a:r>
              <a:rPr lang="en-IN" sz="2800" dirty="0"/>
              <a:t>Forget password button to reset password</a:t>
            </a:r>
          </a:p>
          <a:p>
            <a:r>
              <a:rPr lang="en-IN" sz="2800" dirty="0"/>
              <a:t>Password reset through </a:t>
            </a:r>
            <a:r>
              <a:rPr lang="en-IN" sz="2800" dirty="0" err="1"/>
              <a:t>otp</a:t>
            </a:r>
            <a:r>
              <a:rPr lang="en-IN" sz="2800" dirty="0"/>
              <a:t> via e-mail</a:t>
            </a:r>
          </a:p>
          <a:p>
            <a:endParaRPr lang="en-IN" sz="2800" dirty="0"/>
          </a:p>
          <a:p>
            <a:endParaRPr lang="en-IN" sz="28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90391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8EE20-ED51-4B47-8925-9DC091BC9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Hotel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8322B1-B988-498B-BDAB-ADA71F3675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800" dirty="0"/>
              <a:t>We can search hotel by city name and our budget</a:t>
            </a:r>
          </a:p>
          <a:p>
            <a:r>
              <a:rPr lang="en-IN" sz="2800" dirty="0"/>
              <a:t>Hotels can be searched with and without login </a:t>
            </a:r>
          </a:p>
          <a:p>
            <a:r>
              <a:rPr lang="en-IN" sz="2800" dirty="0"/>
              <a:t>Popular destination will appear first</a:t>
            </a:r>
          </a:p>
          <a:p>
            <a:r>
              <a:rPr lang="en-IN" sz="2800" dirty="0"/>
              <a:t>We can select any hotel and see rooms information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79336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97944-0332-41F1-9D7F-D22CC90BD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b="1" dirty="0">
                <a:solidFill>
                  <a:srgbClr val="00B050"/>
                </a:solidFill>
              </a:rPr>
              <a:t>Searched</a:t>
            </a:r>
            <a:r>
              <a:rPr lang="en-IN" b="1" dirty="0">
                <a:solidFill>
                  <a:srgbClr val="00B050"/>
                </a:solidFill>
              </a:rPr>
              <a:t> hotels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AC1564E-7F64-4A36-961E-8A451A4552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6723" y="1816747"/>
            <a:ext cx="8353203" cy="4766754"/>
          </a:xfrm>
        </p:spPr>
      </p:pic>
    </p:spTree>
    <p:extLst>
      <p:ext uri="{BB962C8B-B14F-4D97-AF65-F5344CB8AC3E}">
        <p14:creationId xmlns:p14="http://schemas.microsoft.com/office/powerpoint/2010/main" val="36502920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B8B0A-270B-4EDA-9208-871468C6F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dirty="0"/>
              <a:t>Hotel rooms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6D8622-12DF-444C-B6FB-A529CD6C0D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IN" sz="2800" dirty="0"/>
              <a:t>Selection of date from which date to which date rooms are required.</a:t>
            </a:r>
          </a:p>
          <a:p>
            <a:r>
              <a:rPr lang="en-IN" sz="2800" dirty="0"/>
              <a:t>Number of available rooms will be shown according to number of rooms available on selected date.</a:t>
            </a:r>
          </a:p>
          <a:p>
            <a:r>
              <a:rPr lang="en-IN" sz="2800" dirty="0"/>
              <a:t>pictures of rooms are available.</a:t>
            </a:r>
          </a:p>
          <a:p>
            <a:r>
              <a:rPr lang="en-IN" sz="2800" dirty="0"/>
              <a:t>Different types of rooms are available such as standard , Ac, non-AC etc.</a:t>
            </a:r>
          </a:p>
          <a:p>
            <a:r>
              <a:rPr lang="en-IN" sz="2800" dirty="0"/>
              <a:t>You can also see rooms information without login.</a:t>
            </a:r>
          </a:p>
        </p:txBody>
      </p:sp>
    </p:spTree>
    <p:extLst>
      <p:ext uri="{BB962C8B-B14F-4D97-AF65-F5344CB8AC3E}">
        <p14:creationId xmlns:p14="http://schemas.microsoft.com/office/powerpoint/2010/main" val="8128566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0E6D9-1687-4513-BEC3-854F8608C26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IN" sz="3600" dirty="0">
                <a:solidFill>
                  <a:srgbClr val="00B050"/>
                </a:solidFill>
              </a:rPr>
              <a:t>Room type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0798DA9-79ED-473D-B69F-80A704373AA4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0" y="1860550"/>
            <a:ext cx="8313738" cy="4351338"/>
          </a:xfrm>
        </p:spPr>
      </p:pic>
    </p:spTree>
    <p:extLst>
      <p:ext uri="{BB962C8B-B14F-4D97-AF65-F5344CB8AC3E}">
        <p14:creationId xmlns:p14="http://schemas.microsoft.com/office/powerpoint/2010/main" val="124369875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372</TotalTime>
  <Words>334</Words>
  <Application>Microsoft Office PowerPoint</Application>
  <PresentationFormat>Widescreen</PresentationFormat>
  <Paragraphs>52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Trebuchet MS</vt:lpstr>
      <vt:lpstr>Wingdings 3</vt:lpstr>
      <vt:lpstr>Facet</vt:lpstr>
      <vt:lpstr>Office Theme</vt:lpstr>
      <vt:lpstr>ITW-2 Group 14 project  (HotelBoOK)</vt:lpstr>
      <vt:lpstr>Tools used</vt:lpstr>
      <vt:lpstr>Features </vt:lpstr>
      <vt:lpstr>User registration</vt:lpstr>
      <vt:lpstr>Login page  </vt:lpstr>
      <vt:lpstr> Hotel search</vt:lpstr>
      <vt:lpstr>Searched hotels</vt:lpstr>
      <vt:lpstr>Hotel rooms </vt:lpstr>
      <vt:lpstr>Room type</vt:lpstr>
      <vt:lpstr>Hotel Booking </vt:lpstr>
      <vt:lpstr>My bookings</vt:lpstr>
      <vt:lpstr>          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manish kumar</dc:creator>
  <cp:lastModifiedBy>manish kumar</cp:lastModifiedBy>
  <cp:revision>26</cp:revision>
  <dcterms:created xsi:type="dcterms:W3CDTF">2019-11-28T16:22:28Z</dcterms:created>
  <dcterms:modified xsi:type="dcterms:W3CDTF">2019-11-29T12:00:54Z</dcterms:modified>
</cp:coreProperties>
</file>