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27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6F2F9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6F2F9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6F2F9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940552"/>
            <a:ext cx="1249680" cy="917575"/>
          </a:xfrm>
          <a:custGeom>
            <a:avLst/>
            <a:gdLst/>
            <a:ahLst/>
            <a:cxnLst/>
            <a:rect l="l" t="t" r="r" b="b"/>
            <a:pathLst>
              <a:path w="1249680" h="917575">
                <a:moveTo>
                  <a:pt x="1249680" y="0"/>
                </a:moveTo>
                <a:lnTo>
                  <a:pt x="0" y="182377"/>
                </a:lnTo>
                <a:lnTo>
                  <a:pt x="1249680" y="917445"/>
                </a:lnTo>
                <a:lnTo>
                  <a:pt x="124968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940552"/>
            <a:ext cx="1249680" cy="917575"/>
          </a:xfrm>
          <a:custGeom>
            <a:avLst/>
            <a:gdLst/>
            <a:ahLst/>
            <a:cxnLst/>
            <a:rect l="l" t="t" r="r" b="b"/>
            <a:pathLst>
              <a:path w="1249680" h="917575">
                <a:moveTo>
                  <a:pt x="0" y="182377"/>
                </a:moveTo>
                <a:lnTo>
                  <a:pt x="1249680" y="0"/>
                </a:lnTo>
                <a:lnTo>
                  <a:pt x="1249680" y="917445"/>
                </a:lnTo>
              </a:path>
            </a:pathLst>
          </a:custGeom>
          <a:ln w="12700">
            <a:solidFill>
              <a:srgbClr val="449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701040" cy="680085"/>
          </a:xfrm>
          <a:custGeom>
            <a:avLst/>
            <a:gdLst/>
            <a:ahLst/>
            <a:cxnLst/>
            <a:rect l="l" t="t" r="r" b="b"/>
            <a:pathLst>
              <a:path w="701040" h="680085">
                <a:moveTo>
                  <a:pt x="562774" y="0"/>
                </a:moveTo>
                <a:lnTo>
                  <a:pt x="0" y="0"/>
                </a:lnTo>
                <a:lnTo>
                  <a:pt x="0" y="679703"/>
                </a:lnTo>
                <a:lnTo>
                  <a:pt x="559003" y="679703"/>
                </a:lnTo>
                <a:lnTo>
                  <a:pt x="701040" y="335279"/>
                </a:lnTo>
                <a:lnTo>
                  <a:pt x="562774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701040" cy="680085"/>
          </a:xfrm>
          <a:custGeom>
            <a:avLst/>
            <a:gdLst/>
            <a:ahLst/>
            <a:cxnLst/>
            <a:rect l="l" t="t" r="r" b="b"/>
            <a:pathLst>
              <a:path w="701040" h="680085">
                <a:moveTo>
                  <a:pt x="562774" y="0"/>
                </a:moveTo>
                <a:lnTo>
                  <a:pt x="701040" y="335279"/>
                </a:lnTo>
                <a:lnTo>
                  <a:pt x="559003" y="679703"/>
                </a:lnTo>
                <a:lnTo>
                  <a:pt x="0" y="679703"/>
                </a:lnTo>
              </a:path>
            </a:pathLst>
          </a:custGeom>
          <a:ln w="12700">
            <a:solidFill>
              <a:srgbClr val="FFD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940552"/>
            <a:ext cx="1249680" cy="917575"/>
          </a:xfrm>
          <a:custGeom>
            <a:avLst/>
            <a:gdLst/>
            <a:ahLst/>
            <a:cxnLst/>
            <a:rect l="l" t="t" r="r" b="b"/>
            <a:pathLst>
              <a:path w="1249680" h="917575">
                <a:moveTo>
                  <a:pt x="1249680" y="0"/>
                </a:moveTo>
                <a:lnTo>
                  <a:pt x="0" y="182377"/>
                </a:lnTo>
                <a:lnTo>
                  <a:pt x="1249680" y="917445"/>
                </a:lnTo>
                <a:lnTo>
                  <a:pt x="124968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940552"/>
            <a:ext cx="1249680" cy="917575"/>
          </a:xfrm>
          <a:custGeom>
            <a:avLst/>
            <a:gdLst/>
            <a:ahLst/>
            <a:cxnLst/>
            <a:rect l="l" t="t" r="r" b="b"/>
            <a:pathLst>
              <a:path w="1249680" h="917575">
                <a:moveTo>
                  <a:pt x="0" y="182377"/>
                </a:moveTo>
                <a:lnTo>
                  <a:pt x="1249680" y="0"/>
                </a:lnTo>
                <a:lnTo>
                  <a:pt x="1249680" y="917445"/>
                </a:lnTo>
              </a:path>
            </a:pathLst>
          </a:custGeom>
          <a:ln w="12700">
            <a:solidFill>
              <a:srgbClr val="449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60060" y="489331"/>
            <a:ext cx="2071878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6F2F9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2119" y="1491996"/>
            <a:ext cx="9938385" cy="3961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5934202"/>
            <a:ext cx="1262380" cy="930275"/>
            <a:chOff x="-6350" y="5934202"/>
            <a:chExt cx="1262380" cy="930275"/>
          </a:xfrm>
        </p:grpSpPr>
        <p:sp>
          <p:nvSpPr>
            <p:cNvPr id="3" name="object 3"/>
            <p:cNvSpPr/>
            <p:nvPr/>
          </p:nvSpPr>
          <p:spPr>
            <a:xfrm>
              <a:off x="0" y="5940552"/>
              <a:ext cx="1249680" cy="917575"/>
            </a:xfrm>
            <a:custGeom>
              <a:avLst/>
              <a:gdLst/>
              <a:ahLst/>
              <a:cxnLst/>
              <a:rect l="l" t="t" r="r" b="b"/>
              <a:pathLst>
                <a:path w="1249680" h="917575">
                  <a:moveTo>
                    <a:pt x="1249680" y="0"/>
                  </a:moveTo>
                  <a:lnTo>
                    <a:pt x="0" y="182377"/>
                  </a:lnTo>
                  <a:lnTo>
                    <a:pt x="1249680" y="917445"/>
                  </a:lnTo>
                  <a:lnTo>
                    <a:pt x="1249680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940552"/>
              <a:ext cx="1249680" cy="917575"/>
            </a:xfrm>
            <a:custGeom>
              <a:avLst/>
              <a:gdLst/>
              <a:ahLst/>
              <a:cxnLst/>
              <a:rect l="l" t="t" r="r" b="b"/>
              <a:pathLst>
                <a:path w="1249680" h="917575">
                  <a:moveTo>
                    <a:pt x="0" y="182377"/>
                  </a:moveTo>
                  <a:lnTo>
                    <a:pt x="1249680" y="0"/>
                  </a:lnTo>
                  <a:lnTo>
                    <a:pt x="1249680" y="917445"/>
                  </a:lnTo>
                </a:path>
              </a:pathLst>
            </a:custGeom>
            <a:ln w="12700">
              <a:solidFill>
                <a:srgbClr val="4494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6350" y="0"/>
            <a:ext cx="713740" cy="692785"/>
            <a:chOff x="-6350" y="0"/>
            <a:chExt cx="713740" cy="692785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701040" cy="680085"/>
            </a:xfrm>
            <a:custGeom>
              <a:avLst/>
              <a:gdLst/>
              <a:ahLst/>
              <a:cxnLst/>
              <a:rect l="l" t="t" r="r" b="b"/>
              <a:pathLst>
                <a:path w="701040" h="680085">
                  <a:moveTo>
                    <a:pt x="562774" y="0"/>
                  </a:moveTo>
                  <a:lnTo>
                    <a:pt x="0" y="0"/>
                  </a:lnTo>
                  <a:lnTo>
                    <a:pt x="0" y="679703"/>
                  </a:lnTo>
                  <a:lnTo>
                    <a:pt x="559003" y="679703"/>
                  </a:lnTo>
                  <a:lnTo>
                    <a:pt x="701040" y="335279"/>
                  </a:lnTo>
                  <a:lnTo>
                    <a:pt x="562774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701040" cy="680085"/>
            </a:xfrm>
            <a:custGeom>
              <a:avLst/>
              <a:gdLst/>
              <a:ahLst/>
              <a:cxnLst/>
              <a:rect l="l" t="t" r="r" b="b"/>
              <a:pathLst>
                <a:path w="701040" h="680085">
                  <a:moveTo>
                    <a:pt x="562774" y="0"/>
                  </a:moveTo>
                  <a:lnTo>
                    <a:pt x="701040" y="335279"/>
                  </a:lnTo>
                  <a:lnTo>
                    <a:pt x="559003" y="679703"/>
                  </a:lnTo>
                  <a:lnTo>
                    <a:pt x="0" y="679703"/>
                  </a:lnTo>
                </a:path>
              </a:pathLst>
            </a:custGeom>
            <a:ln w="12700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95038" y="363982"/>
            <a:ext cx="25685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30" dirty="0" smtClean="0"/>
              <a:t>INFORMATION</a:t>
            </a:r>
            <a:endParaRPr spc="-30" dirty="0"/>
          </a:p>
        </p:txBody>
      </p:sp>
      <p:sp>
        <p:nvSpPr>
          <p:cNvPr id="9" name="object 9"/>
          <p:cNvSpPr txBox="1"/>
          <p:nvPr/>
        </p:nvSpPr>
        <p:spPr>
          <a:xfrm>
            <a:off x="828243" y="1052525"/>
            <a:ext cx="10494010" cy="30681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SMART</a:t>
            </a:r>
            <a:r>
              <a:rPr sz="2000" spc="42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FARMING</a:t>
            </a:r>
            <a:r>
              <a:rPr sz="2000" spc="4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4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HARVEST</a:t>
            </a:r>
            <a:r>
              <a:rPr sz="2000" spc="4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40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4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APPROACH</a:t>
            </a:r>
            <a:r>
              <a:rPr sz="2000" spc="4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TOWARDS</a:t>
            </a:r>
            <a:r>
              <a:rPr sz="2000" spc="39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DIGITAL</a:t>
            </a:r>
            <a:r>
              <a:rPr sz="2000" spc="4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4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SMART</a:t>
            </a:r>
            <a:r>
              <a:rPr sz="2000" spc="409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FARMING</a:t>
            </a:r>
            <a:r>
              <a:rPr sz="2000" spc="4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4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farming/agricultural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developed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Capstone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 dirty="0">
              <a:latin typeface="Calibri"/>
              <a:cs typeface="Calibri"/>
            </a:endParaRPr>
          </a:p>
          <a:p>
            <a:pPr marL="355600" marR="8255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lang="en-IN" sz="2000" dirty="0" smtClean="0">
                <a:latin typeface="Calibri"/>
                <a:cs typeface="Calibri"/>
              </a:rPr>
              <a:t>This</a:t>
            </a:r>
            <a:r>
              <a:rPr sz="2000" dirty="0" smtClean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web-based application helps our </a:t>
            </a:r>
            <a:r>
              <a:rPr sz="2000" spc="-10" dirty="0">
                <a:latin typeface="Calibri"/>
                <a:cs typeface="Calibri"/>
              </a:rPr>
              <a:t>farmers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directly </a:t>
            </a:r>
            <a:r>
              <a:rPr sz="2000" dirty="0">
                <a:latin typeface="Calibri"/>
                <a:cs typeface="Calibri"/>
              </a:rPr>
              <a:t>access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our </a:t>
            </a:r>
            <a:r>
              <a:rPr sz="2000" spc="-10" dirty="0">
                <a:latin typeface="Calibri"/>
                <a:cs typeface="Calibri"/>
              </a:rPr>
              <a:t>farming </a:t>
            </a:r>
            <a:r>
              <a:rPr sz="2000" dirty="0">
                <a:latin typeface="Calibri"/>
                <a:cs typeface="Calibri"/>
              </a:rPr>
              <a:t>services </a:t>
            </a:r>
            <a:r>
              <a:rPr sz="2000" spc="-5" dirty="0">
                <a:latin typeface="Calibri"/>
                <a:cs typeface="Calibri"/>
              </a:rPr>
              <a:t>where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farmers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inquire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query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our</a:t>
            </a:r>
            <a:r>
              <a:rPr sz="2000" spc="-10" dirty="0">
                <a:latin typeface="Calibri"/>
                <a:cs typeface="Calibri"/>
              </a:rPr>
              <a:t> expert</a:t>
            </a:r>
            <a:r>
              <a:rPr sz="2000" dirty="0">
                <a:latin typeface="Calibri"/>
                <a:cs typeface="Calibri"/>
              </a:rPr>
              <a:t> and </a:t>
            </a:r>
            <a:r>
              <a:rPr sz="2000" spc="-10" dirty="0">
                <a:latin typeface="Calibri"/>
                <a:cs typeface="Calibri"/>
              </a:rPr>
              <a:t>provide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them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relevant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 dirty="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lang="en-IN" sz="2000" dirty="0" smtClean="0">
                <a:latin typeface="Calibri"/>
                <a:cs typeface="Calibri"/>
              </a:rPr>
              <a:t>This</a:t>
            </a:r>
            <a:r>
              <a:rPr sz="2000" dirty="0" smtClean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web-based application also </a:t>
            </a:r>
            <a:r>
              <a:rPr sz="2000" spc="-10" dirty="0">
                <a:latin typeface="Calibri"/>
                <a:cs typeface="Calibri"/>
              </a:rPr>
              <a:t>provides </a:t>
            </a:r>
            <a:r>
              <a:rPr sz="2000" dirty="0">
                <a:latin typeface="Calibri"/>
                <a:cs typeface="Calibri"/>
              </a:rPr>
              <a:t>a service </a:t>
            </a:r>
            <a:r>
              <a:rPr sz="2000" spc="-5" dirty="0">
                <a:latin typeface="Calibri"/>
                <a:cs typeface="Calibri"/>
              </a:rPr>
              <a:t>where our </a:t>
            </a:r>
            <a:r>
              <a:rPr sz="2000" spc="-10" dirty="0">
                <a:latin typeface="Calibri"/>
                <a:cs typeface="Calibri"/>
              </a:rPr>
              <a:t>farmer </a:t>
            </a:r>
            <a:r>
              <a:rPr sz="2000" spc="-5" dirty="0">
                <a:latin typeface="Calibri"/>
                <a:cs typeface="Calibri"/>
              </a:rPr>
              <a:t>can upload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snapshot of </a:t>
            </a:r>
            <a:r>
              <a:rPr sz="2000" dirty="0">
                <a:latin typeface="Calibri"/>
                <a:cs typeface="Calibri"/>
              </a:rPr>
              <a:t> their </a:t>
            </a:r>
            <a:r>
              <a:rPr sz="2000" spc="-5" dirty="0">
                <a:latin typeface="Calibri"/>
                <a:cs typeface="Calibri"/>
              </a:rPr>
              <a:t>cultivating soil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through </a:t>
            </a:r>
            <a:r>
              <a:rPr sz="2000" spc="-5" dirty="0">
                <a:latin typeface="Calibri"/>
                <a:cs typeface="Calibri"/>
              </a:rPr>
              <a:t>analysis 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snapshot of soil, </a:t>
            </a:r>
            <a:r>
              <a:rPr sz="2000" spc="-10" dirty="0">
                <a:latin typeface="Calibri"/>
                <a:cs typeface="Calibri"/>
              </a:rPr>
              <a:t>,information </a:t>
            </a:r>
            <a:r>
              <a:rPr sz="2000" spc="-5" dirty="0">
                <a:latin typeface="Calibri"/>
                <a:cs typeface="Calibri"/>
              </a:rPr>
              <a:t>about MSP of </a:t>
            </a:r>
            <a:r>
              <a:rPr sz="2000" spc="-10" dirty="0">
                <a:latin typeface="Calibri"/>
                <a:cs typeface="Calibri"/>
              </a:rPr>
              <a:t>crops,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weather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report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,farming </a:t>
            </a:r>
            <a:r>
              <a:rPr sz="2000" spc="-15" dirty="0">
                <a:latin typeface="Calibri"/>
                <a:cs typeface="Calibri"/>
              </a:rPr>
              <a:t>related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news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information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farming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product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production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6619" y="109728"/>
            <a:ext cx="941831" cy="45110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693" y="1644582"/>
            <a:ext cx="5627423" cy="331908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6350" y="5934202"/>
            <a:ext cx="1262380" cy="930275"/>
            <a:chOff x="-6350" y="5934202"/>
            <a:chExt cx="1262380" cy="930275"/>
          </a:xfrm>
        </p:grpSpPr>
        <p:sp>
          <p:nvSpPr>
            <p:cNvPr id="4" name="object 4"/>
            <p:cNvSpPr/>
            <p:nvPr/>
          </p:nvSpPr>
          <p:spPr>
            <a:xfrm>
              <a:off x="0" y="5940552"/>
              <a:ext cx="1249680" cy="917575"/>
            </a:xfrm>
            <a:custGeom>
              <a:avLst/>
              <a:gdLst/>
              <a:ahLst/>
              <a:cxnLst/>
              <a:rect l="l" t="t" r="r" b="b"/>
              <a:pathLst>
                <a:path w="1249680" h="917575">
                  <a:moveTo>
                    <a:pt x="1249680" y="0"/>
                  </a:moveTo>
                  <a:lnTo>
                    <a:pt x="0" y="182377"/>
                  </a:lnTo>
                  <a:lnTo>
                    <a:pt x="1249680" y="917445"/>
                  </a:lnTo>
                  <a:lnTo>
                    <a:pt x="1249680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940552"/>
              <a:ext cx="1249680" cy="917575"/>
            </a:xfrm>
            <a:custGeom>
              <a:avLst/>
              <a:gdLst/>
              <a:ahLst/>
              <a:cxnLst/>
              <a:rect l="l" t="t" r="r" b="b"/>
              <a:pathLst>
                <a:path w="1249680" h="917575">
                  <a:moveTo>
                    <a:pt x="0" y="182377"/>
                  </a:moveTo>
                  <a:lnTo>
                    <a:pt x="1249680" y="0"/>
                  </a:lnTo>
                  <a:lnTo>
                    <a:pt x="1249680" y="917445"/>
                  </a:lnTo>
                </a:path>
              </a:pathLst>
            </a:custGeom>
            <a:ln w="1270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0"/>
            <a:ext cx="713740" cy="692785"/>
            <a:chOff x="-6350" y="0"/>
            <a:chExt cx="713740" cy="692785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701040" cy="680085"/>
            </a:xfrm>
            <a:custGeom>
              <a:avLst/>
              <a:gdLst/>
              <a:ahLst/>
              <a:cxnLst/>
              <a:rect l="l" t="t" r="r" b="b"/>
              <a:pathLst>
                <a:path w="701040" h="680085">
                  <a:moveTo>
                    <a:pt x="562774" y="0"/>
                  </a:moveTo>
                  <a:lnTo>
                    <a:pt x="0" y="0"/>
                  </a:lnTo>
                  <a:lnTo>
                    <a:pt x="0" y="679703"/>
                  </a:lnTo>
                  <a:lnTo>
                    <a:pt x="559003" y="679703"/>
                  </a:lnTo>
                  <a:lnTo>
                    <a:pt x="701040" y="335279"/>
                  </a:lnTo>
                  <a:lnTo>
                    <a:pt x="562774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01040" cy="680085"/>
            </a:xfrm>
            <a:custGeom>
              <a:avLst/>
              <a:gdLst/>
              <a:ahLst/>
              <a:cxnLst/>
              <a:rect l="l" t="t" r="r" b="b"/>
              <a:pathLst>
                <a:path w="701040" h="680085">
                  <a:moveTo>
                    <a:pt x="562774" y="0"/>
                  </a:moveTo>
                  <a:lnTo>
                    <a:pt x="701040" y="335279"/>
                  </a:lnTo>
                  <a:lnTo>
                    <a:pt x="559003" y="679703"/>
                  </a:lnTo>
                  <a:lnTo>
                    <a:pt x="0" y="679703"/>
                  </a:lnTo>
                </a:path>
              </a:pathLst>
            </a:custGeom>
            <a:ln w="12700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287648" y="556005"/>
            <a:ext cx="5709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Franklin Gothic Medium"/>
                <a:cs typeface="Franklin Gothic Medium"/>
              </a:rPr>
              <a:t>MSP-Data-Statistics-Module-Section</a:t>
            </a:r>
            <a:r>
              <a:rPr sz="2400" spc="-30" dirty="0">
                <a:latin typeface="Franklin Gothic Medium"/>
                <a:cs typeface="Franklin Gothic Medium"/>
              </a:rPr>
              <a:t> </a:t>
            </a:r>
            <a:r>
              <a:rPr sz="2400" spc="-50" dirty="0">
                <a:latin typeface="Franklin Gothic Medium"/>
                <a:cs typeface="Franklin Gothic Medium"/>
              </a:rPr>
              <a:t>(Admin)</a:t>
            </a:r>
            <a:endParaRPr sz="2400">
              <a:latin typeface="Franklin Gothic Medium"/>
              <a:cs typeface="Franklin Gothic Mediu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23103" y="3832859"/>
            <a:ext cx="723900" cy="76200"/>
          </a:xfrm>
          <a:custGeom>
            <a:avLst/>
            <a:gdLst/>
            <a:ahLst/>
            <a:cxnLst/>
            <a:rect l="l" t="t" r="r" b="b"/>
            <a:pathLst>
              <a:path w="72390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723900" h="76200">
                <a:moveTo>
                  <a:pt x="50800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50800" y="44450"/>
                </a:lnTo>
                <a:lnTo>
                  <a:pt x="50800" y="31750"/>
                </a:lnTo>
                <a:close/>
              </a:path>
              <a:path w="723900" h="76200">
                <a:moveTo>
                  <a:pt x="63500" y="31750"/>
                </a:moveTo>
                <a:lnTo>
                  <a:pt x="50800" y="31750"/>
                </a:lnTo>
                <a:lnTo>
                  <a:pt x="50800" y="44450"/>
                </a:lnTo>
                <a:lnTo>
                  <a:pt x="63500" y="44450"/>
                </a:lnTo>
                <a:lnTo>
                  <a:pt x="63500" y="31750"/>
                </a:lnTo>
                <a:close/>
              </a:path>
              <a:path w="723900" h="76200">
                <a:moveTo>
                  <a:pt x="74921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723900" h="76200">
                <a:moveTo>
                  <a:pt x="76200" y="38100"/>
                </a:moveTo>
                <a:lnTo>
                  <a:pt x="74921" y="44450"/>
                </a:lnTo>
                <a:lnTo>
                  <a:pt x="76200" y="44450"/>
                </a:lnTo>
                <a:lnTo>
                  <a:pt x="76200" y="38100"/>
                </a:lnTo>
                <a:close/>
              </a:path>
              <a:path w="723900" h="76200">
                <a:moveTo>
                  <a:pt x="76200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6200" y="31750"/>
                </a:lnTo>
                <a:close/>
              </a:path>
              <a:path w="723900" h="76200">
                <a:moveTo>
                  <a:pt x="101600" y="31750"/>
                </a:moveTo>
                <a:lnTo>
                  <a:pt x="88900" y="31750"/>
                </a:lnTo>
                <a:lnTo>
                  <a:pt x="88900" y="44450"/>
                </a:lnTo>
                <a:lnTo>
                  <a:pt x="101600" y="44450"/>
                </a:lnTo>
                <a:lnTo>
                  <a:pt x="101600" y="31750"/>
                </a:lnTo>
                <a:close/>
              </a:path>
              <a:path w="723900" h="76200">
                <a:moveTo>
                  <a:pt x="127000" y="31750"/>
                </a:moveTo>
                <a:lnTo>
                  <a:pt x="114300" y="31750"/>
                </a:lnTo>
                <a:lnTo>
                  <a:pt x="114300" y="44450"/>
                </a:lnTo>
                <a:lnTo>
                  <a:pt x="127000" y="44450"/>
                </a:lnTo>
                <a:lnTo>
                  <a:pt x="127000" y="31750"/>
                </a:lnTo>
                <a:close/>
              </a:path>
              <a:path w="723900" h="76200">
                <a:moveTo>
                  <a:pt x="152400" y="31750"/>
                </a:moveTo>
                <a:lnTo>
                  <a:pt x="139700" y="31750"/>
                </a:lnTo>
                <a:lnTo>
                  <a:pt x="139700" y="44450"/>
                </a:lnTo>
                <a:lnTo>
                  <a:pt x="152400" y="44450"/>
                </a:lnTo>
                <a:lnTo>
                  <a:pt x="152400" y="31750"/>
                </a:lnTo>
                <a:close/>
              </a:path>
              <a:path w="723900" h="76200">
                <a:moveTo>
                  <a:pt x="177800" y="31750"/>
                </a:moveTo>
                <a:lnTo>
                  <a:pt x="165100" y="31750"/>
                </a:lnTo>
                <a:lnTo>
                  <a:pt x="165100" y="44450"/>
                </a:lnTo>
                <a:lnTo>
                  <a:pt x="177800" y="44450"/>
                </a:lnTo>
                <a:lnTo>
                  <a:pt x="177800" y="31750"/>
                </a:lnTo>
                <a:close/>
              </a:path>
              <a:path w="723900" h="76200">
                <a:moveTo>
                  <a:pt x="203200" y="31750"/>
                </a:moveTo>
                <a:lnTo>
                  <a:pt x="190500" y="31750"/>
                </a:lnTo>
                <a:lnTo>
                  <a:pt x="190500" y="44450"/>
                </a:lnTo>
                <a:lnTo>
                  <a:pt x="203200" y="44450"/>
                </a:lnTo>
                <a:lnTo>
                  <a:pt x="203200" y="31750"/>
                </a:lnTo>
                <a:close/>
              </a:path>
              <a:path w="723900" h="76200">
                <a:moveTo>
                  <a:pt x="228600" y="31750"/>
                </a:moveTo>
                <a:lnTo>
                  <a:pt x="215900" y="31750"/>
                </a:lnTo>
                <a:lnTo>
                  <a:pt x="21590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723900" h="76200">
                <a:moveTo>
                  <a:pt x="254000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54000" y="44450"/>
                </a:lnTo>
                <a:lnTo>
                  <a:pt x="254000" y="31750"/>
                </a:lnTo>
                <a:close/>
              </a:path>
              <a:path w="723900" h="76200">
                <a:moveTo>
                  <a:pt x="279400" y="31750"/>
                </a:moveTo>
                <a:lnTo>
                  <a:pt x="266700" y="31750"/>
                </a:lnTo>
                <a:lnTo>
                  <a:pt x="266700" y="44450"/>
                </a:lnTo>
                <a:lnTo>
                  <a:pt x="279400" y="44450"/>
                </a:lnTo>
                <a:lnTo>
                  <a:pt x="279400" y="31750"/>
                </a:lnTo>
                <a:close/>
              </a:path>
              <a:path w="723900" h="76200">
                <a:moveTo>
                  <a:pt x="304800" y="31750"/>
                </a:moveTo>
                <a:lnTo>
                  <a:pt x="292100" y="31750"/>
                </a:lnTo>
                <a:lnTo>
                  <a:pt x="29210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  <a:path w="723900" h="76200">
                <a:moveTo>
                  <a:pt x="330200" y="31750"/>
                </a:moveTo>
                <a:lnTo>
                  <a:pt x="317500" y="31750"/>
                </a:lnTo>
                <a:lnTo>
                  <a:pt x="317500" y="44450"/>
                </a:lnTo>
                <a:lnTo>
                  <a:pt x="330200" y="44450"/>
                </a:lnTo>
                <a:lnTo>
                  <a:pt x="330200" y="31750"/>
                </a:lnTo>
                <a:close/>
              </a:path>
              <a:path w="723900" h="76200">
                <a:moveTo>
                  <a:pt x="355600" y="31750"/>
                </a:moveTo>
                <a:lnTo>
                  <a:pt x="342900" y="31750"/>
                </a:lnTo>
                <a:lnTo>
                  <a:pt x="342900" y="44450"/>
                </a:lnTo>
                <a:lnTo>
                  <a:pt x="355600" y="44450"/>
                </a:lnTo>
                <a:lnTo>
                  <a:pt x="355600" y="31750"/>
                </a:lnTo>
                <a:close/>
              </a:path>
              <a:path w="723900" h="76200">
                <a:moveTo>
                  <a:pt x="381000" y="31750"/>
                </a:moveTo>
                <a:lnTo>
                  <a:pt x="368300" y="31750"/>
                </a:lnTo>
                <a:lnTo>
                  <a:pt x="368300" y="44450"/>
                </a:lnTo>
                <a:lnTo>
                  <a:pt x="381000" y="44450"/>
                </a:lnTo>
                <a:lnTo>
                  <a:pt x="381000" y="31750"/>
                </a:lnTo>
                <a:close/>
              </a:path>
              <a:path w="723900" h="76200">
                <a:moveTo>
                  <a:pt x="406400" y="31750"/>
                </a:moveTo>
                <a:lnTo>
                  <a:pt x="393700" y="31750"/>
                </a:lnTo>
                <a:lnTo>
                  <a:pt x="393700" y="44450"/>
                </a:lnTo>
                <a:lnTo>
                  <a:pt x="406400" y="44450"/>
                </a:lnTo>
                <a:lnTo>
                  <a:pt x="406400" y="31750"/>
                </a:lnTo>
                <a:close/>
              </a:path>
              <a:path w="723900" h="76200">
                <a:moveTo>
                  <a:pt x="431800" y="31750"/>
                </a:moveTo>
                <a:lnTo>
                  <a:pt x="419100" y="31750"/>
                </a:lnTo>
                <a:lnTo>
                  <a:pt x="419100" y="44450"/>
                </a:lnTo>
                <a:lnTo>
                  <a:pt x="431800" y="44450"/>
                </a:lnTo>
                <a:lnTo>
                  <a:pt x="431800" y="31750"/>
                </a:lnTo>
                <a:close/>
              </a:path>
              <a:path w="723900" h="76200">
                <a:moveTo>
                  <a:pt x="457200" y="31750"/>
                </a:moveTo>
                <a:lnTo>
                  <a:pt x="444500" y="31750"/>
                </a:lnTo>
                <a:lnTo>
                  <a:pt x="444500" y="44450"/>
                </a:lnTo>
                <a:lnTo>
                  <a:pt x="457200" y="44450"/>
                </a:lnTo>
                <a:lnTo>
                  <a:pt x="457200" y="31750"/>
                </a:lnTo>
                <a:close/>
              </a:path>
              <a:path w="723900" h="76200">
                <a:moveTo>
                  <a:pt x="4826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482600" y="44450"/>
                </a:lnTo>
                <a:lnTo>
                  <a:pt x="482600" y="31750"/>
                </a:lnTo>
                <a:close/>
              </a:path>
              <a:path w="723900" h="76200">
                <a:moveTo>
                  <a:pt x="508000" y="31750"/>
                </a:moveTo>
                <a:lnTo>
                  <a:pt x="495300" y="31750"/>
                </a:lnTo>
                <a:lnTo>
                  <a:pt x="495300" y="44450"/>
                </a:lnTo>
                <a:lnTo>
                  <a:pt x="508000" y="44450"/>
                </a:lnTo>
                <a:lnTo>
                  <a:pt x="508000" y="31750"/>
                </a:lnTo>
                <a:close/>
              </a:path>
              <a:path w="723900" h="76200">
                <a:moveTo>
                  <a:pt x="533400" y="31750"/>
                </a:moveTo>
                <a:lnTo>
                  <a:pt x="520700" y="31750"/>
                </a:lnTo>
                <a:lnTo>
                  <a:pt x="52070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  <a:path w="723900" h="76200">
                <a:moveTo>
                  <a:pt x="558800" y="31750"/>
                </a:moveTo>
                <a:lnTo>
                  <a:pt x="546100" y="31750"/>
                </a:lnTo>
                <a:lnTo>
                  <a:pt x="546100" y="44450"/>
                </a:lnTo>
                <a:lnTo>
                  <a:pt x="558800" y="44450"/>
                </a:lnTo>
                <a:lnTo>
                  <a:pt x="558800" y="31750"/>
                </a:lnTo>
                <a:close/>
              </a:path>
              <a:path w="723900" h="76200">
                <a:moveTo>
                  <a:pt x="584200" y="31750"/>
                </a:moveTo>
                <a:lnTo>
                  <a:pt x="571500" y="31750"/>
                </a:lnTo>
                <a:lnTo>
                  <a:pt x="571500" y="44450"/>
                </a:lnTo>
                <a:lnTo>
                  <a:pt x="584200" y="44450"/>
                </a:lnTo>
                <a:lnTo>
                  <a:pt x="584200" y="31750"/>
                </a:lnTo>
                <a:close/>
              </a:path>
              <a:path w="723900" h="76200">
                <a:moveTo>
                  <a:pt x="609600" y="31750"/>
                </a:moveTo>
                <a:lnTo>
                  <a:pt x="596900" y="31750"/>
                </a:lnTo>
                <a:lnTo>
                  <a:pt x="59690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723900" h="76200">
                <a:moveTo>
                  <a:pt x="635000" y="31750"/>
                </a:moveTo>
                <a:lnTo>
                  <a:pt x="622300" y="31750"/>
                </a:lnTo>
                <a:lnTo>
                  <a:pt x="622300" y="44450"/>
                </a:lnTo>
                <a:lnTo>
                  <a:pt x="635000" y="44450"/>
                </a:lnTo>
                <a:lnTo>
                  <a:pt x="635000" y="31750"/>
                </a:lnTo>
                <a:close/>
              </a:path>
              <a:path w="723900" h="76200">
                <a:moveTo>
                  <a:pt x="685292" y="0"/>
                </a:moveTo>
                <a:lnTo>
                  <a:pt x="670444" y="2988"/>
                </a:lnTo>
                <a:lnTo>
                  <a:pt x="658336" y="11144"/>
                </a:lnTo>
                <a:lnTo>
                  <a:pt x="650180" y="23252"/>
                </a:lnTo>
                <a:lnTo>
                  <a:pt x="647700" y="35576"/>
                </a:lnTo>
                <a:lnTo>
                  <a:pt x="647700" y="40623"/>
                </a:lnTo>
                <a:lnTo>
                  <a:pt x="650180" y="52947"/>
                </a:lnTo>
                <a:lnTo>
                  <a:pt x="658336" y="65055"/>
                </a:lnTo>
                <a:lnTo>
                  <a:pt x="670444" y="73211"/>
                </a:lnTo>
                <a:lnTo>
                  <a:pt x="685292" y="76200"/>
                </a:lnTo>
                <a:lnTo>
                  <a:pt x="700085" y="73211"/>
                </a:lnTo>
                <a:lnTo>
                  <a:pt x="712200" y="65055"/>
                </a:lnTo>
                <a:lnTo>
                  <a:pt x="720385" y="52947"/>
                </a:lnTo>
                <a:lnTo>
                  <a:pt x="722106" y="44450"/>
                </a:lnTo>
                <a:lnTo>
                  <a:pt x="660400" y="44450"/>
                </a:lnTo>
                <a:lnTo>
                  <a:pt x="660400" y="31750"/>
                </a:lnTo>
                <a:lnTo>
                  <a:pt x="722106" y="31750"/>
                </a:lnTo>
                <a:lnTo>
                  <a:pt x="720385" y="23252"/>
                </a:lnTo>
                <a:lnTo>
                  <a:pt x="712200" y="11144"/>
                </a:lnTo>
                <a:lnTo>
                  <a:pt x="700085" y="2988"/>
                </a:lnTo>
                <a:lnTo>
                  <a:pt x="685292" y="0"/>
                </a:lnTo>
                <a:close/>
              </a:path>
              <a:path w="723900" h="76200">
                <a:moveTo>
                  <a:pt x="647700" y="40623"/>
                </a:moveTo>
                <a:lnTo>
                  <a:pt x="647700" y="44450"/>
                </a:lnTo>
                <a:lnTo>
                  <a:pt x="648470" y="44450"/>
                </a:lnTo>
                <a:lnTo>
                  <a:pt x="647700" y="40623"/>
                </a:lnTo>
                <a:close/>
              </a:path>
              <a:path w="723900" h="76200">
                <a:moveTo>
                  <a:pt x="673100" y="31750"/>
                </a:moveTo>
                <a:lnTo>
                  <a:pt x="660400" y="31750"/>
                </a:lnTo>
                <a:lnTo>
                  <a:pt x="660400" y="44450"/>
                </a:lnTo>
                <a:lnTo>
                  <a:pt x="673100" y="44450"/>
                </a:lnTo>
                <a:lnTo>
                  <a:pt x="673100" y="31750"/>
                </a:lnTo>
                <a:close/>
              </a:path>
              <a:path w="723900" h="76200">
                <a:moveTo>
                  <a:pt x="685292" y="31750"/>
                </a:moveTo>
                <a:lnTo>
                  <a:pt x="673100" y="31750"/>
                </a:lnTo>
                <a:lnTo>
                  <a:pt x="673100" y="44450"/>
                </a:lnTo>
                <a:lnTo>
                  <a:pt x="685292" y="44450"/>
                </a:lnTo>
                <a:lnTo>
                  <a:pt x="685292" y="31750"/>
                </a:lnTo>
                <a:close/>
              </a:path>
              <a:path w="723900" h="76200">
                <a:moveTo>
                  <a:pt x="722106" y="31750"/>
                </a:moveTo>
                <a:lnTo>
                  <a:pt x="685292" y="31750"/>
                </a:lnTo>
                <a:lnTo>
                  <a:pt x="685292" y="44450"/>
                </a:lnTo>
                <a:lnTo>
                  <a:pt x="722106" y="44450"/>
                </a:lnTo>
                <a:lnTo>
                  <a:pt x="723392" y="38100"/>
                </a:lnTo>
                <a:lnTo>
                  <a:pt x="722106" y="31750"/>
                </a:lnTo>
                <a:close/>
              </a:path>
              <a:path w="723900" h="76200">
                <a:moveTo>
                  <a:pt x="647700" y="35576"/>
                </a:moveTo>
                <a:lnTo>
                  <a:pt x="647192" y="38100"/>
                </a:lnTo>
                <a:lnTo>
                  <a:pt x="647700" y="40623"/>
                </a:lnTo>
                <a:lnTo>
                  <a:pt x="647700" y="35576"/>
                </a:lnTo>
                <a:close/>
              </a:path>
              <a:path w="723900" h="76200">
                <a:moveTo>
                  <a:pt x="648470" y="31750"/>
                </a:moveTo>
                <a:lnTo>
                  <a:pt x="647700" y="31750"/>
                </a:lnTo>
                <a:lnTo>
                  <a:pt x="647700" y="35576"/>
                </a:lnTo>
                <a:lnTo>
                  <a:pt x="64847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88278" y="3734815"/>
            <a:ext cx="14236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Calibri"/>
                <a:cs typeface="Calibri"/>
              </a:rPr>
              <a:t>Delete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MSP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data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83379" y="2819400"/>
            <a:ext cx="1564640" cy="76200"/>
          </a:xfrm>
          <a:custGeom>
            <a:avLst/>
            <a:gdLst/>
            <a:ahLst/>
            <a:cxnLst/>
            <a:rect l="l" t="t" r="r" b="b"/>
            <a:pathLst>
              <a:path w="1564639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564639" h="76200">
                <a:moveTo>
                  <a:pt x="50800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50800" y="44450"/>
                </a:lnTo>
                <a:lnTo>
                  <a:pt x="50800" y="31750"/>
                </a:lnTo>
                <a:close/>
              </a:path>
              <a:path w="1564639" h="76200">
                <a:moveTo>
                  <a:pt x="63500" y="31750"/>
                </a:moveTo>
                <a:lnTo>
                  <a:pt x="50800" y="31750"/>
                </a:lnTo>
                <a:lnTo>
                  <a:pt x="50800" y="44450"/>
                </a:lnTo>
                <a:lnTo>
                  <a:pt x="63500" y="44450"/>
                </a:lnTo>
                <a:lnTo>
                  <a:pt x="63500" y="31750"/>
                </a:lnTo>
                <a:close/>
              </a:path>
              <a:path w="1564639" h="76200">
                <a:moveTo>
                  <a:pt x="74921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1564639" h="76200">
                <a:moveTo>
                  <a:pt x="76200" y="38100"/>
                </a:moveTo>
                <a:lnTo>
                  <a:pt x="74921" y="44450"/>
                </a:lnTo>
                <a:lnTo>
                  <a:pt x="76200" y="44450"/>
                </a:lnTo>
                <a:lnTo>
                  <a:pt x="76200" y="38100"/>
                </a:lnTo>
                <a:close/>
              </a:path>
              <a:path w="1564639" h="76200">
                <a:moveTo>
                  <a:pt x="76200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6200" y="31750"/>
                </a:lnTo>
                <a:close/>
              </a:path>
              <a:path w="1564639" h="76200">
                <a:moveTo>
                  <a:pt x="101600" y="31750"/>
                </a:moveTo>
                <a:lnTo>
                  <a:pt x="88900" y="31750"/>
                </a:lnTo>
                <a:lnTo>
                  <a:pt x="88900" y="44450"/>
                </a:lnTo>
                <a:lnTo>
                  <a:pt x="101600" y="44450"/>
                </a:lnTo>
                <a:lnTo>
                  <a:pt x="101600" y="31750"/>
                </a:lnTo>
                <a:close/>
              </a:path>
              <a:path w="1564639" h="76200">
                <a:moveTo>
                  <a:pt x="127000" y="31750"/>
                </a:moveTo>
                <a:lnTo>
                  <a:pt x="114300" y="31750"/>
                </a:lnTo>
                <a:lnTo>
                  <a:pt x="114300" y="44450"/>
                </a:lnTo>
                <a:lnTo>
                  <a:pt x="127000" y="44450"/>
                </a:lnTo>
                <a:lnTo>
                  <a:pt x="127000" y="31750"/>
                </a:lnTo>
                <a:close/>
              </a:path>
              <a:path w="1564639" h="76200">
                <a:moveTo>
                  <a:pt x="152400" y="31750"/>
                </a:moveTo>
                <a:lnTo>
                  <a:pt x="139700" y="31750"/>
                </a:lnTo>
                <a:lnTo>
                  <a:pt x="139700" y="44450"/>
                </a:lnTo>
                <a:lnTo>
                  <a:pt x="152400" y="44450"/>
                </a:lnTo>
                <a:lnTo>
                  <a:pt x="152400" y="31750"/>
                </a:lnTo>
                <a:close/>
              </a:path>
              <a:path w="1564639" h="76200">
                <a:moveTo>
                  <a:pt x="177800" y="31750"/>
                </a:moveTo>
                <a:lnTo>
                  <a:pt x="165100" y="31750"/>
                </a:lnTo>
                <a:lnTo>
                  <a:pt x="165100" y="44450"/>
                </a:lnTo>
                <a:lnTo>
                  <a:pt x="177800" y="44450"/>
                </a:lnTo>
                <a:lnTo>
                  <a:pt x="177800" y="31750"/>
                </a:lnTo>
                <a:close/>
              </a:path>
              <a:path w="1564639" h="76200">
                <a:moveTo>
                  <a:pt x="203200" y="31750"/>
                </a:moveTo>
                <a:lnTo>
                  <a:pt x="190500" y="31750"/>
                </a:lnTo>
                <a:lnTo>
                  <a:pt x="190500" y="44450"/>
                </a:lnTo>
                <a:lnTo>
                  <a:pt x="203200" y="44450"/>
                </a:lnTo>
                <a:lnTo>
                  <a:pt x="203200" y="31750"/>
                </a:lnTo>
                <a:close/>
              </a:path>
              <a:path w="1564639" h="76200">
                <a:moveTo>
                  <a:pt x="228600" y="31750"/>
                </a:moveTo>
                <a:lnTo>
                  <a:pt x="215900" y="31750"/>
                </a:lnTo>
                <a:lnTo>
                  <a:pt x="21590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1564639" h="76200">
                <a:moveTo>
                  <a:pt x="254000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54000" y="44450"/>
                </a:lnTo>
                <a:lnTo>
                  <a:pt x="254000" y="31750"/>
                </a:lnTo>
                <a:close/>
              </a:path>
              <a:path w="1564639" h="76200">
                <a:moveTo>
                  <a:pt x="279400" y="31750"/>
                </a:moveTo>
                <a:lnTo>
                  <a:pt x="266700" y="31750"/>
                </a:lnTo>
                <a:lnTo>
                  <a:pt x="266700" y="44450"/>
                </a:lnTo>
                <a:lnTo>
                  <a:pt x="279400" y="44450"/>
                </a:lnTo>
                <a:lnTo>
                  <a:pt x="279400" y="31750"/>
                </a:lnTo>
                <a:close/>
              </a:path>
              <a:path w="1564639" h="76200">
                <a:moveTo>
                  <a:pt x="304800" y="31750"/>
                </a:moveTo>
                <a:lnTo>
                  <a:pt x="292100" y="31750"/>
                </a:lnTo>
                <a:lnTo>
                  <a:pt x="29210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  <a:path w="1564639" h="76200">
                <a:moveTo>
                  <a:pt x="330200" y="31750"/>
                </a:moveTo>
                <a:lnTo>
                  <a:pt x="317500" y="31750"/>
                </a:lnTo>
                <a:lnTo>
                  <a:pt x="317500" y="44450"/>
                </a:lnTo>
                <a:lnTo>
                  <a:pt x="330200" y="44450"/>
                </a:lnTo>
                <a:lnTo>
                  <a:pt x="330200" y="31750"/>
                </a:lnTo>
                <a:close/>
              </a:path>
              <a:path w="1564639" h="76200">
                <a:moveTo>
                  <a:pt x="355600" y="31750"/>
                </a:moveTo>
                <a:lnTo>
                  <a:pt x="342900" y="31750"/>
                </a:lnTo>
                <a:lnTo>
                  <a:pt x="342900" y="44450"/>
                </a:lnTo>
                <a:lnTo>
                  <a:pt x="355600" y="44450"/>
                </a:lnTo>
                <a:lnTo>
                  <a:pt x="355600" y="31750"/>
                </a:lnTo>
                <a:close/>
              </a:path>
              <a:path w="1564639" h="76200">
                <a:moveTo>
                  <a:pt x="381000" y="31750"/>
                </a:moveTo>
                <a:lnTo>
                  <a:pt x="368300" y="31750"/>
                </a:lnTo>
                <a:lnTo>
                  <a:pt x="368300" y="44450"/>
                </a:lnTo>
                <a:lnTo>
                  <a:pt x="381000" y="44450"/>
                </a:lnTo>
                <a:lnTo>
                  <a:pt x="381000" y="31750"/>
                </a:lnTo>
                <a:close/>
              </a:path>
              <a:path w="1564639" h="76200">
                <a:moveTo>
                  <a:pt x="406400" y="31750"/>
                </a:moveTo>
                <a:lnTo>
                  <a:pt x="393700" y="31750"/>
                </a:lnTo>
                <a:lnTo>
                  <a:pt x="393700" y="44450"/>
                </a:lnTo>
                <a:lnTo>
                  <a:pt x="406400" y="44450"/>
                </a:lnTo>
                <a:lnTo>
                  <a:pt x="406400" y="31750"/>
                </a:lnTo>
                <a:close/>
              </a:path>
              <a:path w="1564639" h="76200">
                <a:moveTo>
                  <a:pt x="431800" y="31750"/>
                </a:moveTo>
                <a:lnTo>
                  <a:pt x="419100" y="31750"/>
                </a:lnTo>
                <a:lnTo>
                  <a:pt x="419100" y="44450"/>
                </a:lnTo>
                <a:lnTo>
                  <a:pt x="431800" y="44450"/>
                </a:lnTo>
                <a:lnTo>
                  <a:pt x="431800" y="31750"/>
                </a:lnTo>
                <a:close/>
              </a:path>
              <a:path w="1564639" h="76200">
                <a:moveTo>
                  <a:pt x="457200" y="31750"/>
                </a:moveTo>
                <a:lnTo>
                  <a:pt x="444500" y="31750"/>
                </a:lnTo>
                <a:lnTo>
                  <a:pt x="444500" y="44450"/>
                </a:lnTo>
                <a:lnTo>
                  <a:pt x="457200" y="44450"/>
                </a:lnTo>
                <a:lnTo>
                  <a:pt x="457200" y="31750"/>
                </a:lnTo>
                <a:close/>
              </a:path>
              <a:path w="1564639" h="76200">
                <a:moveTo>
                  <a:pt x="4826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482600" y="44450"/>
                </a:lnTo>
                <a:lnTo>
                  <a:pt x="482600" y="31750"/>
                </a:lnTo>
                <a:close/>
              </a:path>
              <a:path w="1564639" h="76200">
                <a:moveTo>
                  <a:pt x="508000" y="31750"/>
                </a:moveTo>
                <a:lnTo>
                  <a:pt x="495300" y="31750"/>
                </a:lnTo>
                <a:lnTo>
                  <a:pt x="495300" y="44450"/>
                </a:lnTo>
                <a:lnTo>
                  <a:pt x="508000" y="44450"/>
                </a:lnTo>
                <a:lnTo>
                  <a:pt x="508000" y="31750"/>
                </a:lnTo>
                <a:close/>
              </a:path>
              <a:path w="1564639" h="76200">
                <a:moveTo>
                  <a:pt x="533400" y="31750"/>
                </a:moveTo>
                <a:lnTo>
                  <a:pt x="520700" y="31750"/>
                </a:lnTo>
                <a:lnTo>
                  <a:pt x="52070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  <a:path w="1564639" h="76200">
                <a:moveTo>
                  <a:pt x="558800" y="31750"/>
                </a:moveTo>
                <a:lnTo>
                  <a:pt x="546100" y="31750"/>
                </a:lnTo>
                <a:lnTo>
                  <a:pt x="546100" y="44450"/>
                </a:lnTo>
                <a:lnTo>
                  <a:pt x="558800" y="44450"/>
                </a:lnTo>
                <a:lnTo>
                  <a:pt x="558800" y="31750"/>
                </a:lnTo>
                <a:close/>
              </a:path>
              <a:path w="1564639" h="76200">
                <a:moveTo>
                  <a:pt x="584200" y="31750"/>
                </a:moveTo>
                <a:lnTo>
                  <a:pt x="571500" y="31750"/>
                </a:lnTo>
                <a:lnTo>
                  <a:pt x="571500" y="44450"/>
                </a:lnTo>
                <a:lnTo>
                  <a:pt x="584200" y="44450"/>
                </a:lnTo>
                <a:lnTo>
                  <a:pt x="584200" y="31750"/>
                </a:lnTo>
                <a:close/>
              </a:path>
              <a:path w="1564639" h="76200">
                <a:moveTo>
                  <a:pt x="609600" y="31750"/>
                </a:moveTo>
                <a:lnTo>
                  <a:pt x="596900" y="31750"/>
                </a:lnTo>
                <a:lnTo>
                  <a:pt x="59690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1564639" h="76200">
                <a:moveTo>
                  <a:pt x="635000" y="31750"/>
                </a:moveTo>
                <a:lnTo>
                  <a:pt x="622300" y="31750"/>
                </a:lnTo>
                <a:lnTo>
                  <a:pt x="622300" y="44450"/>
                </a:lnTo>
                <a:lnTo>
                  <a:pt x="635000" y="44450"/>
                </a:lnTo>
                <a:lnTo>
                  <a:pt x="635000" y="31750"/>
                </a:lnTo>
                <a:close/>
              </a:path>
              <a:path w="1564639" h="76200">
                <a:moveTo>
                  <a:pt x="660400" y="31750"/>
                </a:moveTo>
                <a:lnTo>
                  <a:pt x="647700" y="31750"/>
                </a:lnTo>
                <a:lnTo>
                  <a:pt x="647700" y="44450"/>
                </a:lnTo>
                <a:lnTo>
                  <a:pt x="660400" y="44450"/>
                </a:lnTo>
                <a:lnTo>
                  <a:pt x="660400" y="31750"/>
                </a:lnTo>
                <a:close/>
              </a:path>
              <a:path w="1564639" h="76200">
                <a:moveTo>
                  <a:pt x="685800" y="31750"/>
                </a:moveTo>
                <a:lnTo>
                  <a:pt x="673100" y="31750"/>
                </a:lnTo>
                <a:lnTo>
                  <a:pt x="673100" y="44450"/>
                </a:lnTo>
                <a:lnTo>
                  <a:pt x="685800" y="44450"/>
                </a:lnTo>
                <a:lnTo>
                  <a:pt x="685800" y="31750"/>
                </a:lnTo>
                <a:close/>
              </a:path>
              <a:path w="1564639" h="76200">
                <a:moveTo>
                  <a:pt x="711200" y="31750"/>
                </a:moveTo>
                <a:lnTo>
                  <a:pt x="698500" y="31750"/>
                </a:lnTo>
                <a:lnTo>
                  <a:pt x="698500" y="44450"/>
                </a:lnTo>
                <a:lnTo>
                  <a:pt x="711200" y="44450"/>
                </a:lnTo>
                <a:lnTo>
                  <a:pt x="711200" y="31750"/>
                </a:lnTo>
                <a:close/>
              </a:path>
              <a:path w="1564639" h="76200">
                <a:moveTo>
                  <a:pt x="736600" y="31750"/>
                </a:moveTo>
                <a:lnTo>
                  <a:pt x="723900" y="31750"/>
                </a:lnTo>
                <a:lnTo>
                  <a:pt x="723900" y="44450"/>
                </a:lnTo>
                <a:lnTo>
                  <a:pt x="736600" y="44450"/>
                </a:lnTo>
                <a:lnTo>
                  <a:pt x="736600" y="31750"/>
                </a:lnTo>
                <a:close/>
              </a:path>
              <a:path w="1564639" h="76200">
                <a:moveTo>
                  <a:pt x="762000" y="31750"/>
                </a:moveTo>
                <a:lnTo>
                  <a:pt x="749300" y="31750"/>
                </a:lnTo>
                <a:lnTo>
                  <a:pt x="749300" y="44450"/>
                </a:lnTo>
                <a:lnTo>
                  <a:pt x="762000" y="44450"/>
                </a:lnTo>
                <a:lnTo>
                  <a:pt x="762000" y="31750"/>
                </a:lnTo>
                <a:close/>
              </a:path>
              <a:path w="1564639" h="76200">
                <a:moveTo>
                  <a:pt x="787400" y="31750"/>
                </a:moveTo>
                <a:lnTo>
                  <a:pt x="774700" y="31750"/>
                </a:lnTo>
                <a:lnTo>
                  <a:pt x="774700" y="44450"/>
                </a:lnTo>
                <a:lnTo>
                  <a:pt x="787400" y="44450"/>
                </a:lnTo>
                <a:lnTo>
                  <a:pt x="787400" y="31750"/>
                </a:lnTo>
                <a:close/>
              </a:path>
              <a:path w="1564639" h="76200">
                <a:moveTo>
                  <a:pt x="812800" y="31750"/>
                </a:moveTo>
                <a:lnTo>
                  <a:pt x="800100" y="31750"/>
                </a:lnTo>
                <a:lnTo>
                  <a:pt x="800100" y="44450"/>
                </a:lnTo>
                <a:lnTo>
                  <a:pt x="812800" y="44450"/>
                </a:lnTo>
                <a:lnTo>
                  <a:pt x="812800" y="31750"/>
                </a:lnTo>
                <a:close/>
              </a:path>
              <a:path w="1564639" h="76200">
                <a:moveTo>
                  <a:pt x="838200" y="31750"/>
                </a:moveTo>
                <a:lnTo>
                  <a:pt x="825500" y="31750"/>
                </a:lnTo>
                <a:lnTo>
                  <a:pt x="825500" y="44450"/>
                </a:lnTo>
                <a:lnTo>
                  <a:pt x="838200" y="44450"/>
                </a:lnTo>
                <a:lnTo>
                  <a:pt x="838200" y="31750"/>
                </a:lnTo>
                <a:close/>
              </a:path>
              <a:path w="1564639" h="76200">
                <a:moveTo>
                  <a:pt x="863600" y="31750"/>
                </a:moveTo>
                <a:lnTo>
                  <a:pt x="850900" y="31750"/>
                </a:lnTo>
                <a:lnTo>
                  <a:pt x="850900" y="44450"/>
                </a:lnTo>
                <a:lnTo>
                  <a:pt x="863600" y="44450"/>
                </a:lnTo>
                <a:lnTo>
                  <a:pt x="863600" y="31750"/>
                </a:lnTo>
                <a:close/>
              </a:path>
              <a:path w="1564639" h="76200">
                <a:moveTo>
                  <a:pt x="889000" y="31750"/>
                </a:moveTo>
                <a:lnTo>
                  <a:pt x="876300" y="31750"/>
                </a:lnTo>
                <a:lnTo>
                  <a:pt x="876300" y="44450"/>
                </a:lnTo>
                <a:lnTo>
                  <a:pt x="889000" y="44450"/>
                </a:lnTo>
                <a:lnTo>
                  <a:pt x="889000" y="31750"/>
                </a:lnTo>
                <a:close/>
              </a:path>
              <a:path w="1564639" h="76200">
                <a:moveTo>
                  <a:pt x="914400" y="31750"/>
                </a:moveTo>
                <a:lnTo>
                  <a:pt x="901700" y="31750"/>
                </a:lnTo>
                <a:lnTo>
                  <a:pt x="901700" y="44450"/>
                </a:lnTo>
                <a:lnTo>
                  <a:pt x="914400" y="44450"/>
                </a:lnTo>
                <a:lnTo>
                  <a:pt x="914400" y="31750"/>
                </a:lnTo>
                <a:close/>
              </a:path>
              <a:path w="1564639" h="76200">
                <a:moveTo>
                  <a:pt x="939800" y="31750"/>
                </a:moveTo>
                <a:lnTo>
                  <a:pt x="927100" y="31750"/>
                </a:lnTo>
                <a:lnTo>
                  <a:pt x="927100" y="44450"/>
                </a:lnTo>
                <a:lnTo>
                  <a:pt x="939800" y="44450"/>
                </a:lnTo>
                <a:lnTo>
                  <a:pt x="939800" y="31750"/>
                </a:lnTo>
                <a:close/>
              </a:path>
              <a:path w="1564639" h="76200">
                <a:moveTo>
                  <a:pt x="965200" y="31750"/>
                </a:moveTo>
                <a:lnTo>
                  <a:pt x="952500" y="31750"/>
                </a:lnTo>
                <a:lnTo>
                  <a:pt x="952500" y="44450"/>
                </a:lnTo>
                <a:lnTo>
                  <a:pt x="965200" y="44450"/>
                </a:lnTo>
                <a:lnTo>
                  <a:pt x="965200" y="31750"/>
                </a:lnTo>
                <a:close/>
              </a:path>
              <a:path w="1564639" h="76200">
                <a:moveTo>
                  <a:pt x="990600" y="31750"/>
                </a:moveTo>
                <a:lnTo>
                  <a:pt x="977900" y="31750"/>
                </a:lnTo>
                <a:lnTo>
                  <a:pt x="977900" y="44450"/>
                </a:lnTo>
                <a:lnTo>
                  <a:pt x="990600" y="44450"/>
                </a:lnTo>
                <a:lnTo>
                  <a:pt x="990600" y="31750"/>
                </a:lnTo>
                <a:close/>
              </a:path>
              <a:path w="1564639" h="76200">
                <a:moveTo>
                  <a:pt x="1016000" y="31750"/>
                </a:moveTo>
                <a:lnTo>
                  <a:pt x="1003300" y="31750"/>
                </a:lnTo>
                <a:lnTo>
                  <a:pt x="1003300" y="44450"/>
                </a:lnTo>
                <a:lnTo>
                  <a:pt x="1016000" y="44450"/>
                </a:lnTo>
                <a:lnTo>
                  <a:pt x="1016000" y="31750"/>
                </a:lnTo>
                <a:close/>
              </a:path>
              <a:path w="1564639" h="76200">
                <a:moveTo>
                  <a:pt x="1041400" y="31750"/>
                </a:moveTo>
                <a:lnTo>
                  <a:pt x="1028700" y="31750"/>
                </a:lnTo>
                <a:lnTo>
                  <a:pt x="1028700" y="44450"/>
                </a:lnTo>
                <a:lnTo>
                  <a:pt x="1041400" y="44450"/>
                </a:lnTo>
                <a:lnTo>
                  <a:pt x="1041400" y="31750"/>
                </a:lnTo>
                <a:close/>
              </a:path>
              <a:path w="1564639" h="76200">
                <a:moveTo>
                  <a:pt x="1066800" y="31750"/>
                </a:moveTo>
                <a:lnTo>
                  <a:pt x="1054100" y="31750"/>
                </a:lnTo>
                <a:lnTo>
                  <a:pt x="1054100" y="44450"/>
                </a:lnTo>
                <a:lnTo>
                  <a:pt x="1066800" y="44450"/>
                </a:lnTo>
                <a:lnTo>
                  <a:pt x="1066800" y="31750"/>
                </a:lnTo>
                <a:close/>
              </a:path>
              <a:path w="1564639" h="76200">
                <a:moveTo>
                  <a:pt x="1092200" y="31750"/>
                </a:moveTo>
                <a:lnTo>
                  <a:pt x="1079500" y="31750"/>
                </a:lnTo>
                <a:lnTo>
                  <a:pt x="1079500" y="44450"/>
                </a:lnTo>
                <a:lnTo>
                  <a:pt x="1092200" y="44450"/>
                </a:lnTo>
                <a:lnTo>
                  <a:pt x="1092200" y="31750"/>
                </a:lnTo>
                <a:close/>
              </a:path>
              <a:path w="1564639" h="76200">
                <a:moveTo>
                  <a:pt x="1117600" y="31750"/>
                </a:moveTo>
                <a:lnTo>
                  <a:pt x="1104900" y="31750"/>
                </a:lnTo>
                <a:lnTo>
                  <a:pt x="1104900" y="44450"/>
                </a:lnTo>
                <a:lnTo>
                  <a:pt x="1117600" y="44450"/>
                </a:lnTo>
                <a:lnTo>
                  <a:pt x="1117600" y="31750"/>
                </a:lnTo>
                <a:close/>
              </a:path>
              <a:path w="1564639" h="76200">
                <a:moveTo>
                  <a:pt x="1143000" y="31750"/>
                </a:moveTo>
                <a:lnTo>
                  <a:pt x="1130300" y="31750"/>
                </a:lnTo>
                <a:lnTo>
                  <a:pt x="1130300" y="44450"/>
                </a:lnTo>
                <a:lnTo>
                  <a:pt x="1143000" y="44450"/>
                </a:lnTo>
                <a:lnTo>
                  <a:pt x="1143000" y="31750"/>
                </a:lnTo>
                <a:close/>
              </a:path>
              <a:path w="1564639" h="76200">
                <a:moveTo>
                  <a:pt x="1168400" y="31750"/>
                </a:moveTo>
                <a:lnTo>
                  <a:pt x="1155700" y="31750"/>
                </a:lnTo>
                <a:lnTo>
                  <a:pt x="1155700" y="44450"/>
                </a:lnTo>
                <a:lnTo>
                  <a:pt x="1168400" y="44450"/>
                </a:lnTo>
                <a:lnTo>
                  <a:pt x="1168400" y="31750"/>
                </a:lnTo>
                <a:close/>
              </a:path>
              <a:path w="1564639" h="76200">
                <a:moveTo>
                  <a:pt x="1193800" y="31750"/>
                </a:moveTo>
                <a:lnTo>
                  <a:pt x="1181100" y="31750"/>
                </a:lnTo>
                <a:lnTo>
                  <a:pt x="1181100" y="44450"/>
                </a:lnTo>
                <a:lnTo>
                  <a:pt x="1193800" y="44450"/>
                </a:lnTo>
                <a:lnTo>
                  <a:pt x="1193800" y="31750"/>
                </a:lnTo>
                <a:close/>
              </a:path>
              <a:path w="1564639" h="76200">
                <a:moveTo>
                  <a:pt x="1219200" y="31750"/>
                </a:moveTo>
                <a:lnTo>
                  <a:pt x="1206500" y="31750"/>
                </a:lnTo>
                <a:lnTo>
                  <a:pt x="1206500" y="44450"/>
                </a:lnTo>
                <a:lnTo>
                  <a:pt x="1219200" y="44450"/>
                </a:lnTo>
                <a:lnTo>
                  <a:pt x="1219200" y="31750"/>
                </a:lnTo>
                <a:close/>
              </a:path>
              <a:path w="1564639" h="76200">
                <a:moveTo>
                  <a:pt x="1244600" y="31750"/>
                </a:moveTo>
                <a:lnTo>
                  <a:pt x="1231900" y="31750"/>
                </a:lnTo>
                <a:lnTo>
                  <a:pt x="1231900" y="44450"/>
                </a:lnTo>
                <a:lnTo>
                  <a:pt x="1244600" y="44450"/>
                </a:lnTo>
                <a:lnTo>
                  <a:pt x="1244600" y="31750"/>
                </a:lnTo>
                <a:close/>
              </a:path>
              <a:path w="1564639" h="76200">
                <a:moveTo>
                  <a:pt x="1270000" y="31750"/>
                </a:moveTo>
                <a:lnTo>
                  <a:pt x="1257300" y="31750"/>
                </a:lnTo>
                <a:lnTo>
                  <a:pt x="1257300" y="44450"/>
                </a:lnTo>
                <a:lnTo>
                  <a:pt x="1270000" y="44450"/>
                </a:lnTo>
                <a:lnTo>
                  <a:pt x="1270000" y="31750"/>
                </a:lnTo>
                <a:close/>
              </a:path>
              <a:path w="1564639" h="76200">
                <a:moveTo>
                  <a:pt x="1295400" y="31750"/>
                </a:moveTo>
                <a:lnTo>
                  <a:pt x="1282700" y="31750"/>
                </a:lnTo>
                <a:lnTo>
                  <a:pt x="1282700" y="44450"/>
                </a:lnTo>
                <a:lnTo>
                  <a:pt x="1295400" y="44450"/>
                </a:lnTo>
                <a:lnTo>
                  <a:pt x="1295400" y="31750"/>
                </a:lnTo>
                <a:close/>
              </a:path>
              <a:path w="1564639" h="76200">
                <a:moveTo>
                  <a:pt x="1320800" y="31750"/>
                </a:moveTo>
                <a:lnTo>
                  <a:pt x="1308100" y="31750"/>
                </a:lnTo>
                <a:lnTo>
                  <a:pt x="1308100" y="44450"/>
                </a:lnTo>
                <a:lnTo>
                  <a:pt x="1320800" y="44450"/>
                </a:lnTo>
                <a:lnTo>
                  <a:pt x="1320800" y="31750"/>
                </a:lnTo>
                <a:close/>
              </a:path>
              <a:path w="1564639" h="76200">
                <a:moveTo>
                  <a:pt x="1346200" y="31750"/>
                </a:moveTo>
                <a:lnTo>
                  <a:pt x="1333500" y="31750"/>
                </a:lnTo>
                <a:lnTo>
                  <a:pt x="1333500" y="44450"/>
                </a:lnTo>
                <a:lnTo>
                  <a:pt x="1346200" y="44450"/>
                </a:lnTo>
                <a:lnTo>
                  <a:pt x="1346200" y="31750"/>
                </a:lnTo>
                <a:close/>
              </a:path>
              <a:path w="1564639" h="76200">
                <a:moveTo>
                  <a:pt x="1371600" y="31750"/>
                </a:moveTo>
                <a:lnTo>
                  <a:pt x="1358900" y="31750"/>
                </a:lnTo>
                <a:lnTo>
                  <a:pt x="1358900" y="44450"/>
                </a:lnTo>
                <a:lnTo>
                  <a:pt x="1371600" y="44450"/>
                </a:lnTo>
                <a:lnTo>
                  <a:pt x="1371600" y="31750"/>
                </a:lnTo>
                <a:close/>
              </a:path>
              <a:path w="1564639" h="76200">
                <a:moveTo>
                  <a:pt x="1397000" y="31750"/>
                </a:moveTo>
                <a:lnTo>
                  <a:pt x="1384300" y="31750"/>
                </a:lnTo>
                <a:lnTo>
                  <a:pt x="1384300" y="44450"/>
                </a:lnTo>
                <a:lnTo>
                  <a:pt x="1397000" y="44450"/>
                </a:lnTo>
                <a:lnTo>
                  <a:pt x="1397000" y="31750"/>
                </a:lnTo>
                <a:close/>
              </a:path>
              <a:path w="1564639" h="76200">
                <a:moveTo>
                  <a:pt x="1422400" y="31750"/>
                </a:moveTo>
                <a:lnTo>
                  <a:pt x="1409700" y="31750"/>
                </a:lnTo>
                <a:lnTo>
                  <a:pt x="1409700" y="44450"/>
                </a:lnTo>
                <a:lnTo>
                  <a:pt x="1422400" y="44450"/>
                </a:lnTo>
                <a:lnTo>
                  <a:pt x="1422400" y="31750"/>
                </a:lnTo>
                <a:close/>
              </a:path>
              <a:path w="1564639" h="76200">
                <a:moveTo>
                  <a:pt x="1447800" y="31750"/>
                </a:moveTo>
                <a:lnTo>
                  <a:pt x="1435100" y="31750"/>
                </a:lnTo>
                <a:lnTo>
                  <a:pt x="1435100" y="44450"/>
                </a:lnTo>
                <a:lnTo>
                  <a:pt x="1447800" y="44450"/>
                </a:lnTo>
                <a:lnTo>
                  <a:pt x="1447800" y="31750"/>
                </a:lnTo>
                <a:close/>
              </a:path>
              <a:path w="1564639" h="76200">
                <a:moveTo>
                  <a:pt x="1473200" y="31750"/>
                </a:moveTo>
                <a:lnTo>
                  <a:pt x="1460500" y="31750"/>
                </a:lnTo>
                <a:lnTo>
                  <a:pt x="1460500" y="44450"/>
                </a:lnTo>
                <a:lnTo>
                  <a:pt x="1473200" y="44450"/>
                </a:lnTo>
                <a:lnTo>
                  <a:pt x="1473200" y="31750"/>
                </a:lnTo>
                <a:close/>
              </a:path>
              <a:path w="1564639" h="76200">
                <a:moveTo>
                  <a:pt x="1526159" y="0"/>
                </a:moveTo>
                <a:lnTo>
                  <a:pt x="1511311" y="2988"/>
                </a:lnTo>
                <a:lnTo>
                  <a:pt x="1499203" y="11144"/>
                </a:lnTo>
                <a:lnTo>
                  <a:pt x="1491047" y="23252"/>
                </a:lnTo>
                <a:lnTo>
                  <a:pt x="1488059" y="38100"/>
                </a:lnTo>
                <a:lnTo>
                  <a:pt x="1491047" y="52947"/>
                </a:lnTo>
                <a:lnTo>
                  <a:pt x="1499203" y="65055"/>
                </a:lnTo>
                <a:lnTo>
                  <a:pt x="1511311" y="73211"/>
                </a:lnTo>
                <a:lnTo>
                  <a:pt x="1526159" y="76200"/>
                </a:lnTo>
                <a:lnTo>
                  <a:pt x="1541006" y="73211"/>
                </a:lnTo>
                <a:lnTo>
                  <a:pt x="1553114" y="65055"/>
                </a:lnTo>
                <a:lnTo>
                  <a:pt x="1561270" y="52947"/>
                </a:lnTo>
                <a:lnTo>
                  <a:pt x="1562980" y="44450"/>
                </a:lnTo>
                <a:lnTo>
                  <a:pt x="1498600" y="44450"/>
                </a:lnTo>
                <a:lnTo>
                  <a:pt x="1498600" y="31750"/>
                </a:lnTo>
                <a:lnTo>
                  <a:pt x="1562980" y="31750"/>
                </a:lnTo>
                <a:lnTo>
                  <a:pt x="1561270" y="23252"/>
                </a:lnTo>
                <a:lnTo>
                  <a:pt x="1553114" y="11144"/>
                </a:lnTo>
                <a:lnTo>
                  <a:pt x="1541006" y="2988"/>
                </a:lnTo>
                <a:lnTo>
                  <a:pt x="1526159" y="0"/>
                </a:lnTo>
                <a:close/>
              </a:path>
              <a:path w="1564639" h="76200">
                <a:moveTo>
                  <a:pt x="1489337" y="31750"/>
                </a:moveTo>
                <a:lnTo>
                  <a:pt x="1485900" y="31750"/>
                </a:lnTo>
                <a:lnTo>
                  <a:pt x="1485900" y="44450"/>
                </a:lnTo>
                <a:lnTo>
                  <a:pt x="1489337" y="44450"/>
                </a:lnTo>
                <a:lnTo>
                  <a:pt x="1488059" y="38100"/>
                </a:lnTo>
                <a:lnTo>
                  <a:pt x="1489337" y="31750"/>
                </a:lnTo>
                <a:close/>
              </a:path>
              <a:path w="1564639" h="76200">
                <a:moveTo>
                  <a:pt x="1511300" y="31750"/>
                </a:moveTo>
                <a:lnTo>
                  <a:pt x="1498600" y="31750"/>
                </a:lnTo>
                <a:lnTo>
                  <a:pt x="1498600" y="44450"/>
                </a:lnTo>
                <a:lnTo>
                  <a:pt x="1511300" y="44450"/>
                </a:lnTo>
                <a:lnTo>
                  <a:pt x="1511300" y="31750"/>
                </a:lnTo>
                <a:close/>
              </a:path>
              <a:path w="1564639" h="76200">
                <a:moveTo>
                  <a:pt x="1524000" y="31750"/>
                </a:moveTo>
                <a:lnTo>
                  <a:pt x="1511300" y="31750"/>
                </a:lnTo>
                <a:lnTo>
                  <a:pt x="1511300" y="44450"/>
                </a:lnTo>
                <a:lnTo>
                  <a:pt x="1524000" y="44450"/>
                </a:lnTo>
                <a:lnTo>
                  <a:pt x="1524000" y="31750"/>
                </a:lnTo>
                <a:close/>
              </a:path>
              <a:path w="1564639" h="76200">
                <a:moveTo>
                  <a:pt x="1562980" y="31750"/>
                </a:moveTo>
                <a:lnTo>
                  <a:pt x="1524000" y="31750"/>
                </a:lnTo>
                <a:lnTo>
                  <a:pt x="1524000" y="44450"/>
                </a:lnTo>
                <a:lnTo>
                  <a:pt x="1562980" y="44450"/>
                </a:lnTo>
                <a:lnTo>
                  <a:pt x="1564259" y="38100"/>
                </a:lnTo>
                <a:lnTo>
                  <a:pt x="156298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98946" y="2713989"/>
            <a:ext cx="1281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Chart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Statistics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19015" y="4171188"/>
            <a:ext cx="76200" cy="930275"/>
          </a:xfrm>
          <a:custGeom>
            <a:avLst/>
            <a:gdLst/>
            <a:ahLst/>
            <a:cxnLst/>
            <a:rect l="l" t="t" r="r" b="b"/>
            <a:pathLst>
              <a:path w="76200" h="930275">
                <a:moveTo>
                  <a:pt x="31750" y="74921"/>
                </a:moveTo>
                <a:lnTo>
                  <a:pt x="31750" y="76200"/>
                </a:lnTo>
                <a:lnTo>
                  <a:pt x="38100" y="76200"/>
                </a:lnTo>
                <a:lnTo>
                  <a:pt x="31750" y="74921"/>
                </a:lnTo>
                <a:close/>
              </a:path>
              <a:path w="76200" h="930275">
                <a:moveTo>
                  <a:pt x="44450" y="63500"/>
                </a:moveTo>
                <a:lnTo>
                  <a:pt x="31750" y="63500"/>
                </a:lnTo>
                <a:lnTo>
                  <a:pt x="31750" y="74921"/>
                </a:lnTo>
                <a:lnTo>
                  <a:pt x="38100" y="76200"/>
                </a:lnTo>
                <a:lnTo>
                  <a:pt x="44450" y="74921"/>
                </a:lnTo>
                <a:lnTo>
                  <a:pt x="44450" y="63500"/>
                </a:lnTo>
                <a:close/>
              </a:path>
              <a:path w="76200" h="930275">
                <a:moveTo>
                  <a:pt x="44450" y="74921"/>
                </a:moveTo>
                <a:lnTo>
                  <a:pt x="38100" y="76200"/>
                </a:lnTo>
                <a:lnTo>
                  <a:pt x="44450" y="76200"/>
                </a:lnTo>
                <a:lnTo>
                  <a:pt x="44450" y="74921"/>
                </a:lnTo>
                <a:close/>
              </a:path>
              <a:path w="76200" h="930275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1750" y="74921"/>
                </a:lnTo>
                <a:lnTo>
                  <a:pt x="31750" y="63500"/>
                </a:lnTo>
                <a:lnTo>
                  <a:pt x="66103" y="63500"/>
                </a:lnTo>
                <a:lnTo>
                  <a:pt x="73211" y="52947"/>
                </a:lnTo>
                <a:lnTo>
                  <a:pt x="73643" y="50800"/>
                </a:lnTo>
                <a:lnTo>
                  <a:pt x="31750" y="50800"/>
                </a:lnTo>
                <a:lnTo>
                  <a:pt x="31750" y="38100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76200" h="930275">
                <a:moveTo>
                  <a:pt x="66103" y="63500"/>
                </a:moveTo>
                <a:lnTo>
                  <a:pt x="44450" y="63500"/>
                </a:lnTo>
                <a:lnTo>
                  <a:pt x="44450" y="74921"/>
                </a:lnTo>
                <a:lnTo>
                  <a:pt x="52947" y="73211"/>
                </a:lnTo>
                <a:lnTo>
                  <a:pt x="65055" y="65055"/>
                </a:lnTo>
                <a:lnTo>
                  <a:pt x="66103" y="63500"/>
                </a:lnTo>
                <a:close/>
              </a:path>
              <a:path w="76200" h="930275">
                <a:moveTo>
                  <a:pt x="44450" y="38100"/>
                </a:moveTo>
                <a:lnTo>
                  <a:pt x="31750" y="38100"/>
                </a:lnTo>
                <a:lnTo>
                  <a:pt x="31750" y="50800"/>
                </a:lnTo>
                <a:lnTo>
                  <a:pt x="44450" y="50800"/>
                </a:lnTo>
                <a:lnTo>
                  <a:pt x="44450" y="38100"/>
                </a:lnTo>
                <a:close/>
              </a:path>
              <a:path w="76200" h="930275">
                <a:moveTo>
                  <a:pt x="76200" y="38100"/>
                </a:moveTo>
                <a:lnTo>
                  <a:pt x="44450" y="38100"/>
                </a:lnTo>
                <a:lnTo>
                  <a:pt x="44450" y="50800"/>
                </a:lnTo>
                <a:lnTo>
                  <a:pt x="73643" y="50800"/>
                </a:lnTo>
                <a:lnTo>
                  <a:pt x="76200" y="38100"/>
                </a:lnTo>
                <a:close/>
              </a:path>
              <a:path w="76200" h="930275">
                <a:moveTo>
                  <a:pt x="44450" y="88900"/>
                </a:moveTo>
                <a:lnTo>
                  <a:pt x="31750" y="88900"/>
                </a:lnTo>
                <a:lnTo>
                  <a:pt x="31750" y="101600"/>
                </a:lnTo>
                <a:lnTo>
                  <a:pt x="44450" y="101600"/>
                </a:lnTo>
                <a:lnTo>
                  <a:pt x="44450" y="88900"/>
                </a:lnTo>
                <a:close/>
              </a:path>
              <a:path w="76200" h="930275">
                <a:moveTo>
                  <a:pt x="44450" y="114300"/>
                </a:moveTo>
                <a:lnTo>
                  <a:pt x="31750" y="114300"/>
                </a:lnTo>
                <a:lnTo>
                  <a:pt x="31750" y="127000"/>
                </a:lnTo>
                <a:lnTo>
                  <a:pt x="44450" y="127000"/>
                </a:lnTo>
                <a:lnTo>
                  <a:pt x="44450" y="114300"/>
                </a:lnTo>
                <a:close/>
              </a:path>
              <a:path w="76200" h="930275">
                <a:moveTo>
                  <a:pt x="44450" y="139700"/>
                </a:moveTo>
                <a:lnTo>
                  <a:pt x="31750" y="139700"/>
                </a:lnTo>
                <a:lnTo>
                  <a:pt x="31750" y="152400"/>
                </a:lnTo>
                <a:lnTo>
                  <a:pt x="44450" y="152400"/>
                </a:lnTo>
                <a:lnTo>
                  <a:pt x="44450" y="139700"/>
                </a:lnTo>
                <a:close/>
              </a:path>
              <a:path w="76200" h="930275">
                <a:moveTo>
                  <a:pt x="44450" y="165100"/>
                </a:moveTo>
                <a:lnTo>
                  <a:pt x="31750" y="165100"/>
                </a:lnTo>
                <a:lnTo>
                  <a:pt x="31750" y="177800"/>
                </a:lnTo>
                <a:lnTo>
                  <a:pt x="44450" y="177800"/>
                </a:lnTo>
                <a:lnTo>
                  <a:pt x="44450" y="165100"/>
                </a:lnTo>
                <a:close/>
              </a:path>
              <a:path w="76200" h="930275">
                <a:moveTo>
                  <a:pt x="44450" y="190500"/>
                </a:moveTo>
                <a:lnTo>
                  <a:pt x="31750" y="190500"/>
                </a:lnTo>
                <a:lnTo>
                  <a:pt x="31750" y="203200"/>
                </a:lnTo>
                <a:lnTo>
                  <a:pt x="44450" y="203200"/>
                </a:lnTo>
                <a:lnTo>
                  <a:pt x="44450" y="190500"/>
                </a:lnTo>
                <a:close/>
              </a:path>
              <a:path w="76200" h="930275">
                <a:moveTo>
                  <a:pt x="44450" y="215900"/>
                </a:moveTo>
                <a:lnTo>
                  <a:pt x="31750" y="215900"/>
                </a:lnTo>
                <a:lnTo>
                  <a:pt x="31750" y="228600"/>
                </a:lnTo>
                <a:lnTo>
                  <a:pt x="44450" y="228600"/>
                </a:lnTo>
                <a:lnTo>
                  <a:pt x="44450" y="215900"/>
                </a:lnTo>
                <a:close/>
              </a:path>
              <a:path w="76200" h="930275">
                <a:moveTo>
                  <a:pt x="44450" y="241300"/>
                </a:moveTo>
                <a:lnTo>
                  <a:pt x="31750" y="241300"/>
                </a:lnTo>
                <a:lnTo>
                  <a:pt x="31750" y="254000"/>
                </a:lnTo>
                <a:lnTo>
                  <a:pt x="44450" y="254000"/>
                </a:lnTo>
                <a:lnTo>
                  <a:pt x="44450" y="241300"/>
                </a:lnTo>
                <a:close/>
              </a:path>
              <a:path w="76200" h="930275">
                <a:moveTo>
                  <a:pt x="44450" y="266700"/>
                </a:moveTo>
                <a:lnTo>
                  <a:pt x="31750" y="266700"/>
                </a:lnTo>
                <a:lnTo>
                  <a:pt x="31750" y="279400"/>
                </a:lnTo>
                <a:lnTo>
                  <a:pt x="44450" y="279400"/>
                </a:lnTo>
                <a:lnTo>
                  <a:pt x="44450" y="266700"/>
                </a:lnTo>
                <a:close/>
              </a:path>
              <a:path w="76200" h="930275">
                <a:moveTo>
                  <a:pt x="44450" y="292100"/>
                </a:moveTo>
                <a:lnTo>
                  <a:pt x="31750" y="292100"/>
                </a:lnTo>
                <a:lnTo>
                  <a:pt x="31750" y="304800"/>
                </a:lnTo>
                <a:lnTo>
                  <a:pt x="44450" y="304800"/>
                </a:lnTo>
                <a:lnTo>
                  <a:pt x="44450" y="292100"/>
                </a:lnTo>
                <a:close/>
              </a:path>
              <a:path w="76200" h="930275">
                <a:moveTo>
                  <a:pt x="44450" y="317500"/>
                </a:moveTo>
                <a:lnTo>
                  <a:pt x="31750" y="317500"/>
                </a:lnTo>
                <a:lnTo>
                  <a:pt x="31750" y="330200"/>
                </a:lnTo>
                <a:lnTo>
                  <a:pt x="44450" y="330200"/>
                </a:lnTo>
                <a:lnTo>
                  <a:pt x="44450" y="317500"/>
                </a:lnTo>
                <a:close/>
              </a:path>
              <a:path w="76200" h="930275">
                <a:moveTo>
                  <a:pt x="44450" y="342900"/>
                </a:moveTo>
                <a:lnTo>
                  <a:pt x="31750" y="342900"/>
                </a:lnTo>
                <a:lnTo>
                  <a:pt x="31750" y="355600"/>
                </a:lnTo>
                <a:lnTo>
                  <a:pt x="44450" y="355600"/>
                </a:lnTo>
                <a:lnTo>
                  <a:pt x="44450" y="342900"/>
                </a:lnTo>
                <a:close/>
              </a:path>
              <a:path w="76200" h="930275">
                <a:moveTo>
                  <a:pt x="44450" y="368300"/>
                </a:moveTo>
                <a:lnTo>
                  <a:pt x="31750" y="368300"/>
                </a:lnTo>
                <a:lnTo>
                  <a:pt x="31750" y="381000"/>
                </a:lnTo>
                <a:lnTo>
                  <a:pt x="44450" y="381000"/>
                </a:lnTo>
                <a:lnTo>
                  <a:pt x="44450" y="368300"/>
                </a:lnTo>
                <a:close/>
              </a:path>
              <a:path w="76200" h="930275">
                <a:moveTo>
                  <a:pt x="44450" y="393700"/>
                </a:moveTo>
                <a:lnTo>
                  <a:pt x="31750" y="393700"/>
                </a:lnTo>
                <a:lnTo>
                  <a:pt x="31750" y="406400"/>
                </a:lnTo>
                <a:lnTo>
                  <a:pt x="44450" y="406400"/>
                </a:lnTo>
                <a:lnTo>
                  <a:pt x="44450" y="393700"/>
                </a:lnTo>
                <a:close/>
              </a:path>
              <a:path w="76200" h="930275">
                <a:moveTo>
                  <a:pt x="44450" y="419100"/>
                </a:moveTo>
                <a:lnTo>
                  <a:pt x="31750" y="419100"/>
                </a:lnTo>
                <a:lnTo>
                  <a:pt x="31750" y="431800"/>
                </a:lnTo>
                <a:lnTo>
                  <a:pt x="44450" y="431800"/>
                </a:lnTo>
                <a:lnTo>
                  <a:pt x="44450" y="419100"/>
                </a:lnTo>
                <a:close/>
              </a:path>
              <a:path w="76200" h="930275">
                <a:moveTo>
                  <a:pt x="44450" y="444500"/>
                </a:moveTo>
                <a:lnTo>
                  <a:pt x="31750" y="444500"/>
                </a:lnTo>
                <a:lnTo>
                  <a:pt x="31750" y="457200"/>
                </a:lnTo>
                <a:lnTo>
                  <a:pt x="44450" y="457200"/>
                </a:lnTo>
                <a:lnTo>
                  <a:pt x="44450" y="444500"/>
                </a:lnTo>
                <a:close/>
              </a:path>
              <a:path w="76200" h="930275">
                <a:moveTo>
                  <a:pt x="44450" y="469900"/>
                </a:moveTo>
                <a:lnTo>
                  <a:pt x="31750" y="469900"/>
                </a:lnTo>
                <a:lnTo>
                  <a:pt x="31750" y="482600"/>
                </a:lnTo>
                <a:lnTo>
                  <a:pt x="44450" y="482600"/>
                </a:lnTo>
                <a:lnTo>
                  <a:pt x="44450" y="469900"/>
                </a:lnTo>
                <a:close/>
              </a:path>
              <a:path w="76200" h="930275">
                <a:moveTo>
                  <a:pt x="44450" y="495300"/>
                </a:moveTo>
                <a:lnTo>
                  <a:pt x="31750" y="495300"/>
                </a:lnTo>
                <a:lnTo>
                  <a:pt x="31750" y="508000"/>
                </a:lnTo>
                <a:lnTo>
                  <a:pt x="44450" y="508000"/>
                </a:lnTo>
                <a:lnTo>
                  <a:pt x="44450" y="495300"/>
                </a:lnTo>
                <a:close/>
              </a:path>
              <a:path w="76200" h="930275">
                <a:moveTo>
                  <a:pt x="44450" y="520700"/>
                </a:moveTo>
                <a:lnTo>
                  <a:pt x="31750" y="520700"/>
                </a:lnTo>
                <a:lnTo>
                  <a:pt x="31750" y="533400"/>
                </a:lnTo>
                <a:lnTo>
                  <a:pt x="44450" y="533400"/>
                </a:lnTo>
                <a:lnTo>
                  <a:pt x="44450" y="520700"/>
                </a:lnTo>
                <a:close/>
              </a:path>
              <a:path w="76200" h="930275">
                <a:moveTo>
                  <a:pt x="44450" y="546100"/>
                </a:moveTo>
                <a:lnTo>
                  <a:pt x="31750" y="546100"/>
                </a:lnTo>
                <a:lnTo>
                  <a:pt x="31750" y="558800"/>
                </a:lnTo>
                <a:lnTo>
                  <a:pt x="44450" y="558800"/>
                </a:lnTo>
                <a:lnTo>
                  <a:pt x="44450" y="546100"/>
                </a:lnTo>
                <a:close/>
              </a:path>
              <a:path w="76200" h="930275">
                <a:moveTo>
                  <a:pt x="44450" y="571500"/>
                </a:moveTo>
                <a:lnTo>
                  <a:pt x="31750" y="571500"/>
                </a:lnTo>
                <a:lnTo>
                  <a:pt x="31750" y="584200"/>
                </a:lnTo>
                <a:lnTo>
                  <a:pt x="44450" y="584200"/>
                </a:lnTo>
                <a:lnTo>
                  <a:pt x="44450" y="571500"/>
                </a:lnTo>
                <a:close/>
              </a:path>
              <a:path w="76200" h="930275">
                <a:moveTo>
                  <a:pt x="44450" y="596900"/>
                </a:moveTo>
                <a:lnTo>
                  <a:pt x="31750" y="596900"/>
                </a:lnTo>
                <a:lnTo>
                  <a:pt x="31750" y="609600"/>
                </a:lnTo>
                <a:lnTo>
                  <a:pt x="44450" y="609600"/>
                </a:lnTo>
                <a:lnTo>
                  <a:pt x="44450" y="596900"/>
                </a:lnTo>
                <a:close/>
              </a:path>
              <a:path w="76200" h="930275">
                <a:moveTo>
                  <a:pt x="44450" y="622300"/>
                </a:moveTo>
                <a:lnTo>
                  <a:pt x="31750" y="622300"/>
                </a:lnTo>
                <a:lnTo>
                  <a:pt x="31750" y="635000"/>
                </a:lnTo>
                <a:lnTo>
                  <a:pt x="44450" y="635000"/>
                </a:lnTo>
                <a:lnTo>
                  <a:pt x="44450" y="622300"/>
                </a:lnTo>
                <a:close/>
              </a:path>
              <a:path w="76200" h="930275">
                <a:moveTo>
                  <a:pt x="44450" y="647700"/>
                </a:moveTo>
                <a:lnTo>
                  <a:pt x="31750" y="647700"/>
                </a:lnTo>
                <a:lnTo>
                  <a:pt x="31750" y="660400"/>
                </a:lnTo>
                <a:lnTo>
                  <a:pt x="44450" y="660400"/>
                </a:lnTo>
                <a:lnTo>
                  <a:pt x="44450" y="647700"/>
                </a:lnTo>
                <a:close/>
              </a:path>
              <a:path w="76200" h="930275">
                <a:moveTo>
                  <a:pt x="44450" y="673100"/>
                </a:moveTo>
                <a:lnTo>
                  <a:pt x="31750" y="673100"/>
                </a:lnTo>
                <a:lnTo>
                  <a:pt x="31750" y="685800"/>
                </a:lnTo>
                <a:lnTo>
                  <a:pt x="44450" y="685800"/>
                </a:lnTo>
                <a:lnTo>
                  <a:pt x="44450" y="673100"/>
                </a:lnTo>
                <a:close/>
              </a:path>
              <a:path w="76200" h="930275">
                <a:moveTo>
                  <a:pt x="44450" y="698500"/>
                </a:moveTo>
                <a:lnTo>
                  <a:pt x="31750" y="698500"/>
                </a:lnTo>
                <a:lnTo>
                  <a:pt x="31750" y="711200"/>
                </a:lnTo>
                <a:lnTo>
                  <a:pt x="44450" y="711200"/>
                </a:lnTo>
                <a:lnTo>
                  <a:pt x="44450" y="698500"/>
                </a:lnTo>
                <a:close/>
              </a:path>
              <a:path w="76200" h="930275">
                <a:moveTo>
                  <a:pt x="44450" y="723900"/>
                </a:moveTo>
                <a:lnTo>
                  <a:pt x="31750" y="723900"/>
                </a:lnTo>
                <a:lnTo>
                  <a:pt x="31750" y="736600"/>
                </a:lnTo>
                <a:lnTo>
                  <a:pt x="44450" y="736600"/>
                </a:lnTo>
                <a:lnTo>
                  <a:pt x="44450" y="723900"/>
                </a:lnTo>
                <a:close/>
              </a:path>
              <a:path w="76200" h="930275">
                <a:moveTo>
                  <a:pt x="44450" y="749300"/>
                </a:moveTo>
                <a:lnTo>
                  <a:pt x="31750" y="749300"/>
                </a:lnTo>
                <a:lnTo>
                  <a:pt x="31750" y="762000"/>
                </a:lnTo>
                <a:lnTo>
                  <a:pt x="44450" y="762000"/>
                </a:lnTo>
                <a:lnTo>
                  <a:pt x="44450" y="749300"/>
                </a:lnTo>
                <a:close/>
              </a:path>
              <a:path w="76200" h="930275">
                <a:moveTo>
                  <a:pt x="44450" y="774700"/>
                </a:moveTo>
                <a:lnTo>
                  <a:pt x="31750" y="774700"/>
                </a:lnTo>
                <a:lnTo>
                  <a:pt x="31750" y="787400"/>
                </a:lnTo>
                <a:lnTo>
                  <a:pt x="44450" y="787400"/>
                </a:lnTo>
                <a:lnTo>
                  <a:pt x="44450" y="774700"/>
                </a:lnTo>
                <a:close/>
              </a:path>
              <a:path w="76200" h="930275">
                <a:moveTo>
                  <a:pt x="44450" y="800100"/>
                </a:moveTo>
                <a:lnTo>
                  <a:pt x="31750" y="800100"/>
                </a:lnTo>
                <a:lnTo>
                  <a:pt x="31750" y="812800"/>
                </a:lnTo>
                <a:lnTo>
                  <a:pt x="44450" y="812800"/>
                </a:lnTo>
                <a:lnTo>
                  <a:pt x="44450" y="800100"/>
                </a:lnTo>
                <a:close/>
              </a:path>
              <a:path w="76200" h="930275">
                <a:moveTo>
                  <a:pt x="44450" y="825500"/>
                </a:moveTo>
                <a:lnTo>
                  <a:pt x="31750" y="825500"/>
                </a:lnTo>
                <a:lnTo>
                  <a:pt x="31750" y="838200"/>
                </a:lnTo>
                <a:lnTo>
                  <a:pt x="44450" y="838200"/>
                </a:lnTo>
                <a:lnTo>
                  <a:pt x="44450" y="825500"/>
                </a:lnTo>
                <a:close/>
              </a:path>
              <a:path w="76200" h="930275">
                <a:moveTo>
                  <a:pt x="31750" y="854845"/>
                </a:moveTo>
                <a:lnTo>
                  <a:pt x="23252" y="856555"/>
                </a:lnTo>
                <a:lnTo>
                  <a:pt x="11144" y="864711"/>
                </a:lnTo>
                <a:lnTo>
                  <a:pt x="2988" y="876819"/>
                </a:lnTo>
                <a:lnTo>
                  <a:pt x="0" y="891667"/>
                </a:lnTo>
                <a:lnTo>
                  <a:pt x="2988" y="906460"/>
                </a:lnTo>
                <a:lnTo>
                  <a:pt x="11144" y="918575"/>
                </a:lnTo>
                <a:lnTo>
                  <a:pt x="23252" y="926760"/>
                </a:lnTo>
                <a:lnTo>
                  <a:pt x="38100" y="929767"/>
                </a:lnTo>
                <a:lnTo>
                  <a:pt x="52947" y="926760"/>
                </a:lnTo>
                <a:lnTo>
                  <a:pt x="65055" y="918575"/>
                </a:lnTo>
                <a:lnTo>
                  <a:pt x="73211" y="906460"/>
                </a:lnTo>
                <a:lnTo>
                  <a:pt x="76200" y="891667"/>
                </a:lnTo>
                <a:lnTo>
                  <a:pt x="75663" y="889000"/>
                </a:lnTo>
                <a:lnTo>
                  <a:pt x="31750" y="889000"/>
                </a:lnTo>
                <a:lnTo>
                  <a:pt x="31750" y="876300"/>
                </a:lnTo>
                <a:lnTo>
                  <a:pt x="72861" y="876300"/>
                </a:lnTo>
                <a:lnTo>
                  <a:pt x="65055" y="864711"/>
                </a:lnTo>
                <a:lnTo>
                  <a:pt x="63405" y="863600"/>
                </a:lnTo>
                <a:lnTo>
                  <a:pt x="31750" y="863600"/>
                </a:lnTo>
                <a:lnTo>
                  <a:pt x="31750" y="854845"/>
                </a:lnTo>
                <a:close/>
              </a:path>
              <a:path w="76200" h="930275">
                <a:moveTo>
                  <a:pt x="44450" y="876300"/>
                </a:moveTo>
                <a:lnTo>
                  <a:pt x="31750" y="876300"/>
                </a:lnTo>
                <a:lnTo>
                  <a:pt x="31750" y="889000"/>
                </a:lnTo>
                <a:lnTo>
                  <a:pt x="44450" y="889000"/>
                </a:lnTo>
                <a:lnTo>
                  <a:pt x="44450" y="876300"/>
                </a:lnTo>
                <a:close/>
              </a:path>
              <a:path w="76200" h="930275">
                <a:moveTo>
                  <a:pt x="72861" y="876300"/>
                </a:moveTo>
                <a:lnTo>
                  <a:pt x="44450" y="876300"/>
                </a:lnTo>
                <a:lnTo>
                  <a:pt x="44450" y="889000"/>
                </a:lnTo>
                <a:lnTo>
                  <a:pt x="75663" y="889000"/>
                </a:lnTo>
                <a:lnTo>
                  <a:pt x="73211" y="876819"/>
                </a:lnTo>
                <a:lnTo>
                  <a:pt x="72861" y="876300"/>
                </a:lnTo>
                <a:close/>
              </a:path>
              <a:path w="76200" h="930275">
                <a:moveTo>
                  <a:pt x="38100" y="853567"/>
                </a:moveTo>
                <a:lnTo>
                  <a:pt x="31750" y="854845"/>
                </a:lnTo>
                <a:lnTo>
                  <a:pt x="31750" y="863600"/>
                </a:lnTo>
                <a:lnTo>
                  <a:pt x="44450" y="863600"/>
                </a:lnTo>
                <a:lnTo>
                  <a:pt x="44450" y="854845"/>
                </a:lnTo>
                <a:lnTo>
                  <a:pt x="38100" y="853567"/>
                </a:lnTo>
                <a:close/>
              </a:path>
              <a:path w="76200" h="930275">
                <a:moveTo>
                  <a:pt x="44450" y="854845"/>
                </a:moveTo>
                <a:lnTo>
                  <a:pt x="44450" y="863600"/>
                </a:lnTo>
                <a:lnTo>
                  <a:pt x="63405" y="863600"/>
                </a:lnTo>
                <a:lnTo>
                  <a:pt x="52947" y="856555"/>
                </a:lnTo>
                <a:lnTo>
                  <a:pt x="44450" y="854845"/>
                </a:lnTo>
                <a:close/>
              </a:path>
              <a:path w="76200" h="930275">
                <a:moveTo>
                  <a:pt x="44450" y="850900"/>
                </a:moveTo>
                <a:lnTo>
                  <a:pt x="31750" y="850900"/>
                </a:lnTo>
                <a:lnTo>
                  <a:pt x="31750" y="854845"/>
                </a:lnTo>
                <a:lnTo>
                  <a:pt x="38100" y="853567"/>
                </a:lnTo>
                <a:lnTo>
                  <a:pt x="44450" y="853567"/>
                </a:lnTo>
                <a:lnTo>
                  <a:pt x="44450" y="850900"/>
                </a:lnTo>
                <a:close/>
              </a:path>
              <a:path w="76200" h="930275">
                <a:moveTo>
                  <a:pt x="44450" y="853567"/>
                </a:moveTo>
                <a:lnTo>
                  <a:pt x="38100" y="853567"/>
                </a:lnTo>
                <a:lnTo>
                  <a:pt x="44450" y="854845"/>
                </a:lnTo>
                <a:lnTo>
                  <a:pt x="44450" y="8535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111497" y="5194553"/>
            <a:ext cx="10718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Update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MSP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88008" y="4209288"/>
            <a:ext cx="76200" cy="890905"/>
          </a:xfrm>
          <a:custGeom>
            <a:avLst/>
            <a:gdLst/>
            <a:ahLst/>
            <a:cxnLst/>
            <a:rect l="l" t="t" r="r" b="b"/>
            <a:pathLst>
              <a:path w="76200" h="890904">
                <a:moveTo>
                  <a:pt x="31750" y="74921"/>
                </a:moveTo>
                <a:lnTo>
                  <a:pt x="31750" y="76200"/>
                </a:lnTo>
                <a:lnTo>
                  <a:pt x="38099" y="76200"/>
                </a:lnTo>
                <a:lnTo>
                  <a:pt x="31750" y="74921"/>
                </a:lnTo>
                <a:close/>
              </a:path>
              <a:path w="76200" h="890904">
                <a:moveTo>
                  <a:pt x="44449" y="63500"/>
                </a:moveTo>
                <a:lnTo>
                  <a:pt x="31750" y="63500"/>
                </a:lnTo>
                <a:lnTo>
                  <a:pt x="31750" y="74921"/>
                </a:lnTo>
                <a:lnTo>
                  <a:pt x="38099" y="76200"/>
                </a:lnTo>
                <a:lnTo>
                  <a:pt x="44449" y="74921"/>
                </a:lnTo>
                <a:lnTo>
                  <a:pt x="44449" y="63500"/>
                </a:lnTo>
                <a:close/>
              </a:path>
              <a:path w="76200" h="890904">
                <a:moveTo>
                  <a:pt x="44449" y="74921"/>
                </a:moveTo>
                <a:lnTo>
                  <a:pt x="38099" y="76200"/>
                </a:lnTo>
                <a:lnTo>
                  <a:pt x="44449" y="76200"/>
                </a:lnTo>
                <a:lnTo>
                  <a:pt x="44449" y="74921"/>
                </a:lnTo>
                <a:close/>
              </a:path>
              <a:path w="76200" h="890904">
                <a:moveTo>
                  <a:pt x="38099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1750" y="74921"/>
                </a:lnTo>
                <a:lnTo>
                  <a:pt x="31750" y="63500"/>
                </a:lnTo>
                <a:lnTo>
                  <a:pt x="66103" y="63500"/>
                </a:lnTo>
                <a:lnTo>
                  <a:pt x="73211" y="52947"/>
                </a:lnTo>
                <a:lnTo>
                  <a:pt x="73643" y="50800"/>
                </a:lnTo>
                <a:lnTo>
                  <a:pt x="31750" y="50800"/>
                </a:lnTo>
                <a:lnTo>
                  <a:pt x="31750" y="38100"/>
                </a:lnTo>
                <a:lnTo>
                  <a:pt x="76199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099" y="0"/>
                </a:lnTo>
                <a:close/>
              </a:path>
              <a:path w="76200" h="890904">
                <a:moveTo>
                  <a:pt x="66103" y="63500"/>
                </a:moveTo>
                <a:lnTo>
                  <a:pt x="44449" y="63500"/>
                </a:lnTo>
                <a:lnTo>
                  <a:pt x="44449" y="74921"/>
                </a:lnTo>
                <a:lnTo>
                  <a:pt x="52947" y="73211"/>
                </a:lnTo>
                <a:lnTo>
                  <a:pt x="65055" y="65055"/>
                </a:lnTo>
                <a:lnTo>
                  <a:pt x="66103" y="63500"/>
                </a:lnTo>
                <a:close/>
              </a:path>
              <a:path w="76200" h="890904">
                <a:moveTo>
                  <a:pt x="44449" y="38100"/>
                </a:moveTo>
                <a:lnTo>
                  <a:pt x="31750" y="38100"/>
                </a:lnTo>
                <a:lnTo>
                  <a:pt x="31750" y="50800"/>
                </a:lnTo>
                <a:lnTo>
                  <a:pt x="44449" y="50800"/>
                </a:lnTo>
                <a:lnTo>
                  <a:pt x="44449" y="38100"/>
                </a:lnTo>
                <a:close/>
              </a:path>
              <a:path w="76200" h="890904">
                <a:moveTo>
                  <a:pt x="76199" y="38100"/>
                </a:moveTo>
                <a:lnTo>
                  <a:pt x="44449" y="38100"/>
                </a:lnTo>
                <a:lnTo>
                  <a:pt x="44449" y="50800"/>
                </a:lnTo>
                <a:lnTo>
                  <a:pt x="73643" y="50800"/>
                </a:lnTo>
                <a:lnTo>
                  <a:pt x="76199" y="38100"/>
                </a:lnTo>
                <a:close/>
              </a:path>
              <a:path w="76200" h="890904">
                <a:moveTo>
                  <a:pt x="44449" y="88900"/>
                </a:moveTo>
                <a:lnTo>
                  <a:pt x="31750" y="88900"/>
                </a:lnTo>
                <a:lnTo>
                  <a:pt x="31750" y="101600"/>
                </a:lnTo>
                <a:lnTo>
                  <a:pt x="44449" y="101600"/>
                </a:lnTo>
                <a:lnTo>
                  <a:pt x="44449" y="88900"/>
                </a:lnTo>
                <a:close/>
              </a:path>
              <a:path w="76200" h="890904">
                <a:moveTo>
                  <a:pt x="44449" y="114300"/>
                </a:moveTo>
                <a:lnTo>
                  <a:pt x="31750" y="114300"/>
                </a:lnTo>
                <a:lnTo>
                  <a:pt x="31750" y="127000"/>
                </a:lnTo>
                <a:lnTo>
                  <a:pt x="44449" y="127000"/>
                </a:lnTo>
                <a:lnTo>
                  <a:pt x="44449" y="114300"/>
                </a:lnTo>
                <a:close/>
              </a:path>
              <a:path w="76200" h="890904">
                <a:moveTo>
                  <a:pt x="44449" y="139700"/>
                </a:moveTo>
                <a:lnTo>
                  <a:pt x="31750" y="139700"/>
                </a:lnTo>
                <a:lnTo>
                  <a:pt x="31750" y="152400"/>
                </a:lnTo>
                <a:lnTo>
                  <a:pt x="44449" y="152400"/>
                </a:lnTo>
                <a:lnTo>
                  <a:pt x="44449" y="139700"/>
                </a:lnTo>
                <a:close/>
              </a:path>
              <a:path w="76200" h="890904">
                <a:moveTo>
                  <a:pt x="44449" y="165100"/>
                </a:moveTo>
                <a:lnTo>
                  <a:pt x="31750" y="165100"/>
                </a:lnTo>
                <a:lnTo>
                  <a:pt x="31750" y="177800"/>
                </a:lnTo>
                <a:lnTo>
                  <a:pt x="44449" y="177800"/>
                </a:lnTo>
                <a:lnTo>
                  <a:pt x="44449" y="165100"/>
                </a:lnTo>
                <a:close/>
              </a:path>
              <a:path w="76200" h="890904">
                <a:moveTo>
                  <a:pt x="44449" y="190500"/>
                </a:moveTo>
                <a:lnTo>
                  <a:pt x="31750" y="190500"/>
                </a:lnTo>
                <a:lnTo>
                  <a:pt x="31750" y="203200"/>
                </a:lnTo>
                <a:lnTo>
                  <a:pt x="44449" y="203200"/>
                </a:lnTo>
                <a:lnTo>
                  <a:pt x="44449" y="190500"/>
                </a:lnTo>
                <a:close/>
              </a:path>
              <a:path w="76200" h="890904">
                <a:moveTo>
                  <a:pt x="44449" y="215900"/>
                </a:moveTo>
                <a:lnTo>
                  <a:pt x="31750" y="215900"/>
                </a:lnTo>
                <a:lnTo>
                  <a:pt x="31750" y="228600"/>
                </a:lnTo>
                <a:lnTo>
                  <a:pt x="44449" y="228600"/>
                </a:lnTo>
                <a:lnTo>
                  <a:pt x="44449" y="215900"/>
                </a:lnTo>
                <a:close/>
              </a:path>
              <a:path w="76200" h="890904">
                <a:moveTo>
                  <a:pt x="44449" y="241300"/>
                </a:moveTo>
                <a:lnTo>
                  <a:pt x="31750" y="241300"/>
                </a:lnTo>
                <a:lnTo>
                  <a:pt x="31750" y="254000"/>
                </a:lnTo>
                <a:lnTo>
                  <a:pt x="44449" y="254000"/>
                </a:lnTo>
                <a:lnTo>
                  <a:pt x="44449" y="241300"/>
                </a:lnTo>
                <a:close/>
              </a:path>
              <a:path w="76200" h="890904">
                <a:moveTo>
                  <a:pt x="44449" y="266700"/>
                </a:moveTo>
                <a:lnTo>
                  <a:pt x="31750" y="266700"/>
                </a:lnTo>
                <a:lnTo>
                  <a:pt x="31750" y="279400"/>
                </a:lnTo>
                <a:lnTo>
                  <a:pt x="44449" y="279400"/>
                </a:lnTo>
                <a:lnTo>
                  <a:pt x="44449" y="266700"/>
                </a:lnTo>
                <a:close/>
              </a:path>
              <a:path w="76200" h="890904">
                <a:moveTo>
                  <a:pt x="44449" y="292100"/>
                </a:moveTo>
                <a:lnTo>
                  <a:pt x="31750" y="292100"/>
                </a:lnTo>
                <a:lnTo>
                  <a:pt x="31750" y="304800"/>
                </a:lnTo>
                <a:lnTo>
                  <a:pt x="44449" y="304800"/>
                </a:lnTo>
                <a:lnTo>
                  <a:pt x="44449" y="292100"/>
                </a:lnTo>
                <a:close/>
              </a:path>
              <a:path w="76200" h="890904">
                <a:moveTo>
                  <a:pt x="44449" y="317500"/>
                </a:moveTo>
                <a:lnTo>
                  <a:pt x="31750" y="317500"/>
                </a:lnTo>
                <a:lnTo>
                  <a:pt x="31750" y="330200"/>
                </a:lnTo>
                <a:lnTo>
                  <a:pt x="44449" y="330200"/>
                </a:lnTo>
                <a:lnTo>
                  <a:pt x="44449" y="317500"/>
                </a:lnTo>
                <a:close/>
              </a:path>
              <a:path w="76200" h="890904">
                <a:moveTo>
                  <a:pt x="44449" y="342900"/>
                </a:moveTo>
                <a:lnTo>
                  <a:pt x="31750" y="342900"/>
                </a:lnTo>
                <a:lnTo>
                  <a:pt x="31750" y="355600"/>
                </a:lnTo>
                <a:lnTo>
                  <a:pt x="44449" y="355600"/>
                </a:lnTo>
                <a:lnTo>
                  <a:pt x="44449" y="342900"/>
                </a:lnTo>
                <a:close/>
              </a:path>
              <a:path w="76200" h="890904">
                <a:moveTo>
                  <a:pt x="44449" y="368300"/>
                </a:moveTo>
                <a:lnTo>
                  <a:pt x="31750" y="368300"/>
                </a:lnTo>
                <a:lnTo>
                  <a:pt x="31750" y="381000"/>
                </a:lnTo>
                <a:lnTo>
                  <a:pt x="44449" y="381000"/>
                </a:lnTo>
                <a:lnTo>
                  <a:pt x="44449" y="368300"/>
                </a:lnTo>
                <a:close/>
              </a:path>
              <a:path w="76200" h="890904">
                <a:moveTo>
                  <a:pt x="44449" y="393700"/>
                </a:moveTo>
                <a:lnTo>
                  <a:pt x="31750" y="393700"/>
                </a:lnTo>
                <a:lnTo>
                  <a:pt x="31750" y="406400"/>
                </a:lnTo>
                <a:lnTo>
                  <a:pt x="44449" y="406400"/>
                </a:lnTo>
                <a:lnTo>
                  <a:pt x="44449" y="393700"/>
                </a:lnTo>
                <a:close/>
              </a:path>
              <a:path w="76200" h="890904">
                <a:moveTo>
                  <a:pt x="44449" y="419100"/>
                </a:moveTo>
                <a:lnTo>
                  <a:pt x="31750" y="419100"/>
                </a:lnTo>
                <a:lnTo>
                  <a:pt x="31750" y="431800"/>
                </a:lnTo>
                <a:lnTo>
                  <a:pt x="44449" y="431800"/>
                </a:lnTo>
                <a:lnTo>
                  <a:pt x="44449" y="419100"/>
                </a:lnTo>
                <a:close/>
              </a:path>
              <a:path w="76200" h="890904">
                <a:moveTo>
                  <a:pt x="44449" y="444500"/>
                </a:moveTo>
                <a:lnTo>
                  <a:pt x="31750" y="444500"/>
                </a:lnTo>
                <a:lnTo>
                  <a:pt x="31750" y="457200"/>
                </a:lnTo>
                <a:lnTo>
                  <a:pt x="44449" y="457200"/>
                </a:lnTo>
                <a:lnTo>
                  <a:pt x="44449" y="444500"/>
                </a:lnTo>
                <a:close/>
              </a:path>
              <a:path w="76200" h="890904">
                <a:moveTo>
                  <a:pt x="44449" y="469900"/>
                </a:moveTo>
                <a:lnTo>
                  <a:pt x="31750" y="469900"/>
                </a:lnTo>
                <a:lnTo>
                  <a:pt x="31750" y="482600"/>
                </a:lnTo>
                <a:lnTo>
                  <a:pt x="44449" y="482600"/>
                </a:lnTo>
                <a:lnTo>
                  <a:pt x="44449" y="469900"/>
                </a:lnTo>
                <a:close/>
              </a:path>
              <a:path w="76200" h="890904">
                <a:moveTo>
                  <a:pt x="44449" y="495300"/>
                </a:moveTo>
                <a:lnTo>
                  <a:pt x="31750" y="495300"/>
                </a:lnTo>
                <a:lnTo>
                  <a:pt x="31750" y="508000"/>
                </a:lnTo>
                <a:lnTo>
                  <a:pt x="44449" y="508000"/>
                </a:lnTo>
                <a:lnTo>
                  <a:pt x="44449" y="495300"/>
                </a:lnTo>
                <a:close/>
              </a:path>
              <a:path w="76200" h="890904">
                <a:moveTo>
                  <a:pt x="44449" y="520700"/>
                </a:moveTo>
                <a:lnTo>
                  <a:pt x="31750" y="520700"/>
                </a:lnTo>
                <a:lnTo>
                  <a:pt x="31750" y="533400"/>
                </a:lnTo>
                <a:lnTo>
                  <a:pt x="44449" y="533400"/>
                </a:lnTo>
                <a:lnTo>
                  <a:pt x="44449" y="520700"/>
                </a:lnTo>
                <a:close/>
              </a:path>
              <a:path w="76200" h="890904">
                <a:moveTo>
                  <a:pt x="44449" y="546100"/>
                </a:moveTo>
                <a:lnTo>
                  <a:pt x="31750" y="546100"/>
                </a:lnTo>
                <a:lnTo>
                  <a:pt x="31750" y="558800"/>
                </a:lnTo>
                <a:lnTo>
                  <a:pt x="44449" y="558800"/>
                </a:lnTo>
                <a:lnTo>
                  <a:pt x="44449" y="546100"/>
                </a:lnTo>
                <a:close/>
              </a:path>
              <a:path w="76200" h="890904">
                <a:moveTo>
                  <a:pt x="44449" y="571500"/>
                </a:moveTo>
                <a:lnTo>
                  <a:pt x="31750" y="571500"/>
                </a:lnTo>
                <a:lnTo>
                  <a:pt x="31750" y="584200"/>
                </a:lnTo>
                <a:lnTo>
                  <a:pt x="44449" y="584200"/>
                </a:lnTo>
                <a:lnTo>
                  <a:pt x="44449" y="571500"/>
                </a:lnTo>
                <a:close/>
              </a:path>
              <a:path w="76200" h="890904">
                <a:moveTo>
                  <a:pt x="44449" y="596900"/>
                </a:moveTo>
                <a:lnTo>
                  <a:pt x="31750" y="596900"/>
                </a:lnTo>
                <a:lnTo>
                  <a:pt x="31750" y="609600"/>
                </a:lnTo>
                <a:lnTo>
                  <a:pt x="44449" y="609600"/>
                </a:lnTo>
                <a:lnTo>
                  <a:pt x="44449" y="596900"/>
                </a:lnTo>
                <a:close/>
              </a:path>
              <a:path w="76200" h="890904">
                <a:moveTo>
                  <a:pt x="44449" y="622300"/>
                </a:moveTo>
                <a:lnTo>
                  <a:pt x="31750" y="622300"/>
                </a:lnTo>
                <a:lnTo>
                  <a:pt x="31750" y="635000"/>
                </a:lnTo>
                <a:lnTo>
                  <a:pt x="44449" y="635000"/>
                </a:lnTo>
                <a:lnTo>
                  <a:pt x="44449" y="622300"/>
                </a:lnTo>
                <a:close/>
              </a:path>
              <a:path w="76200" h="890904">
                <a:moveTo>
                  <a:pt x="44449" y="647700"/>
                </a:moveTo>
                <a:lnTo>
                  <a:pt x="31750" y="647700"/>
                </a:lnTo>
                <a:lnTo>
                  <a:pt x="31750" y="660400"/>
                </a:lnTo>
                <a:lnTo>
                  <a:pt x="44449" y="660400"/>
                </a:lnTo>
                <a:lnTo>
                  <a:pt x="44449" y="647700"/>
                </a:lnTo>
                <a:close/>
              </a:path>
              <a:path w="76200" h="890904">
                <a:moveTo>
                  <a:pt x="44449" y="673100"/>
                </a:moveTo>
                <a:lnTo>
                  <a:pt x="31750" y="673100"/>
                </a:lnTo>
                <a:lnTo>
                  <a:pt x="31750" y="685800"/>
                </a:lnTo>
                <a:lnTo>
                  <a:pt x="44449" y="685800"/>
                </a:lnTo>
                <a:lnTo>
                  <a:pt x="44449" y="673100"/>
                </a:lnTo>
                <a:close/>
              </a:path>
              <a:path w="76200" h="890904">
                <a:moveTo>
                  <a:pt x="44449" y="698500"/>
                </a:moveTo>
                <a:lnTo>
                  <a:pt x="31750" y="698500"/>
                </a:lnTo>
                <a:lnTo>
                  <a:pt x="31750" y="711200"/>
                </a:lnTo>
                <a:lnTo>
                  <a:pt x="44449" y="711200"/>
                </a:lnTo>
                <a:lnTo>
                  <a:pt x="44449" y="698500"/>
                </a:lnTo>
                <a:close/>
              </a:path>
              <a:path w="76200" h="890904">
                <a:moveTo>
                  <a:pt x="44449" y="723900"/>
                </a:moveTo>
                <a:lnTo>
                  <a:pt x="31750" y="723900"/>
                </a:lnTo>
                <a:lnTo>
                  <a:pt x="31750" y="736600"/>
                </a:lnTo>
                <a:lnTo>
                  <a:pt x="44449" y="736600"/>
                </a:lnTo>
                <a:lnTo>
                  <a:pt x="44449" y="723900"/>
                </a:lnTo>
                <a:close/>
              </a:path>
              <a:path w="76200" h="890904">
                <a:moveTo>
                  <a:pt x="44449" y="749300"/>
                </a:moveTo>
                <a:lnTo>
                  <a:pt x="31750" y="749300"/>
                </a:lnTo>
                <a:lnTo>
                  <a:pt x="31750" y="762000"/>
                </a:lnTo>
                <a:lnTo>
                  <a:pt x="44449" y="762000"/>
                </a:lnTo>
                <a:lnTo>
                  <a:pt x="44449" y="749300"/>
                </a:lnTo>
                <a:close/>
              </a:path>
              <a:path w="76200" h="890904">
                <a:moveTo>
                  <a:pt x="44449" y="774700"/>
                </a:moveTo>
                <a:lnTo>
                  <a:pt x="31750" y="774700"/>
                </a:lnTo>
                <a:lnTo>
                  <a:pt x="31750" y="787400"/>
                </a:lnTo>
                <a:lnTo>
                  <a:pt x="44449" y="787400"/>
                </a:lnTo>
                <a:lnTo>
                  <a:pt x="44449" y="774700"/>
                </a:lnTo>
                <a:close/>
              </a:path>
              <a:path w="76200" h="890904">
                <a:moveTo>
                  <a:pt x="44449" y="800100"/>
                </a:moveTo>
                <a:lnTo>
                  <a:pt x="31750" y="800100"/>
                </a:lnTo>
                <a:lnTo>
                  <a:pt x="31750" y="812800"/>
                </a:lnTo>
                <a:lnTo>
                  <a:pt x="44449" y="812800"/>
                </a:lnTo>
                <a:lnTo>
                  <a:pt x="44449" y="800100"/>
                </a:lnTo>
                <a:close/>
              </a:path>
              <a:path w="76200" h="890904">
                <a:moveTo>
                  <a:pt x="38099" y="814451"/>
                </a:moveTo>
                <a:lnTo>
                  <a:pt x="23252" y="817439"/>
                </a:lnTo>
                <a:lnTo>
                  <a:pt x="11144" y="825595"/>
                </a:lnTo>
                <a:lnTo>
                  <a:pt x="2988" y="837703"/>
                </a:lnTo>
                <a:lnTo>
                  <a:pt x="0" y="852551"/>
                </a:lnTo>
                <a:lnTo>
                  <a:pt x="2988" y="867398"/>
                </a:lnTo>
                <a:lnTo>
                  <a:pt x="11144" y="879506"/>
                </a:lnTo>
                <a:lnTo>
                  <a:pt x="23252" y="887662"/>
                </a:lnTo>
                <a:lnTo>
                  <a:pt x="38099" y="890651"/>
                </a:lnTo>
                <a:lnTo>
                  <a:pt x="52947" y="887662"/>
                </a:lnTo>
                <a:lnTo>
                  <a:pt x="65055" y="879506"/>
                </a:lnTo>
                <a:lnTo>
                  <a:pt x="73211" y="867398"/>
                </a:lnTo>
                <a:lnTo>
                  <a:pt x="76199" y="852551"/>
                </a:lnTo>
                <a:lnTo>
                  <a:pt x="31750" y="852551"/>
                </a:lnTo>
                <a:lnTo>
                  <a:pt x="31750" y="850900"/>
                </a:lnTo>
                <a:lnTo>
                  <a:pt x="75867" y="850900"/>
                </a:lnTo>
                <a:lnTo>
                  <a:pt x="73311" y="838200"/>
                </a:lnTo>
                <a:lnTo>
                  <a:pt x="31750" y="838200"/>
                </a:lnTo>
                <a:lnTo>
                  <a:pt x="31750" y="825500"/>
                </a:lnTo>
                <a:lnTo>
                  <a:pt x="64914" y="825500"/>
                </a:lnTo>
                <a:lnTo>
                  <a:pt x="52947" y="817439"/>
                </a:lnTo>
                <a:lnTo>
                  <a:pt x="38099" y="814451"/>
                </a:lnTo>
                <a:close/>
              </a:path>
              <a:path w="76200" h="890904">
                <a:moveTo>
                  <a:pt x="44449" y="850900"/>
                </a:moveTo>
                <a:lnTo>
                  <a:pt x="31750" y="850900"/>
                </a:lnTo>
                <a:lnTo>
                  <a:pt x="31750" y="852551"/>
                </a:lnTo>
                <a:lnTo>
                  <a:pt x="44449" y="852551"/>
                </a:lnTo>
                <a:lnTo>
                  <a:pt x="44449" y="850900"/>
                </a:lnTo>
                <a:close/>
              </a:path>
              <a:path w="76200" h="890904">
                <a:moveTo>
                  <a:pt x="75867" y="850900"/>
                </a:moveTo>
                <a:lnTo>
                  <a:pt x="44449" y="850900"/>
                </a:lnTo>
                <a:lnTo>
                  <a:pt x="44449" y="852551"/>
                </a:lnTo>
                <a:lnTo>
                  <a:pt x="76199" y="852551"/>
                </a:lnTo>
                <a:lnTo>
                  <a:pt x="75867" y="850900"/>
                </a:lnTo>
                <a:close/>
              </a:path>
              <a:path w="76200" h="890904">
                <a:moveTo>
                  <a:pt x="44449" y="825500"/>
                </a:moveTo>
                <a:lnTo>
                  <a:pt x="31750" y="825500"/>
                </a:lnTo>
                <a:lnTo>
                  <a:pt x="31750" y="838200"/>
                </a:lnTo>
                <a:lnTo>
                  <a:pt x="44449" y="838200"/>
                </a:lnTo>
                <a:lnTo>
                  <a:pt x="44449" y="825500"/>
                </a:lnTo>
                <a:close/>
              </a:path>
              <a:path w="76200" h="890904">
                <a:moveTo>
                  <a:pt x="64914" y="825500"/>
                </a:moveTo>
                <a:lnTo>
                  <a:pt x="44449" y="825500"/>
                </a:lnTo>
                <a:lnTo>
                  <a:pt x="44449" y="838200"/>
                </a:lnTo>
                <a:lnTo>
                  <a:pt x="73311" y="838200"/>
                </a:lnTo>
                <a:lnTo>
                  <a:pt x="73211" y="837703"/>
                </a:lnTo>
                <a:lnTo>
                  <a:pt x="65055" y="825595"/>
                </a:lnTo>
                <a:lnTo>
                  <a:pt x="64914" y="825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30630" y="5085969"/>
            <a:ext cx="1312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Product Details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56104" y="4171188"/>
            <a:ext cx="76200" cy="1466215"/>
          </a:xfrm>
          <a:custGeom>
            <a:avLst/>
            <a:gdLst/>
            <a:ahLst/>
            <a:cxnLst/>
            <a:rect l="l" t="t" r="r" b="b"/>
            <a:pathLst>
              <a:path w="76200" h="1466214">
                <a:moveTo>
                  <a:pt x="31750" y="74921"/>
                </a:moveTo>
                <a:lnTo>
                  <a:pt x="31750" y="76200"/>
                </a:lnTo>
                <a:lnTo>
                  <a:pt x="38100" y="76200"/>
                </a:lnTo>
                <a:lnTo>
                  <a:pt x="31750" y="74921"/>
                </a:lnTo>
                <a:close/>
              </a:path>
              <a:path w="76200" h="1466214">
                <a:moveTo>
                  <a:pt x="44450" y="63500"/>
                </a:moveTo>
                <a:lnTo>
                  <a:pt x="31750" y="63500"/>
                </a:lnTo>
                <a:lnTo>
                  <a:pt x="31750" y="74921"/>
                </a:lnTo>
                <a:lnTo>
                  <a:pt x="38100" y="76200"/>
                </a:lnTo>
                <a:lnTo>
                  <a:pt x="44450" y="74921"/>
                </a:lnTo>
                <a:lnTo>
                  <a:pt x="44450" y="63500"/>
                </a:lnTo>
                <a:close/>
              </a:path>
              <a:path w="76200" h="1466214">
                <a:moveTo>
                  <a:pt x="44450" y="74921"/>
                </a:moveTo>
                <a:lnTo>
                  <a:pt x="38100" y="76200"/>
                </a:lnTo>
                <a:lnTo>
                  <a:pt x="44450" y="76200"/>
                </a:lnTo>
                <a:lnTo>
                  <a:pt x="44450" y="74921"/>
                </a:lnTo>
                <a:close/>
              </a:path>
              <a:path w="76200" h="1466214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1750" y="74921"/>
                </a:lnTo>
                <a:lnTo>
                  <a:pt x="31750" y="63500"/>
                </a:lnTo>
                <a:lnTo>
                  <a:pt x="66103" y="63500"/>
                </a:lnTo>
                <a:lnTo>
                  <a:pt x="73211" y="52947"/>
                </a:lnTo>
                <a:lnTo>
                  <a:pt x="73643" y="50800"/>
                </a:lnTo>
                <a:lnTo>
                  <a:pt x="31750" y="50800"/>
                </a:lnTo>
                <a:lnTo>
                  <a:pt x="31750" y="38100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76200" h="1466214">
                <a:moveTo>
                  <a:pt x="66103" y="63500"/>
                </a:moveTo>
                <a:lnTo>
                  <a:pt x="44450" y="63500"/>
                </a:lnTo>
                <a:lnTo>
                  <a:pt x="44450" y="74921"/>
                </a:lnTo>
                <a:lnTo>
                  <a:pt x="52947" y="73211"/>
                </a:lnTo>
                <a:lnTo>
                  <a:pt x="65055" y="65055"/>
                </a:lnTo>
                <a:lnTo>
                  <a:pt x="66103" y="63500"/>
                </a:lnTo>
                <a:close/>
              </a:path>
              <a:path w="76200" h="1466214">
                <a:moveTo>
                  <a:pt x="44450" y="38100"/>
                </a:moveTo>
                <a:lnTo>
                  <a:pt x="31750" y="38100"/>
                </a:lnTo>
                <a:lnTo>
                  <a:pt x="31750" y="50800"/>
                </a:lnTo>
                <a:lnTo>
                  <a:pt x="44450" y="50800"/>
                </a:lnTo>
                <a:lnTo>
                  <a:pt x="44450" y="38100"/>
                </a:lnTo>
                <a:close/>
              </a:path>
              <a:path w="76200" h="1466214">
                <a:moveTo>
                  <a:pt x="76200" y="38100"/>
                </a:moveTo>
                <a:lnTo>
                  <a:pt x="44450" y="38100"/>
                </a:lnTo>
                <a:lnTo>
                  <a:pt x="44450" y="50800"/>
                </a:lnTo>
                <a:lnTo>
                  <a:pt x="73643" y="50800"/>
                </a:lnTo>
                <a:lnTo>
                  <a:pt x="76200" y="38100"/>
                </a:lnTo>
                <a:close/>
              </a:path>
              <a:path w="76200" h="1466214">
                <a:moveTo>
                  <a:pt x="44450" y="88900"/>
                </a:moveTo>
                <a:lnTo>
                  <a:pt x="31750" y="88900"/>
                </a:lnTo>
                <a:lnTo>
                  <a:pt x="31750" y="101600"/>
                </a:lnTo>
                <a:lnTo>
                  <a:pt x="44450" y="101600"/>
                </a:lnTo>
                <a:lnTo>
                  <a:pt x="44450" y="88900"/>
                </a:lnTo>
                <a:close/>
              </a:path>
              <a:path w="76200" h="1466214">
                <a:moveTo>
                  <a:pt x="44450" y="114300"/>
                </a:moveTo>
                <a:lnTo>
                  <a:pt x="31750" y="114300"/>
                </a:lnTo>
                <a:lnTo>
                  <a:pt x="31750" y="127000"/>
                </a:lnTo>
                <a:lnTo>
                  <a:pt x="44450" y="127000"/>
                </a:lnTo>
                <a:lnTo>
                  <a:pt x="44450" y="114300"/>
                </a:lnTo>
                <a:close/>
              </a:path>
              <a:path w="76200" h="1466214">
                <a:moveTo>
                  <a:pt x="44450" y="139700"/>
                </a:moveTo>
                <a:lnTo>
                  <a:pt x="31750" y="139700"/>
                </a:lnTo>
                <a:lnTo>
                  <a:pt x="31750" y="152400"/>
                </a:lnTo>
                <a:lnTo>
                  <a:pt x="44450" y="152400"/>
                </a:lnTo>
                <a:lnTo>
                  <a:pt x="44450" y="139700"/>
                </a:lnTo>
                <a:close/>
              </a:path>
              <a:path w="76200" h="1466214">
                <a:moveTo>
                  <a:pt x="44450" y="165100"/>
                </a:moveTo>
                <a:lnTo>
                  <a:pt x="31750" y="165100"/>
                </a:lnTo>
                <a:lnTo>
                  <a:pt x="31750" y="177800"/>
                </a:lnTo>
                <a:lnTo>
                  <a:pt x="44450" y="177800"/>
                </a:lnTo>
                <a:lnTo>
                  <a:pt x="44450" y="165100"/>
                </a:lnTo>
                <a:close/>
              </a:path>
              <a:path w="76200" h="1466214">
                <a:moveTo>
                  <a:pt x="44450" y="190500"/>
                </a:moveTo>
                <a:lnTo>
                  <a:pt x="31750" y="190500"/>
                </a:lnTo>
                <a:lnTo>
                  <a:pt x="31750" y="203200"/>
                </a:lnTo>
                <a:lnTo>
                  <a:pt x="44450" y="203200"/>
                </a:lnTo>
                <a:lnTo>
                  <a:pt x="44450" y="190500"/>
                </a:lnTo>
                <a:close/>
              </a:path>
              <a:path w="76200" h="1466214">
                <a:moveTo>
                  <a:pt x="44450" y="215900"/>
                </a:moveTo>
                <a:lnTo>
                  <a:pt x="31750" y="215900"/>
                </a:lnTo>
                <a:lnTo>
                  <a:pt x="31750" y="228600"/>
                </a:lnTo>
                <a:lnTo>
                  <a:pt x="44450" y="228600"/>
                </a:lnTo>
                <a:lnTo>
                  <a:pt x="44450" y="215900"/>
                </a:lnTo>
                <a:close/>
              </a:path>
              <a:path w="76200" h="1466214">
                <a:moveTo>
                  <a:pt x="44450" y="241300"/>
                </a:moveTo>
                <a:lnTo>
                  <a:pt x="31750" y="241300"/>
                </a:lnTo>
                <a:lnTo>
                  <a:pt x="31750" y="254000"/>
                </a:lnTo>
                <a:lnTo>
                  <a:pt x="44450" y="254000"/>
                </a:lnTo>
                <a:lnTo>
                  <a:pt x="44450" y="241300"/>
                </a:lnTo>
                <a:close/>
              </a:path>
              <a:path w="76200" h="1466214">
                <a:moveTo>
                  <a:pt x="44450" y="266700"/>
                </a:moveTo>
                <a:lnTo>
                  <a:pt x="31750" y="266700"/>
                </a:lnTo>
                <a:lnTo>
                  <a:pt x="31750" y="279400"/>
                </a:lnTo>
                <a:lnTo>
                  <a:pt x="44450" y="279400"/>
                </a:lnTo>
                <a:lnTo>
                  <a:pt x="44450" y="266700"/>
                </a:lnTo>
                <a:close/>
              </a:path>
              <a:path w="76200" h="1466214">
                <a:moveTo>
                  <a:pt x="44450" y="292100"/>
                </a:moveTo>
                <a:lnTo>
                  <a:pt x="31750" y="292100"/>
                </a:lnTo>
                <a:lnTo>
                  <a:pt x="31750" y="304800"/>
                </a:lnTo>
                <a:lnTo>
                  <a:pt x="44450" y="304800"/>
                </a:lnTo>
                <a:lnTo>
                  <a:pt x="44450" y="292100"/>
                </a:lnTo>
                <a:close/>
              </a:path>
              <a:path w="76200" h="1466214">
                <a:moveTo>
                  <a:pt x="44450" y="317500"/>
                </a:moveTo>
                <a:lnTo>
                  <a:pt x="31750" y="317500"/>
                </a:lnTo>
                <a:lnTo>
                  <a:pt x="31750" y="330200"/>
                </a:lnTo>
                <a:lnTo>
                  <a:pt x="44450" y="330200"/>
                </a:lnTo>
                <a:lnTo>
                  <a:pt x="44450" y="317500"/>
                </a:lnTo>
                <a:close/>
              </a:path>
              <a:path w="76200" h="1466214">
                <a:moveTo>
                  <a:pt x="44450" y="342900"/>
                </a:moveTo>
                <a:lnTo>
                  <a:pt x="31750" y="342900"/>
                </a:lnTo>
                <a:lnTo>
                  <a:pt x="31750" y="355600"/>
                </a:lnTo>
                <a:lnTo>
                  <a:pt x="44450" y="355600"/>
                </a:lnTo>
                <a:lnTo>
                  <a:pt x="44450" y="342900"/>
                </a:lnTo>
                <a:close/>
              </a:path>
              <a:path w="76200" h="1466214">
                <a:moveTo>
                  <a:pt x="44450" y="368300"/>
                </a:moveTo>
                <a:lnTo>
                  <a:pt x="31750" y="368300"/>
                </a:lnTo>
                <a:lnTo>
                  <a:pt x="31750" y="381000"/>
                </a:lnTo>
                <a:lnTo>
                  <a:pt x="44450" y="381000"/>
                </a:lnTo>
                <a:lnTo>
                  <a:pt x="44450" y="368300"/>
                </a:lnTo>
                <a:close/>
              </a:path>
              <a:path w="76200" h="1466214">
                <a:moveTo>
                  <a:pt x="44450" y="393700"/>
                </a:moveTo>
                <a:lnTo>
                  <a:pt x="31750" y="393700"/>
                </a:lnTo>
                <a:lnTo>
                  <a:pt x="31750" y="406400"/>
                </a:lnTo>
                <a:lnTo>
                  <a:pt x="44450" y="406400"/>
                </a:lnTo>
                <a:lnTo>
                  <a:pt x="44450" y="393700"/>
                </a:lnTo>
                <a:close/>
              </a:path>
              <a:path w="76200" h="1466214">
                <a:moveTo>
                  <a:pt x="44450" y="419100"/>
                </a:moveTo>
                <a:lnTo>
                  <a:pt x="31750" y="419100"/>
                </a:lnTo>
                <a:lnTo>
                  <a:pt x="31750" y="431800"/>
                </a:lnTo>
                <a:lnTo>
                  <a:pt x="44450" y="431800"/>
                </a:lnTo>
                <a:lnTo>
                  <a:pt x="44450" y="419100"/>
                </a:lnTo>
                <a:close/>
              </a:path>
              <a:path w="76200" h="1466214">
                <a:moveTo>
                  <a:pt x="44450" y="444500"/>
                </a:moveTo>
                <a:lnTo>
                  <a:pt x="31750" y="444500"/>
                </a:lnTo>
                <a:lnTo>
                  <a:pt x="31750" y="457200"/>
                </a:lnTo>
                <a:lnTo>
                  <a:pt x="44450" y="457200"/>
                </a:lnTo>
                <a:lnTo>
                  <a:pt x="44450" y="444500"/>
                </a:lnTo>
                <a:close/>
              </a:path>
              <a:path w="76200" h="1466214">
                <a:moveTo>
                  <a:pt x="44450" y="469900"/>
                </a:moveTo>
                <a:lnTo>
                  <a:pt x="31750" y="469900"/>
                </a:lnTo>
                <a:lnTo>
                  <a:pt x="31750" y="482600"/>
                </a:lnTo>
                <a:lnTo>
                  <a:pt x="44450" y="482600"/>
                </a:lnTo>
                <a:lnTo>
                  <a:pt x="44450" y="469900"/>
                </a:lnTo>
                <a:close/>
              </a:path>
              <a:path w="76200" h="1466214">
                <a:moveTo>
                  <a:pt x="44450" y="495300"/>
                </a:moveTo>
                <a:lnTo>
                  <a:pt x="31750" y="495300"/>
                </a:lnTo>
                <a:lnTo>
                  <a:pt x="31750" y="508000"/>
                </a:lnTo>
                <a:lnTo>
                  <a:pt x="44450" y="508000"/>
                </a:lnTo>
                <a:lnTo>
                  <a:pt x="44450" y="495300"/>
                </a:lnTo>
                <a:close/>
              </a:path>
              <a:path w="76200" h="1466214">
                <a:moveTo>
                  <a:pt x="44450" y="520700"/>
                </a:moveTo>
                <a:lnTo>
                  <a:pt x="31750" y="520700"/>
                </a:lnTo>
                <a:lnTo>
                  <a:pt x="31750" y="533400"/>
                </a:lnTo>
                <a:lnTo>
                  <a:pt x="44450" y="533400"/>
                </a:lnTo>
                <a:lnTo>
                  <a:pt x="44450" y="520700"/>
                </a:lnTo>
                <a:close/>
              </a:path>
              <a:path w="76200" h="1466214">
                <a:moveTo>
                  <a:pt x="44450" y="546100"/>
                </a:moveTo>
                <a:lnTo>
                  <a:pt x="31750" y="546100"/>
                </a:lnTo>
                <a:lnTo>
                  <a:pt x="31750" y="558800"/>
                </a:lnTo>
                <a:lnTo>
                  <a:pt x="44450" y="558800"/>
                </a:lnTo>
                <a:lnTo>
                  <a:pt x="44450" y="546100"/>
                </a:lnTo>
                <a:close/>
              </a:path>
              <a:path w="76200" h="1466214">
                <a:moveTo>
                  <a:pt x="44450" y="571500"/>
                </a:moveTo>
                <a:lnTo>
                  <a:pt x="31750" y="571500"/>
                </a:lnTo>
                <a:lnTo>
                  <a:pt x="31750" y="584200"/>
                </a:lnTo>
                <a:lnTo>
                  <a:pt x="44450" y="584200"/>
                </a:lnTo>
                <a:lnTo>
                  <a:pt x="44450" y="571500"/>
                </a:lnTo>
                <a:close/>
              </a:path>
              <a:path w="76200" h="1466214">
                <a:moveTo>
                  <a:pt x="44450" y="596900"/>
                </a:moveTo>
                <a:lnTo>
                  <a:pt x="31750" y="596900"/>
                </a:lnTo>
                <a:lnTo>
                  <a:pt x="31750" y="609600"/>
                </a:lnTo>
                <a:lnTo>
                  <a:pt x="44450" y="609600"/>
                </a:lnTo>
                <a:lnTo>
                  <a:pt x="44450" y="596900"/>
                </a:lnTo>
                <a:close/>
              </a:path>
              <a:path w="76200" h="1466214">
                <a:moveTo>
                  <a:pt x="44450" y="622300"/>
                </a:moveTo>
                <a:lnTo>
                  <a:pt x="31750" y="622300"/>
                </a:lnTo>
                <a:lnTo>
                  <a:pt x="31750" y="635000"/>
                </a:lnTo>
                <a:lnTo>
                  <a:pt x="44450" y="635000"/>
                </a:lnTo>
                <a:lnTo>
                  <a:pt x="44450" y="622300"/>
                </a:lnTo>
                <a:close/>
              </a:path>
              <a:path w="76200" h="1466214">
                <a:moveTo>
                  <a:pt x="44450" y="647700"/>
                </a:moveTo>
                <a:lnTo>
                  <a:pt x="31750" y="647700"/>
                </a:lnTo>
                <a:lnTo>
                  <a:pt x="31750" y="660400"/>
                </a:lnTo>
                <a:lnTo>
                  <a:pt x="44450" y="660400"/>
                </a:lnTo>
                <a:lnTo>
                  <a:pt x="44450" y="647700"/>
                </a:lnTo>
                <a:close/>
              </a:path>
              <a:path w="76200" h="1466214">
                <a:moveTo>
                  <a:pt x="44450" y="673100"/>
                </a:moveTo>
                <a:lnTo>
                  <a:pt x="31750" y="673100"/>
                </a:lnTo>
                <a:lnTo>
                  <a:pt x="31750" y="685800"/>
                </a:lnTo>
                <a:lnTo>
                  <a:pt x="44450" y="685800"/>
                </a:lnTo>
                <a:lnTo>
                  <a:pt x="44450" y="673100"/>
                </a:lnTo>
                <a:close/>
              </a:path>
              <a:path w="76200" h="1466214">
                <a:moveTo>
                  <a:pt x="44450" y="698500"/>
                </a:moveTo>
                <a:lnTo>
                  <a:pt x="31750" y="698500"/>
                </a:lnTo>
                <a:lnTo>
                  <a:pt x="31750" y="711200"/>
                </a:lnTo>
                <a:lnTo>
                  <a:pt x="44450" y="711200"/>
                </a:lnTo>
                <a:lnTo>
                  <a:pt x="44450" y="698500"/>
                </a:lnTo>
                <a:close/>
              </a:path>
              <a:path w="76200" h="1466214">
                <a:moveTo>
                  <a:pt x="44450" y="723900"/>
                </a:moveTo>
                <a:lnTo>
                  <a:pt x="31750" y="723900"/>
                </a:lnTo>
                <a:lnTo>
                  <a:pt x="31750" y="736600"/>
                </a:lnTo>
                <a:lnTo>
                  <a:pt x="44450" y="736600"/>
                </a:lnTo>
                <a:lnTo>
                  <a:pt x="44450" y="723900"/>
                </a:lnTo>
                <a:close/>
              </a:path>
              <a:path w="76200" h="1466214">
                <a:moveTo>
                  <a:pt x="44450" y="749300"/>
                </a:moveTo>
                <a:lnTo>
                  <a:pt x="31750" y="749300"/>
                </a:lnTo>
                <a:lnTo>
                  <a:pt x="31750" y="762000"/>
                </a:lnTo>
                <a:lnTo>
                  <a:pt x="44450" y="762000"/>
                </a:lnTo>
                <a:lnTo>
                  <a:pt x="44450" y="749300"/>
                </a:lnTo>
                <a:close/>
              </a:path>
              <a:path w="76200" h="1466214">
                <a:moveTo>
                  <a:pt x="44450" y="774700"/>
                </a:moveTo>
                <a:lnTo>
                  <a:pt x="31750" y="774700"/>
                </a:lnTo>
                <a:lnTo>
                  <a:pt x="31750" y="787400"/>
                </a:lnTo>
                <a:lnTo>
                  <a:pt x="44450" y="787400"/>
                </a:lnTo>
                <a:lnTo>
                  <a:pt x="44450" y="774700"/>
                </a:lnTo>
                <a:close/>
              </a:path>
              <a:path w="76200" h="1466214">
                <a:moveTo>
                  <a:pt x="44450" y="800100"/>
                </a:moveTo>
                <a:lnTo>
                  <a:pt x="31750" y="800100"/>
                </a:lnTo>
                <a:lnTo>
                  <a:pt x="31750" y="812800"/>
                </a:lnTo>
                <a:lnTo>
                  <a:pt x="44450" y="812800"/>
                </a:lnTo>
                <a:lnTo>
                  <a:pt x="44450" y="800100"/>
                </a:lnTo>
                <a:close/>
              </a:path>
              <a:path w="76200" h="1466214">
                <a:moveTo>
                  <a:pt x="44450" y="825500"/>
                </a:moveTo>
                <a:lnTo>
                  <a:pt x="31750" y="825500"/>
                </a:lnTo>
                <a:lnTo>
                  <a:pt x="31750" y="838200"/>
                </a:lnTo>
                <a:lnTo>
                  <a:pt x="44450" y="838200"/>
                </a:lnTo>
                <a:lnTo>
                  <a:pt x="44450" y="825500"/>
                </a:lnTo>
                <a:close/>
              </a:path>
              <a:path w="76200" h="1466214">
                <a:moveTo>
                  <a:pt x="44450" y="850900"/>
                </a:moveTo>
                <a:lnTo>
                  <a:pt x="31750" y="850900"/>
                </a:lnTo>
                <a:lnTo>
                  <a:pt x="31750" y="863600"/>
                </a:lnTo>
                <a:lnTo>
                  <a:pt x="44450" y="863600"/>
                </a:lnTo>
                <a:lnTo>
                  <a:pt x="44450" y="850900"/>
                </a:lnTo>
                <a:close/>
              </a:path>
              <a:path w="76200" h="1466214">
                <a:moveTo>
                  <a:pt x="44450" y="876300"/>
                </a:moveTo>
                <a:lnTo>
                  <a:pt x="31750" y="876300"/>
                </a:lnTo>
                <a:lnTo>
                  <a:pt x="31750" y="889000"/>
                </a:lnTo>
                <a:lnTo>
                  <a:pt x="44450" y="889000"/>
                </a:lnTo>
                <a:lnTo>
                  <a:pt x="44450" y="876300"/>
                </a:lnTo>
                <a:close/>
              </a:path>
              <a:path w="76200" h="1466214">
                <a:moveTo>
                  <a:pt x="44450" y="901700"/>
                </a:moveTo>
                <a:lnTo>
                  <a:pt x="31750" y="901700"/>
                </a:lnTo>
                <a:lnTo>
                  <a:pt x="31750" y="914400"/>
                </a:lnTo>
                <a:lnTo>
                  <a:pt x="44450" y="914400"/>
                </a:lnTo>
                <a:lnTo>
                  <a:pt x="44450" y="901700"/>
                </a:lnTo>
                <a:close/>
              </a:path>
              <a:path w="76200" h="1466214">
                <a:moveTo>
                  <a:pt x="44450" y="927100"/>
                </a:moveTo>
                <a:lnTo>
                  <a:pt x="31750" y="927100"/>
                </a:lnTo>
                <a:lnTo>
                  <a:pt x="31750" y="939800"/>
                </a:lnTo>
                <a:lnTo>
                  <a:pt x="44450" y="939800"/>
                </a:lnTo>
                <a:lnTo>
                  <a:pt x="44450" y="927100"/>
                </a:lnTo>
                <a:close/>
              </a:path>
              <a:path w="76200" h="1466214">
                <a:moveTo>
                  <a:pt x="44450" y="952500"/>
                </a:moveTo>
                <a:lnTo>
                  <a:pt x="31750" y="952500"/>
                </a:lnTo>
                <a:lnTo>
                  <a:pt x="31750" y="965200"/>
                </a:lnTo>
                <a:lnTo>
                  <a:pt x="44450" y="965200"/>
                </a:lnTo>
                <a:lnTo>
                  <a:pt x="44450" y="952500"/>
                </a:lnTo>
                <a:close/>
              </a:path>
              <a:path w="76200" h="1466214">
                <a:moveTo>
                  <a:pt x="44450" y="977900"/>
                </a:moveTo>
                <a:lnTo>
                  <a:pt x="31750" y="977900"/>
                </a:lnTo>
                <a:lnTo>
                  <a:pt x="31750" y="990600"/>
                </a:lnTo>
                <a:lnTo>
                  <a:pt x="44450" y="990600"/>
                </a:lnTo>
                <a:lnTo>
                  <a:pt x="44450" y="977900"/>
                </a:lnTo>
                <a:close/>
              </a:path>
              <a:path w="76200" h="1466214">
                <a:moveTo>
                  <a:pt x="44450" y="1003300"/>
                </a:moveTo>
                <a:lnTo>
                  <a:pt x="31750" y="1003300"/>
                </a:lnTo>
                <a:lnTo>
                  <a:pt x="31750" y="1016000"/>
                </a:lnTo>
                <a:lnTo>
                  <a:pt x="44450" y="1016000"/>
                </a:lnTo>
                <a:lnTo>
                  <a:pt x="44450" y="1003300"/>
                </a:lnTo>
                <a:close/>
              </a:path>
              <a:path w="76200" h="1466214">
                <a:moveTo>
                  <a:pt x="44450" y="1028700"/>
                </a:moveTo>
                <a:lnTo>
                  <a:pt x="31750" y="1028700"/>
                </a:lnTo>
                <a:lnTo>
                  <a:pt x="31750" y="1041400"/>
                </a:lnTo>
                <a:lnTo>
                  <a:pt x="44450" y="1041400"/>
                </a:lnTo>
                <a:lnTo>
                  <a:pt x="44450" y="1028700"/>
                </a:lnTo>
                <a:close/>
              </a:path>
              <a:path w="76200" h="1466214">
                <a:moveTo>
                  <a:pt x="44450" y="1054100"/>
                </a:moveTo>
                <a:lnTo>
                  <a:pt x="31750" y="1054100"/>
                </a:lnTo>
                <a:lnTo>
                  <a:pt x="31750" y="1066800"/>
                </a:lnTo>
                <a:lnTo>
                  <a:pt x="44450" y="1066800"/>
                </a:lnTo>
                <a:lnTo>
                  <a:pt x="44450" y="1054100"/>
                </a:lnTo>
                <a:close/>
              </a:path>
              <a:path w="76200" h="1466214">
                <a:moveTo>
                  <a:pt x="44450" y="1079500"/>
                </a:moveTo>
                <a:lnTo>
                  <a:pt x="31750" y="1079500"/>
                </a:lnTo>
                <a:lnTo>
                  <a:pt x="31750" y="1092200"/>
                </a:lnTo>
                <a:lnTo>
                  <a:pt x="44450" y="1092200"/>
                </a:lnTo>
                <a:lnTo>
                  <a:pt x="44450" y="1079500"/>
                </a:lnTo>
                <a:close/>
              </a:path>
              <a:path w="76200" h="1466214">
                <a:moveTo>
                  <a:pt x="44450" y="1104900"/>
                </a:moveTo>
                <a:lnTo>
                  <a:pt x="31750" y="1104900"/>
                </a:lnTo>
                <a:lnTo>
                  <a:pt x="31750" y="1117600"/>
                </a:lnTo>
                <a:lnTo>
                  <a:pt x="44450" y="1117600"/>
                </a:lnTo>
                <a:lnTo>
                  <a:pt x="44450" y="1104900"/>
                </a:lnTo>
                <a:close/>
              </a:path>
              <a:path w="76200" h="1466214">
                <a:moveTo>
                  <a:pt x="44450" y="1130300"/>
                </a:moveTo>
                <a:lnTo>
                  <a:pt x="31750" y="1130300"/>
                </a:lnTo>
                <a:lnTo>
                  <a:pt x="31750" y="1143000"/>
                </a:lnTo>
                <a:lnTo>
                  <a:pt x="44450" y="1143000"/>
                </a:lnTo>
                <a:lnTo>
                  <a:pt x="44450" y="1130300"/>
                </a:lnTo>
                <a:close/>
              </a:path>
              <a:path w="76200" h="1466214">
                <a:moveTo>
                  <a:pt x="44450" y="1155700"/>
                </a:moveTo>
                <a:lnTo>
                  <a:pt x="31750" y="1155700"/>
                </a:lnTo>
                <a:lnTo>
                  <a:pt x="31750" y="1168400"/>
                </a:lnTo>
                <a:lnTo>
                  <a:pt x="44450" y="1168400"/>
                </a:lnTo>
                <a:lnTo>
                  <a:pt x="44450" y="1155700"/>
                </a:lnTo>
                <a:close/>
              </a:path>
              <a:path w="76200" h="1466214">
                <a:moveTo>
                  <a:pt x="44450" y="1181100"/>
                </a:moveTo>
                <a:lnTo>
                  <a:pt x="31750" y="1181100"/>
                </a:lnTo>
                <a:lnTo>
                  <a:pt x="31750" y="1193800"/>
                </a:lnTo>
                <a:lnTo>
                  <a:pt x="44450" y="1193800"/>
                </a:lnTo>
                <a:lnTo>
                  <a:pt x="44450" y="1181100"/>
                </a:lnTo>
                <a:close/>
              </a:path>
              <a:path w="76200" h="1466214">
                <a:moveTo>
                  <a:pt x="44450" y="1206500"/>
                </a:moveTo>
                <a:lnTo>
                  <a:pt x="31750" y="1206500"/>
                </a:lnTo>
                <a:lnTo>
                  <a:pt x="31750" y="1219200"/>
                </a:lnTo>
                <a:lnTo>
                  <a:pt x="44450" y="1219200"/>
                </a:lnTo>
                <a:lnTo>
                  <a:pt x="44450" y="1206500"/>
                </a:lnTo>
                <a:close/>
              </a:path>
              <a:path w="76200" h="1466214">
                <a:moveTo>
                  <a:pt x="44450" y="1231900"/>
                </a:moveTo>
                <a:lnTo>
                  <a:pt x="31750" y="1231900"/>
                </a:lnTo>
                <a:lnTo>
                  <a:pt x="31750" y="1244600"/>
                </a:lnTo>
                <a:lnTo>
                  <a:pt x="44450" y="1244600"/>
                </a:lnTo>
                <a:lnTo>
                  <a:pt x="44450" y="1231900"/>
                </a:lnTo>
                <a:close/>
              </a:path>
              <a:path w="76200" h="1466214">
                <a:moveTo>
                  <a:pt x="44450" y="1257300"/>
                </a:moveTo>
                <a:lnTo>
                  <a:pt x="31750" y="1257300"/>
                </a:lnTo>
                <a:lnTo>
                  <a:pt x="31750" y="1270000"/>
                </a:lnTo>
                <a:lnTo>
                  <a:pt x="44450" y="1270000"/>
                </a:lnTo>
                <a:lnTo>
                  <a:pt x="44450" y="1257300"/>
                </a:lnTo>
                <a:close/>
              </a:path>
              <a:path w="76200" h="1466214">
                <a:moveTo>
                  <a:pt x="44450" y="1282700"/>
                </a:moveTo>
                <a:lnTo>
                  <a:pt x="31750" y="1282700"/>
                </a:lnTo>
                <a:lnTo>
                  <a:pt x="31750" y="1295400"/>
                </a:lnTo>
                <a:lnTo>
                  <a:pt x="44450" y="1295400"/>
                </a:lnTo>
                <a:lnTo>
                  <a:pt x="44450" y="1282700"/>
                </a:lnTo>
                <a:close/>
              </a:path>
              <a:path w="76200" h="1466214">
                <a:moveTo>
                  <a:pt x="44450" y="1308100"/>
                </a:moveTo>
                <a:lnTo>
                  <a:pt x="31750" y="1308100"/>
                </a:lnTo>
                <a:lnTo>
                  <a:pt x="31750" y="1320800"/>
                </a:lnTo>
                <a:lnTo>
                  <a:pt x="44450" y="1320800"/>
                </a:lnTo>
                <a:lnTo>
                  <a:pt x="44450" y="1308100"/>
                </a:lnTo>
                <a:close/>
              </a:path>
              <a:path w="76200" h="1466214">
                <a:moveTo>
                  <a:pt x="44450" y="1333500"/>
                </a:moveTo>
                <a:lnTo>
                  <a:pt x="31750" y="1333500"/>
                </a:lnTo>
                <a:lnTo>
                  <a:pt x="31750" y="1346200"/>
                </a:lnTo>
                <a:lnTo>
                  <a:pt x="44450" y="1346200"/>
                </a:lnTo>
                <a:lnTo>
                  <a:pt x="44450" y="1333500"/>
                </a:lnTo>
                <a:close/>
              </a:path>
              <a:path w="76200" h="1466214">
                <a:moveTo>
                  <a:pt x="44450" y="1358900"/>
                </a:moveTo>
                <a:lnTo>
                  <a:pt x="31750" y="1358900"/>
                </a:lnTo>
                <a:lnTo>
                  <a:pt x="31750" y="1371600"/>
                </a:lnTo>
                <a:lnTo>
                  <a:pt x="44450" y="1371600"/>
                </a:lnTo>
                <a:lnTo>
                  <a:pt x="44450" y="1358900"/>
                </a:lnTo>
                <a:close/>
              </a:path>
              <a:path w="76200" h="1466214">
                <a:moveTo>
                  <a:pt x="31750" y="1391047"/>
                </a:moveTo>
                <a:lnTo>
                  <a:pt x="23252" y="1392768"/>
                </a:lnTo>
                <a:lnTo>
                  <a:pt x="11144" y="1400959"/>
                </a:lnTo>
                <a:lnTo>
                  <a:pt x="2988" y="1413088"/>
                </a:lnTo>
                <a:lnTo>
                  <a:pt x="0" y="1427911"/>
                </a:lnTo>
                <a:lnTo>
                  <a:pt x="2988" y="1442742"/>
                </a:lnTo>
                <a:lnTo>
                  <a:pt x="11144" y="1454853"/>
                </a:lnTo>
                <a:lnTo>
                  <a:pt x="23252" y="1463017"/>
                </a:lnTo>
                <a:lnTo>
                  <a:pt x="38100" y="1466011"/>
                </a:lnTo>
                <a:lnTo>
                  <a:pt x="52947" y="1463017"/>
                </a:lnTo>
                <a:lnTo>
                  <a:pt x="65055" y="1454853"/>
                </a:lnTo>
                <a:lnTo>
                  <a:pt x="73211" y="1442742"/>
                </a:lnTo>
                <a:lnTo>
                  <a:pt x="76200" y="1427911"/>
                </a:lnTo>
                <a:lnTo>
                  <a:pt x="75088" y="1422400"/>
                </a:lnTo>
                <a:lnTo>
                  <a:pt x="31750" y="1422400"/>
                </a:lnTo>
                <a:lnTo>
                  <a:pt x="31750" y="1409700"/>
                </a:lnTo>
                <a:lnTo>
                  <a:pt x="70932" y="1409700"/>
                </a:lnTo>
                <a:lnTo>
                  <a:pt x="65055" y="1400959"/>
                </a:lnTo>
                <a:lnTo>
                  <a:pt x="59202" y="1397000"/>
                </a:lnTo>
                <a:lnTo>
                  <a:pt x="31750" y="1397000"/>
                </a:lnTo>
                <a:lnTo>
                  <a:pt x="31750" y="1391047"/>
                </a:lnTo>
                <a:close/>
              </a:path>
              <a:path w="76200" h="1466214">
                <a:moveTo>
                  <a:pt x="44450" y="1409700"/>
                </a:moveTo>
                <a:lnTo>
                  <a:pt x="31750" y="1409700"/>
                </a:lnTo>
                <a:lnTo>
                  <a:pt x="31750" y="1422400"/>
                </a:lnTo>
                <a:lnTo>
                  <a:pt x="44450" y="1422400"/>
                </a:lnTo>
                <a:lnTo>
                  <a:pt x="44450" y="1409700"/>
                </a:lnTo>
                <a:close/>
              </a:path>
              <a:path w="76200" h="1466214">
                <a:moveTo>
                  <a:pt x="70932" y="1409700"/>
                </a:moveTo>
                <a:lnTo>
                  <a:pt x="44450" y="1409700"/>
                </a:lnTo>
                <a:lnTo>
                  <a:pt x="44450" y="1422400"/>
                </a:lnTo>
                <a:lnTo>
                  <a:pt x="75088" y="1422400"/>
                </a:lnTo>
                <a:lnTo>
                  <a:pt x="73211" y="1413088"/>
                </a:lnTo>
                <a:lnTo>
                  <a:pt x="70932" y="1409700"/>
                </a:lnTo>
                <a:close/>
              </a:path>
              <a:path w="76200" h="1466214">
                <a:moveTo>
                  <a:pt x="38100" y="1389761"/>
                </a:moveTo>
                <a:lnTo>
                  <a:pt x="31750" y="1391047"/>
                </a:lnTo>
                <a:lnTo>
                  <a:pt x="31750" y="1397000"/>
                </a:lnTo>
                <a:lnTo>
                  <a:pt x="44450" y="1397000"/>
                </a:lnTo>
                <a:lnTo>
                  <a:pt x="44450" y="1391047"/>
                </a:lnTo>
                <a:lnTo>
                  <a:pt x="38100" y="1389761"/>
                </a:lnTo>
                <a:close/>
              </a:path>
              <a:path w="76200" h="1466214">
                <a:moveTo>
                  <a:pt x="44450" y="1391047"/>
                </a:moveTo>
                <a:lnTo>
                  <a:pt x="44450" y="1397000"/>
                </a:lnTo>
                <a:lnTo>
                  <a:pt x="59202" y="1397000"/>
                </a:lnTo>
                <a:lnTo>
                  <a:pt x="52947" y="1392768"/>
                </a:lnTo>
                <a:lnTo>
                  <a:pt x="44450" y="1391047"/>
                </a:lnTo>
                <a:close/>
              </a:path>
              <a:path w="76200" h="1466214">
                <a:moveTo>
                  <a:pt x="44450" y="1384300"/>
                </a:moveTo>
                <a:lnTo>
                  <a:pt x="31750" y="1384300"/>
                </a:lnTo>
                <a:lnTo>
                  <a:pt x="31750" y="1391047"/>
                </a:lnTo>
                <a:lnTo>
                  <a:pt x="38100" y="1389761"/>
                </a:lnTo>
                <a:lnTo>
                  <a:pt x="44450" y="1389761"/>
                </a:lnTo>
                <a:lnTo>
                  <a:pt x="44450" y="1384300"/>
                </a:lnTo>
                <a:close/>
              </a:path>
              <a:path w="76200" h="1466214">
                <a:moveTo>
                  <a:pt x="44450" y="1389761"/>
                </a:moveTo>
                <a:lnTo>
                  <a:pt x="38100" y="1389761"/>
                </a:lnTo>
                <a:lnTo>
                  <a:pt x="44450" y="1391047"/>
                </a:lnTo>
                <a:lnTo>
                  <a:pt x="44450" y="1389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009013" y="5632500"/>
            <a:ext cx="7664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Quantity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43072" y="4209288"/>
            <a:ext cx="76200" cy="1088390"/>
          </a:xfrm>
          <a:custGeom>
            <a:avLst/>
            <a:gdLst/>
            <a:ahLst/>
            <a:cxnLst/>
            <a:rect l="l" t="t" r="r" b="b"/>
            <a:pathLst>
              <a:path w="76200" h="1088389">
                <a:moveTo>
                  <a:pt x="31750" y="74921"/>
                </a:moveTo>
                <a:lnTo>
                  <a:pt x="31750" y="76200"/>
                </a:lnTo>
                <a:lnTo>
                  <a:pt x="38100" y="76200"/>
                </a:lnTo>
                <a:lnTo>
                  <a:pt x="31750" y="74921"/>
                </a:lnTo>
                <a:close/>
              </a:path>
              <a:path w="76200" h="1088389">
                <a:moveTo>
                  <a:pt x="44450" y="63500"/>
                </a:moveTo>
                <a:lnTo>
                  <a:pt x="31750" y="63500"/>
                </a:lnTo>
                <a:lnTo>
                  <a:pt x="31750" y="74921"/>
                </a:lnTo>
                <a:lnTo>
                  <a:pt x="38100" y="76200"/>
                </a:lnTo>
                <a:lnTo>
                  <a:pt x="44450" y="74921"/>
                </a:lnTo>
                <a:lnTo>
                  <a:pt x="44450" y="63500"/>
                </a:lnTo>
                <a:close/>
              </a:path>
              <a:path w="76200" h="1088389">
                <a:moveTo>
                  <a:pt x="44450" y="74921"/>
                </a:moveTo>
                <a:lnTo>
                  <a:pt x="38100" y="76200"/>
                </a:lnTo>
                <a:lnTo>
                  <a:pt x="44450" y="76200"/>
                </a:lnTo>
                <a:lnTo>
                  <a:pt x="44450" y="74921"/>
                </a:lnTo>
                <a:close/>
              </a:path>
              <a:path w="76200" h="1088389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1750" y="74921"/>
                </a:lnTo>
                <a:lnTo>
                  <a:pt x="31750" y="63500"/>
                </a:lnTo>
                <a:lnTo>
                  <a:pt x="66103" y="63500"/>
                </a:lnTo>
                <a:lnTo>
                  <a:pt x="73211" y="52947"/>
                </a:lnTo>
                <a:lnTo>
                  <a:pt x="73643" y="50800"/>
                </a:lnTo>
                <a:lnTo>
                  <a:pt x="31750" y="50800"/>
                </a:lnTo>
                <a:lnTo>
                  <a:pt x="31750" y="38100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76200" h="1088389">
                <a:moveTo>
                  <a:pt x="66103" y="63500"/>
                </a:moveTo>
                <a:lnTo>
                  <a:pt x="44450" y="63500"/>
                </a:lnTo>
                <a:lnTo>
                  <a:pt x="44450" y="74921"/>
                </a:lnTo>
                <a:lnTo>
                  <a:pt x="52947" y="73211"/>
                </a:lnTo>
                <a:lnTo>
                  <a:pt x="65055" y="65055"/>
                </a:lnTo>
                <a:lnTo>
                  <a:pt x="66103" y="63500"/>
                </a:lnTo>
                <a:close/>
              </a:path>
              <a:path w="76200" h="1088389">
                <a:moveTo>
                  <a:pt x="44450" y="38100"/>
                </a:moveTo>
                <a:lnTo>
                  <a:pt x="31750" y="38100"/>
                </a:lnTo>
                <a:lnTo>
                  <a:pt x="31750" y="50800"/>
                </a:lnTo>
                <a:lnTo>
                  <a:pt x="44450" y="50800"/>
                </a:lnTo>
                <a:lnTo>
                  <a:pt x="44450" y="38100"/>
                </a:lnTo>
                <a:close/>
              </a:path>
              <a:path w="76200" h="1088389">
                <a:moveTo>
                  <a:pt x="76200" y="38100"/>
                </a:moveTo>
                <a:lnTo>
                  <a:pt x="44450" y="38100"/>
                </a:lnTo>
                <a:lnTo>
                  <a:pt x="44450" y="50800"/>
                </a:lnTo>
                <a:lnTo>
                  <a:pt x="73643" y="50800"/>
                </a:lnTo>
                <a:lnTo>
                  <a:pt x="76200" y="38100"/>
                </a:lnTo>
                <a:close/>
              </a:path>
              <a:path w="76200" h="1088389">
                <a:moveTo>
                  <a:pt x="44450" y="88900"/>
                </a:moveTo>
                <a:lnTo>
                  <a:pt x="31750" y="88900"/>
                </a:lnTo>
                <a:lnTo>
                  <a:pt x="31750" y="101600"/>
                </a:lnTo>
                <a:lnTo>
                  <a:pt x="44450" y="101600"/>
                </a:lnTo>
                <a:lnTo>
                  <a:pt x="44450" y="88900"/>
                </a:lnTo>
                <a:close/>
              </a:path>
              <a:path w="76200" h="1088389">
                <a:moveTo>
                  <a:pt x="44450" y="114300"/>
                </a:moveTo>
                <a:lnTo>
                  <a:pt x="31750" y="114300"/>
                </a:lnTo>
                <a:lnTo>
                  <a:pt x="31750" y="127000"/>
                </a:lnTo>
                <a:lnTo>
                  <a:pt x="44450" y="127000"/>
                </a:lnTo>
                <a:lnTo>
                  <a:pt x="44450" y="114300"/>
                </a:lnTo>
                <a:close/>
              </a:path>
              <a:path w="76200" h="1088389">
                <a:moveTo>
                  <a:pt x="44450" y="139700"/>
                </a:moveTo>
                <a:lnTo>
                  <a:pt x="31750" y="139700"/>
                </a:lnTo>
                <a:lnTo>
                  <a:pt x="31750" y="152400"/>
                </a:lnTo>
                <a:lnTo>
                  <a:pt x="44450" y="152400"/>
                </a:lnTo>
                <a:lnTo>
                  <a:pt x="44450" y="139700"/>
                </a:lnTo>
                <a:close/>
              </a:path>
              <a:path w="76200" h="1088389">
                <a:moveTo>
                  <a:pt x="44450" y="165100"/>
                </a:moveTo>
                <a:lnTo>
                  <a:pt x="31750" y="165100"/>
                </a:lnTo>
                <a:lnTo>
                  <a:pt x="31750" y="177800"/>
                </a:lnTo>
                <a:lnTo>
                  <a:pt x="44450" y="177800"/>
                </a:lnTo>
                <a:lnTo>
                  <a:pt x="44450" y="165100"/>
                </a:lnTo>
                <a:close/>
              </a:path>
              <a:path w="76200" h="1088389">
                <a:moveTo>
                  <a:pt x="44450" y="190500"/>
                </a:moveTo>
                <a:lnTo>
                  <a:pt x="31750" y="190500"/>
                </a:lnTo>
                <a:lnTo>
                  <a:pt x="31750" y="203200"/>
                </a:lnTo>
                <a:lnTo>
                  <a:pt x="44450" y="203200"/>
                </a:lnTo>
                <a:lnTo>
                  <a:pt x="44450" y="190500"/>
                </a:lnTo>
                <a:close/>
              </a:path>
              <a:path w="76200" h="1088389">
                <a:moveTo>
                  <a:pt x="44450" y="215900"/>
                </a:moveTo>
                <a:lnTo>
                  <a:pt x="31750" y="215900"/>
                </a:lnTo>
                <a:lnTo>
                  <a:pt x="31750" y="228600"/>
                </a:lnTo>
                <a:lnTo>
                  <a:pt x="44450" y="228600"/>
                </a:lnTo>
                <a:lnTo>
                  <a:pt x="44450" y="215900"/>
                </a:lnTo>
                <a:close/>
              </a:path>
              <a:path w="76200" h="1088389">
                <a:moveTo>
                  <a:pt x="44450" y="241300"/>
                </a:moveTo>
                <a:lnTo>
                  <a:pt x="31750" y="241300"/>
                </a:lnTo>
                <a:lnTo>
                  <a:pt x="31750" y="254000"/>
                </a:lnTo>
                <a:lnTo>
                  <a:pt x="44450" y="254000"/>
                </a:lnTo>
                <a:lnTo>
                  <a:pt x="44450" y="241300"/>
                </a:lnTo>
                <a:close/>
              </a:path>
              <a:path w="76200" h="1088389">
                <a:moveTo>
                  <a:pt x="44450" y="266700"/>
                </a:moveTo>
                <a:lnTo>
                  <a:pt x="31750" y="266700"/>
                </a:lnTo>
                <a:lnTo>
                  <a:pt x="31750" y="279400"/>
                </a:lnTo>
                <a:lnTo>
                  <a:pt x="44450" y="279400"/>
                </a:lnTo>
                <a:lnTo>
                  <a:pt x="44450" y="266700"/>
                </a:lnTo>
                <a:close/>
              </a:path>
              <a:path w="76200" h="1088389">
                <a:moveTo>
                  <a:pt x="44450" y="292100"/>
                </a:moveTo>
                <a:lnTo>
                  <a:pt x="31750" y="292100"/>
                </a:lnTo>
                <a:lnTo>
                  <a:pt x="31750" y="304800"/>
                </a:lnTo>
                <a:lnTo>
                  <a:pt x="44450" y="304800"/>
                </a:lnTo>
                <a:lnTo>
                  <a:pt x="44450" y="292100"/>
                </a:lnTo>
                <a:close/>
              </a:path>
              <a:path w="76200" h="1088389">
                <a:moveTo>
                  <a:pt x="44450" y="317500"/>
                </a:moveTo>
                <a:lnTo>
                  <a:pt x="31750" y="317500"/>
                </a:lnTo>
                <a:lnTo>
                  <a:pt x="31750" y="330200"/>
                </a:lnTo>
                <a:lnTo>
                  <a:pt x="44450" y="330200"/>
                </a:lnTo>
                <a:lnTo>
                  <a:pt x="44450" y="317500"/>
                </a:lnTo>
                <a:close/>
              </a:path>
              <a:path w="76200" h="1088389">
                <a:moveTo>
                  <a:pt x="44450" y="342900"/>
                </a:moveTo>
                <a:lnTo>
                  <a:pt x="31750" y="342900"/>
                </a:lnTo>
                <a:lnTo>
                  <a:pt x="31750" y="355600"/>
                </a:lnTo>
                <a:lnTo>
                  <a:pt x="44450" y="355600"/>
                </a:lnTo>
                <a:lnTo>
                  <a:pt x="44450" y="342900"/>
                </a:lnTo>
                <a:close/>
              </a:path>
              <a:path w="76200" h="1088389">
                <a:moveTo>
                  <a:pt x="44450" y="368300"/>
                </a:moveTo>
                <a:lnTo>
                  <a:pt x="31750" y="368300"/>
                </a:lnTo>
                <a:lnTo>
                  <a:pt x="31750" y="381000"/>
                </a:lnTo>
                <a:lnTo>
                  <a:pt x="44450" y="381000"/>
                </a:lnTo>
                <a:lnTo>
                  <a:pt x="44450" y="368300"/>
                </a:lnTo>
                <a:close/>
              </a:path>
              <a:path w="76200" h="1088389">
                <a:moveTo>
                  <a:pt x="44450" y="393700"/>
                </a:moveTo>
                <a:lnTo>
                  <a:pt x="31750" y="393700"/>
                </a:lnTo>
                <a:lnTo>
                  <a:pt x="31750" y="406400"/>
                </a:lnTo>
                <a:lnTo>
                  <a:pt x="44450" y="406400"/>
                </a:lnTo>
                <a:lnTo>
                  <a:pt x="44450" y="393700"/>
                </a:lnTo>
                <a:close/>
              </a:path>
              <a:path w="76200" h="1088389">
                <a:moveTo>
                  <a:pt x="44450" y="419100"/>
                </a:moveTo>
                <a:lnTo>
                  <a:pt x="31750" y="419100"/>
                </a:lnTo>
                <a:lnTo>
                  <a:pt x="31750" y="431800"/>
                </a:lnTo>
                <a:lnTo>
                  <a:pt x="44450" y="431800"/>
                </a:lnTo>
                <a:lnTo>
                  <a:pt x="44450" y="419100"/>
                </a:lnTo>
                <a:close/>
              </a:path>
              <a:path w="76200" h="1088389">
                <a:moveTo>
                  <a:pt x="44450" y="444500"/>
                </a:moveTo>
                <a:lnTo>
                  <a:pt x="31750" y="444500"/>
                </a:lnTo>
                <a:lnTo>
                  <a:pt x="31750" y="457200"/>
                </a:lnTo>
                <a:lnTo>
                  <a:pt x="44450" y="457200"/>
                </a:lnTo>
                <a:lnTo>
                  <a:pt x="44450" y="444500"/>
                </a:lnTo>
                <a:close/>
              </a:path>
              <a:path w="76200" h="1088389">
                <a:moveTo>
                  <a:pt x="44450" y="469900"/>
                </a:moveTo>
                <a:lnTo>
                  <a:pt x="31750" y="469900"/>
                </a:lnTo>
                <a:lnTo>
                  <a:pt x="31750" y="482600"/>
                </a:lnTo>
                <a:lnTo>
                  <a:pt x="44450" y="482600"/>
                </a:lnTo>
                <a:lnTo>
                  <a:pt x="44450" y="469900"/>
                </a:lnTo>
                <a:close/>
              </a:path>
              <a:path w="76200" h="1088389">
                <a:moveTo>
                  <a:pt x="44450" y="495300"/>
                </a:moveTo>
                <a:lnTo>
                  <a:pt x="31750" y="495300"/>
                </a:lnTo>
                <a:lnTo>
                  <a:pt x="31750" y="508000"/>
                </a:lnTo>
                <a:lnTo>
                  <a:pt x="44450" y="508000"/>
                </a:lnTo>
                <a:lnTo>
                  <a:pt x="44450" y="495300"/>
                </a:lnTo>
                <a:close/>
              </a:path>
              <a:path w="76200" h="1088389">
                <a:moveTo>
                  <a:pt x="44450" y="520700"/>
                </a:moveTo>
                <a:lnTo>
                  <a:pt x="31750" y="520700"/>
                </a:lnTo>
                <a:lnTo>
                  <a:pt x="31750" y="533400"/>
                </a:lnTo>
                <a:lnTo>
                  <a:pt x="44450" y="533400"/>
                </a:lnTo>
                <a:lnTo>
                  <a:pt x="44450" y="520700"/>
                </a:lnTo>
                <a:close/>
              </a:path>
              <a:path w="76200" h="1088389">
                <a:moveTo>
                  <a:pt x="44450" y="546100"/>
                </a:moveTo>
                <a:lnTo>
                  <a:pt x="31750" y="546100"/>
                </a:lnTo>
                <a:lnTo>
                  <a:pt x="31750" y="558800"/>
                </a:lnTo>
                <a:lnTo>
                  <a:pt x="44450" y="558800"/>
                </a:lnTo>
                <a:lnTo>
                  <a:pt x="44450" y="546100"/>
                </a:lnTo>
                <a:close/>
              </a:path>
              <a:path w="76200" h="1088389">
                <a:moveTo>
                  <a:pt x="44450" y="571500"/>
                </a:moveTo>
                <a:lnTo>
                  <a:pt x="31750" y="571500"/>
                </a:lnTo>
                <a:lnTo>
                  <a:pt x="31750" y="584200"/>
                </a:lnTo>
                <a:lnTo>
                  <a:pt x="44450" y="584200"/>
                </a:lnTo>
                <a:lnTo>
                  <a:pt x="44450" y="571500"/>
                </a:lnTo>
                <a:close/>
              </a:path>
              <a:path w="76200" h="1088389">
                <a:moveTo>
                  <a:pt x="44450" y="596900"/>
                </a:moveTo>
                <a:lnTo>
                  <a:pt x="31750" y="596900"/>
                </a:lnTo>
                <a:lnTo>
                  <a:pt x="31750" y="609600"/>
                </a:lnTo>
                <a:lnTo>
                  <a:pt x="44450" y="609600"/>
                </a:lnTo>
                <a:lnTo>
                  <a:pt x="44450" y="596900"/>
                </a:lnTo>
                <a:close/>
              </a:path>
              <a:path w="76200" h="1088389">
                <a:moveTo>
                  <a:pt x="44450" y="622300"/>
                </a:moveTo>
                <a:lnTo>
                  <a:pt x="31750" y="622300"/>
                </a:lnTo>
                <a:lnTo>
                  <a:pt x="31750" y="635000"/>
                </a:lnTo>
                <a:lnTo>
                  <a:pt x="44450" y="635000"/>
                </a:lnTo>
                <a:lnTo>
                  <a:pt x="44450" y="622300"/>
                </a:lnTo>
                <a:close/>
              </a:path>
              <a:path w="76200" h="1088389">
                <a:moveTo>
                  <a:pt x="44450" y="647700"/>
                </a:moveTo>
                <a:lnTo>
                  <a:pt x="31750" y="647700"/>
                </a:lnTo>
                <a:lnTo>
                  <a:pt x="31750" y="660400"/>
                </a:lnTo>
                <a:lnTo>
                  <a:pt x="44450" y="660400"/>
                </a:lnTo>
                <a:lnTo>
                  <a:pt x="44450" y="647700"/>
                </a:lnTo>
                <a:close/>
              </a:path>
              <a:path w="76200" h="1088389">
                <a:moveTo>
                  <a:pt x="44450" y="673100"/>
                </a:moveTo>
                <a:lnTo>
                  <a:pt x="31750" y="673100"/>
                </a:lnTo>
                <a:lnTo>
                  <a:pt x="31750" y="685800"/>
                </a:lnTo>
                <a:lnTo>
                  <a:pt x="44450" y="685800"/>
                </a:lnTo>
                <a:lnTo>
                  <a:pt x="44450" y="673100"/>
                </a:lnTo>
                <a:close/>
              </a:path>
              <a:path w="76200" h="1088389">
                <a:moveTo>
                  <a:pt x="44450" y="698500"/>
                </a:moveTo>
                <a:lnTo>
                  <a:pt x="31750" y="698500"/>
                </a:lnTo>
                <a:lnTo>
                  <a:pt x="31750" y="711200"/>
                </a:lnTo>
                <a:lnTo>
                  <a:pt x="44450" y="711200"/>
                </a:lnTo>
                <a:lnTo>
                  <a:pt x="44450" y="698500"/>
                </a:lnTo>
                <a:close/>
              </a:path>
              <a:path w="76200" h="1088389">
                <a:moveTo>
                  <a:pt x="44450" y="723900"/>
                </a:moveTo>
                <a:lnTo>
                  <a:pt x="31750" y="723900"/>
                </a:lnTo>
                <a:lnTo>
                  <a:pt x="31750" y="736600"/>
                </a:lnTo>
                <a:lnTo>
                  <a:pt x="44450" y="736600"/>
                </a:lnTo>
                <a:lnTo>
                  <a:pt x="44450" y="723900"/>
                </a:lnTo>
                <a:close/>
              </a:path>
              <a:path w="76200" h="1088389">
                <a:moveTo>
                  <a:pt x="44450" y="749300"/>
                </a:moveTo>
                <a:lnTo>
                  <a:pt x="31750" y="749300"/>
                </a:lnTo>
                <a:lnTo>
                  <a:pt x="31750" y="762000"/>
                </a:lnTo>
                <a:lnTo>
                  <a:pt x="44450" y="762000"/>
                </a:lnTo>
                <a:lnTo>
                  <a:pt x="44450" y="749300"/>
                </a:lnTo>
                <a:close/>
              </a:path>
              <a:path w="76200" h="1088389">
                <a:moveTo>
                  <a:pt x="44450" y="774700"/>
                </a:moveTo>
                <a:lnTo>
                  <a:pt x="31750" y="774700"/>
                </a:lnTo>
                <a:lnTo>
                  <a:pt x="31750" y="787400"/>
                </a:lnTo>
                <a:lnTo>
                  <a:pt x="44450" y="787400"/>
                </a:lnTo>
                <a:lnTo>
                  <a:pt x="44450" y="774700"/>
                </a:lnTo>
                <a:close/>
              </a:path>
              <a:path w="76200" h="1088389">
                <a:moveTo>
                  <a:pt x="44450" y="800100"/>
                </a:moveTo>
                <a:lnTo>
                  <a:pt x="31750" y="800100"/>
                </a:lnTo>
                <a:lnTo>
                  <a:pt x="31750" y="812800"/>
                </a:lnTo>
                <a:lnTo>
                  <a:pt x="44450" y="812800"/>
                </a:lnTo>
                <a:lnTo>
                  <a:pt x="44450" y="800100"/>
                </a:lnTo>
                <a:close/>
              </a:path>
              <a:path w="76200" h="1088389">
                <a:moveTo>
                  <a:pt x="44450" y="825500"/>
                </a:moveTo>
                <a:lnTo>
                  <a:pt x="31750" y="825500"/>
                </a:lnTo>
                <a:lnTo>
                  <a:pt x="31750" y="838200"/>
                </a:lnTo>
                <a:lnTo>
                  <a:pt x="44450" y="838200"/>
                </a:lnTo>
                <a:lnTo>
                  <a:pt x="44450" y="825500"/>
                </a:lnTo>
                <a:close/>
              </a:path>
              <a:path w="76200" h="1088389">
                <a:moveTo>
                  <a:pt x="44450" y="850900"/>
                </a:moveTo>
                <a:lnTo>
                  <a:pt x="31750" y="850900"/>
                </a:lnTo>
                <a:lnTo>
                  <a:pt x="31750" y="863600"/>
                </a:lnTo>
                <a:lnTo>
                  <a:pt x="44450" y="863600"/>
                </a:lnTo>
                <a:lnTo>
                  <a:pt x="44450" y="850900"/>
                </a:lnTo>
                <a:close/>
              </a:path>
              <a:path w="76200" h="1088389">
                <a:moveTo>
                  <a:pt x="44450" y="876300"/>
                </a:moveTo>
                <a:lnTo>
                  <a:pt x="31750" y="876300"/>
                </a:lnTo>
                <a:lnTo>
                  <a:pt x="31750" y="889000"/>
                </a:lnTo>
                <a:lnTo>
                  <a:pt x="44450" y="889000"/>
                </a:lnTo>
                <a:lnTo>
                  <a:pt x="44450" y="876300"/>
                </a:lnTo>
                <a:close/>
              </a:path>
              <a:path w="76200" h="1088389">
                <a:moveTo>
                  <a:pt x="44450" y="901700"/>
                </a:moveTo>
                <a:lnTo>
                  <a:pt x="31750" y="901700"/>
                </a:lnTo>
                <a:lnTo>
                  <a:pt x="31750" y="914400"/>
                </a:lnTo>
                <a:lnTo>
                  <a:pt x="44450" y="914400"/>
                </a:lnTo>
                <a:lnTo>
                  <a:pt x="44450" y="901700"/>
                </a:lnTo>
                <a:close/>
              </a:path>
              <a:path w="76200" h="1088389">
                <a:moveTo>
                  <a:pt x="44450" y="927100"/>
                </a:moveTo>
                <a:lnTo>
                  <a:pt x="31750" y="927100"/>
                </a:lnTo>
                <a:lnTo>
                  <a:pt x="31750" y="939800"/>
                </a:lnTo>
                <a:lnTo>
                  <a:pt x="44450" y="939800"/>
                </a:lnTo>
                <a:lnTo>
                  <a:pt x="44450" y="927100"/>
                </a:lnTo>
                <a:close/>
              </a:path>
              <a:path w="76200" h="1088389">
                <a:moveTo>
                  <a:pt x="44450" y="952500"/>
                </a:moveTo>
                <a:lnTo>
                  <a:pt x="31750" y="952500"/>
                </a:lnTo>
                <a:lnTo>
                  <a:pt x="31750" y="965200"/>
                </a:lnTo>
                <a:lnTo>
                  <a:pt x="44450" y="965200"/>
                </a:lnTo>
                <a:lnTo>
                  <a:pt x="44450" y="952500"/>
                </a:lnTo>
                <a:close/>
              </a:path>
              <a:path w="76200" h="1088389">
                <a:moveTo>
                  <a:pt x="44450" y="977900"/>
                </a:moveTo>
                <a:lnTo>
                  <a:pt x="31750" y="977900"/>
                </a:lnTo>
                <a:lnTo>
                  <a:pt x="31750" y="990600"/>
                </a:lnTo>
                <a:lnTo>
                  <a:pt x="44450" y="990600"/>
                </a:lnTo>
                <a:lnTo>
                  <a:pt x="44450" y="977900"/>
                </a:lnTo>
                <a:close/>
              </a:path>
              <a:path w="76200" h="1088389">
                <a:moveTo>
                  <a:pt x="31750" y="1013468"/>
                </a:moveTo>
                <a:lnTo>
                  <a:pt x="23252" y="1015178"/>
                </a:lnTo>
                <a:lnTo>
                  <a:pt x="11144" y="1023334"/>
                </a:lnTo>
                <a:lnTo>
                  <a:pt x="2988" y="1035442"/>
                </a:lnTo>
                <a:lnTo>
                  <a:pt x="0" y="1050290"/>
                </a:lnTo>
                <a:lnTo>
                  <a:pt x="2988" y="1065137"/>
                </a:lnTo>
                <a:lnTo>
                  <a:pt x="11144" y="1077245"/>
                </a:lnTo>
                <a:lnTo>
                  <a:pt x="23252" y="1085401"/>
                </a:lnTo>
                <a:lnTo>
                  <a:pt x="38100" y="1088390"/>
                </a:lnTo>
                <a:lnTo>
                  <a:pt x="52947" y="1085401"/>
                </a:lnTo>
                <a:lnTo>
                  <a:pt x="65055" y="1077245"/>
                </a:lnTo>
                <a:lnTo>
                  <a:pt x="73211" y="1065137"/>
                </a:lnTo>
                <a:lnTo>
                  <a:pt x="76200" y="1050290"/>
                </a:lnTo>
                <a:lnTo>
                  <a:pt x="74410" y="1041400"/>
                </a:lnTo>
                <a:lnTo>
                  <a:pt x="31750" y="1041400"/>
                </a:lnTo>
                <a:lnTo>
                  <a:pt x="31750" y="1028700"/>
                </a:lnTo>
                <a:lnTo>
                  <a:pt x="68669" y="1028700"/>
                </a:lnTo>
                <a:lnTo>
                  <a:pt x="65055" y="1023334"/>
                </a:lnTo>
                <a:lnTo>
                  <a:pt x="54166" y="1016000"/>
                </a:lnTo>
                <a:lnTo>
                  <a:pt x="31750" y="1016000"/>
                </a:lnTo>
                <a:lnTo>
                  <a:pt x="31750" y="1013468"/>
                </a:lnTo>
                <a:close/>
              </a:path>
              <a:path w="76200" h="1088389">
                <a:moveTo>
                  <a:pt x="44450" y="1028700"/>
                </a:moveTo>
                <a:lnTo>
                  <a:pt x="31750" y="1028700"/>
                </a:lnTo>
                <a:lnTo>
                  <a:pt x="31750" y="1041400"/>
                </a:lnTo>
                <a:lnTo>
                  <a:pt x="44450" y="1041400"/>
                </a:lnTo>
                <a:lnTo>
                  <a:pt x="44450" y="1028700"/>
                </a:lnTo>
                <a:close/>
              </a:path>
              <a:path w="76200" h="1088389">
                <a:moveTo>
                  <a:pt x="68669" y="1028700"/>
                </a:moveTo>
                <a:lnTo>
                  <a:pt x="44450" y="1028700"/>
                </a:lnTo>
                <a:lnTo>
                  <a:pt x="44450" y="1041400"/>
                </a:lnTo>
                <a:lnTo>
                  <a:pt x="74410" y="1041400"/>
                </a:lnTo>
                <a:lnTo>
                  <a:pt x="73211" y="1035442"/>
                </a:lnTo>
                <a:lnTo>
                  <a:pt x="68669" y="1028700"/>
                </a:lnTo>
                <a:close/>
              </a:path>
              <a:path w="76200" h="1088389">
                <a:moveTo>
                  <a:pt x="38100" y="1012189"/>
                </a:moveTo>
                <a:lnTo>
                  <a:pt x="31750" y="1013468"/>
                </a:lnTo>
                <a:lnTo>
                  <a:pt x="31750" y="1016000"/>
                </a:lnTo>
                <a:lnTo>
                  <a:pt x="44450" y="1016000"/>
                </a:lnTo>
                <a:lnTo>
                  <a:pt x="44450" y="1013468"/>
                </a:lnTo>
                <a:lnTo>
                  <a:pt x="38100" y="1012189"/>
                </a:lnTo>
                <a:close/>
              </a:path>
              <a:path w="76200" h="1088389">
                <a:moveTo>
                  <a:pt x="44450" y="1013468"/>
                </a:moveTo>
                <a:lnTo>
                  <a:pt x="44450" y="1016000"/>
                </a:lnTo>
                <a:lnTo>
                  <a:pt x="54166" y="1016000"/>
                </a:lnTo>
                <a:lnTo>
                  <a:pt x="52947" y="1015178"/>
                </a:lnTo>
                <a:lnTo>
                  <a:pt x="44450" y="1013468"/>
                </a:lnTo>
                <a:close/>
              </a:path>
              <a:path w="76200" h="1088389">
                <a:moveTo>
                  <a:pt x="44450" y="1003300"/>
                </a:moveTo>
                <a:lnTo>
                  <a:pt x="31750" y="1003300"/>
                </a:lnTo>
                <a:lnTo>
                  <a:pt x="31750" y="1013468"/>
                </a:lnTo>
                <a:lnTo>
                  <a:pt x="38100" y="1012189"/>
                </a:lnTo>
                <a:lnTo>
                  <a:pt x="44450" y="1012189"/>
                </a:lnTo>
                <a:lnTo>
                  <a:pt x="44450" y="1003300"/>
                </a:lnTo>
                <a:close/>
              </a:path>
              <a:path w="76200" h="1088389">
                <a:moveTo>
                  <a:pt x="44450" y="1012189"/>
                </a:moveTo>
                <a:lnTo>
                  <a:pt x="38100" y="1012189"/>
                </a:lnTo>
                <a:lnTo>
                  <a:pt x="44450" y="1013468"/>
                </a:lnTo>
                <a:lnTo>
                  <a:pt x="44450" y="101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948432" y="5360923"/>
            <a:ext cx="7277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Increase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16114" y="2126945"/>
            <a:ext cx="3940810" cy="757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36854" algn="l"/>
              </a:tabLst>
            </a:pP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module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Admin/Expert</a:t>
            </a:r>
            <a:r>
              <a:rPr sz="1600" spc="3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have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permission access to update, </a:t>
            </a:r>
            <a:r>
              <a:rPr sz="1600" dirty="0">
                <a:latin typeface="Times New Roman"/>
                <a:cs typeface="Times New Roman"/>
              </a:rPr>
              <a:t>delete </a:t>
            </a:r>
            <a:r>
              <a:rPr sz="1600" spc="-25" dirty="0">
                <a:latin typeface="Times New Roman"/>
                <a:cs typeface="Times New Roman"/>
              </a:rPr>
              <a:t>MSP’s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farming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products.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16114" y="3102991"/>
            <a:ext cx="394779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33679" algn="l"/>
              </a:tabLst>
            </a:pPr>
            <a:r>
              <a:rPr sz="1600" spc="-5" dirty="0">
                <a:latin typeface="Times New Roman"/>
                <a:cs typeface="Times New Roman"/>
              </a:rPr>
              <a:t>When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Admin</a:t>
            </a:r>
            <a:r>
              <a:rPr sz="1600" dirty="0">
                <a:latin typeface="Times New Roman"/>
                <a:cs typeface="Times New Roman"/>
              </a:rPr>
              <a:t> deletes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updates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MSP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details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given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charts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updates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updates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it.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420479" y="0"/>
            <a:ext cx="2778125" cy="2596515"/>
            <a:chOff x="9420479" y="0"/>
            <a:chExt cx="2778125" cy="2596515"/>
          </a:xfrm>
        </p:grpSpPr>
        <p:sp>
          <p:nvSpPr>
            <p:cNvPr id="25" name="object 25"/>
            <p:cNvSpPr/>
            <p:nvPr/>
          </p:nvSpPr>
          <p:spPr>
            <a:xfrm>
              <a:off x="11079480" y="374904"/>
              <a:ext cx="1112520" cy="2212975"/>
            </a:xfrm>
            <a:custGeom>
              <a:avLst/>
              <a:gdLst/>
              <a:ahLst/>
              <a:cxnLst/>
              <a:rect l="l" t="t" r="r" b="b"/>
              <a:pathLst>
                <a:path w="1112520" h="2212975">
                  <a:moveTo>
                    <a:pt x="1112520" y="0"/>
                  </a:moveTo>
                  <a:lnTo>
                    <a:pt x="0" y="1106424"/>
                  </a:lnTo>
                  <a:lnTo>
                    <a:pt x="1112520" y="2212848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079480" y="374904"/>
              <a:ext cx="1112520" cy="2212975"/>
            </a:xfrm>
            <a:custGeom>
              <a:avLst/>
              <a:gdLst/>
              <a:ahLst/>
              <a:cxnLst/>
              <a:rect l="l" t="t" r="r" b="b"/>
              <a:pathLst>
                <a:path w="1112520" h="2212975">
                  <a:moveTo>
                    <a:pt x="1112520" y="2212848"/>
                  </a:moveTo>
                  <a:lnTo>
                    <a:pt x="0" y="1106424"/>
                  </a:lnTo>
                  <a:lnTo>
                    <a:pt x="1112520" y="0"/>
                  </a:lnTo>
                  <a:lnTo>
                    <a:pt x="1112520" y="2212848"/>
                  </a:lnTo>
                </a:path>
              </a:pathLst>
            </a:custGeom>
            <a:ln w="12700">
              <a:solidFill>
                <a:srgbClr val="F8D3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426829" y="4063"/>
              <a:ext cx="1617980" cy="811530"/>
            </a:xfrm>
            <a:custGeom>
              <a:avLst/>
              <a:gdLst/>
              <a:ahLst/>
              <a:cxnLst/>
              <a:rect l="l" t="t" r="r" b="b"/>
              <a:pathLst>
                <a:path w="1617979" h="811530">
                  <a:moveTo>
                    <a:pt x="1617599" y="0"/>
                  </a:moveTo>
                  <a:lnTo>
                    <a:pt x="0" y="4952"/>
                  </a:lnTo>
                  <a:lnTo>
                    <a:pt x="806323" y="811275"/>
                  </a:lnTo>
                  <a:lnTo>
                    <a:pt x="1617599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426829" y="4063"/>
              <a:ext cx="1617980" cy="811530"/>
            </a:xfrm>
            <a:custGeom>
              <a:avLst/>
              <a:gdLst/>
              <a:ahLst/>
              <a:cxnLst/>
              <a:rect l="l" t="t" r="r" b="b"/>
              <a:pathLst>
                <a:path w="1617979" h="811530">
                  <a:moveTo>
                    <a:pt x="806323" y="811275"/>
                  </a:moveTo>
                  <a:lnTo>
                    <a:pt x="0" y="4952"/>
                  </a:lnTo>
                  <a:lnTo>
                    <a:pt x="1617599" y="0"/>
                  </a:lnTo>
                  <a:lnTo>
                    <a:pt x="806323" y="811275"/>
                  </a:lnTo>
                  <a:close/>
                </a:path>
              </a:pathLst>
            </a:custGeom>
            <a:ln w="1270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56620" y="109727"/>
              <a:ext cx="941831" cy="4511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603" y="1745255"/>
            <a:ext cx="5449369" cy="3257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6350" y="5934202"/>
            <a:ext cx="1262380" cy="930275"/>
            <a:chOff x="-6350" y="5934202"/>
            <a:chExt cx="1262380" cy="930275"/>
          </a:xfrm>
        </p:grpSpPr>
        <p:sp>
          <p:nvSpPr>
            <p:cNvPr id="4" name="object 4"/>
            <p:cNvSpPr/>
            <p:nvPr/>
          </p:nvSpPr>
          <p:spPr>
            <a:xfrm>
              <a:off x="0" y="5940552"/>
              <a:ext cx="1249680" cy="917575"/>
            </a:xfrm>
            <a:custGeom>
              <a:avLst/>
              <a:gdLst/>
              <a:ahLst/>
              <a:cxnLst/>
              <a:rect l="l" t="t" r="r" b="b"/>
              <a:pathLst>
                <a:path w="1249680" h="917575">
                  <a:moveTo>
                    <a:pt x="1249680" y="0"/>
                  </a:moveTo>
                  <a:lnTo>
                    <a:pt x="0" y="182377"/>
                  </a:lnTo>
                  <a:lnTo>
                    <a:pt x="1249680" y="917445"/>
                  </a:lnTo>
                  <a:lnTo>
                    <a:pt x="1249680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940552"/>
              <a:ext cx="1249680" cy="917575"/>
            </a:xfrm>
            <a:custGeom>
              <a:avLst/>
              <a:gdLst/>
              <a:ahLst/>
              <a:cxnLst/>
              <a:rect l="l" t="t" r="r" b="b"/>
              <a:pathLst>
                <a:path w="1249680" h="917575">
                  <a:moveTo>
                    <a:pt x="0" y="182377"/>
                  </a:moveTo>
                  <a:lnTo>
                    <a:pt x="1249680" y="0"/>
                  </a:lnTo>
                  <a:lnTo>
                    <a:pt x="1249680" y="917445"/>
                  </a:lnTo>
                </a:path>
              </a:pathLst>
            </a:custGeom>
            <a:ln w="1270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0"/>
            <a:ext cx="713740" cy="692785"/>
            <a:chOff x="-6350" y="0"/>
            <a:chExt cx="713740" cy="692785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701040" cy="680085"/>
            </a:xfrm>
            <a:custGeom>
              <a:avLst/>
              <a:gdLst/>
              <a:ahLst/>
              <a:cxnLst/>
              <a:rect l="l" t="t" r="r" b="b"/>
              <a:pathLst>
                <a:path w="701040" h="680085">
                  <a:moveTo>
                    <a:pt x="562774" y="0"/>
                  </a:moveTo>
                  <a:lnTo>
                    <a:pt x="0" y="0"/>
                  </a:lnTo>
                  <a:lnTo>
                    <a:pt x="0" y="679703"/>
                  </a:lnTo>
                  <a:lnTo>
                    <a:pt x="559003" y="679703"/>
                  </a:lnTo>
                  <a:lnTo>
                    <a:pt x="701040" y="335279"/>
                  </a:lnTo>
                  <a:lnTo>
                    <a:pt x="562774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01040" cy="680085"/>
            </a:xfrm>
            <a:custGeom>
              <a:avLst/>
              <a:gdLst/>
              <a:ahLst/>
              <a:cxnLst/>
              <a:rect l="l" t="t" r="r" b="b"/>
              <a:pathLst>
                <a:path w="701040" h="680085">
                  <a:moveTo>
                    <a:pt x="562774" y="0"/>
                  </a:moveTo>
                  <a:lnTo>
                    <a:pt x="701040" y="335279"/>
                  </a:lnTo>
                  <a:lnTo>
                    <a:pt x="559003" y="679703"/>
                  </a:lnTo>
                  <a:lnTo>
                    <a:pt x="0" y="679703"/>
                  </a:lnTo>
                </a:path>
              </a:pathLst>
            </a:custGeom>
            <a:ln w="12700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21429" y="483870"/>
            <a:ext cx="4549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Franklin Gothic Medium"/>
                <a:cs typeface="Franklin Gothic Medium"/>
              </a:rPr>
              <a:t>Soil-Snap-Report-Module</a:t>
            </a:r>
            <a:r>
              <a:rPr sz="2400" spc="-75" dirty="0">
                <a:latin typeface="Franklin Gothic Medium"/>
                <a:cs typeface="Franklin Gothic Medium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(For</a:t>
            </a:r>
            <a:r>
              <a:rPr sz="2400" spc="-60" dirty="0">
                <a:latin typeface="Franklin Gothic Medium"/>
                <a:cs typeface="Franklin Gothic Medium"/>
              </a:rPr>
              <a:t> </a:t>
            </a:r>
            <a:r>
              <a:rPr sz="2400" spc="10" dirty="0">
                <a:latin typeface="Franklin Gothic Medium"/>
                <a:cs typeface="Franklin Gothic Medium"/>
              </a:rPr>
              <a:t>User)</a:t>
            </a:r>
            <a:endParaRPr sz="2400">
              <a:latin typeface="Franklin Gothic Medium"/>
              <a:cs typeface="Franklin Gothic Mediu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37788" y="2369820"/>
            <a:ext cx="2004695" cy="87630"/>
          </a:xfrm>
          <a:custGeom>
            <a:avLst/>
            <a:gdLst/>
            <a:ahLst/>
            <a:cxnLst/>
            <a:rect l="l" t="t" r="r" b="b"/>
            <a:pathLst>
              <a:path w="2004695" h="87630">
                <a:moveTo>
                  <a:pt x="38353" y="0"/>
                </a:moveTo>
                <a:lnTo>
                  <a:pt x="23485" y="2913"/>
                </a:lnTo>
                <a:lnTo>
                  <a:pt x="11318" y="11017"/>
                </a:lnTo>
                <a:lnTo>
                  <a:pt x="3081" y="23074"/>
                </a:lnTo>
                <a:lnTo>
                  <a:pt x="0" y="37845"/>
                </a:lnTo>
                <a:lnTo>
                  <a:pt x="2913" y="52714"/>
                </a:lnTo>
                <a:lnTo>
                  <a:pt x="11017" y="64881"/>
                </a:lnTo>
                <a:lnTo>
                  <a:pt x="23074" y="73118"/>
                </a:lnTo>
                <a:lnTo>
                  <a:pt x="37846" y="76200"/>
                </a:lnTo>
                <a:lnTo>
                  <a:pt x="52714" y="73286"/>
                </a:lnTo>
                <a:lnTo>
                  <a:pt x="64881" y="65182"/>
                </a:lnTo>
                <a:lnTo>
                  <a:pt x="73118" y="53125"/>
                </a:lnTo>
                <a:lnTo>
                  <a:pt x="74877" y="44690"/>
                </a:lnTo>
                <a:lnTo>
                  <a:pt x="50800" y="44576"/>
                </a:lnTo>
                <a:lnTo>
                  <a:pt x="38100" y="44450"/>
                </a:lnTo>
                <a:lnTo>
                  <a:pt x="38100" y="31750"/>
                </a:lnTo>
                <a:lnTo>
                  <a:pt x="74906" y="31750"/>
                </a:lnTo>
                <a:lnTo>
                  <a:pt x="73286" y="23485"/>
                </a:lnTo>
                <a:lnTo>
                  <a:pt x="65182" y="11318"/>
                </a:lnTo>
                <a:lnTo>
                  <a:pt x="53125" y="3081"/>
                </a:lnTo>
                <a:lnTo>
                  <a:pt x="38353" y="0"/>
                </a:lnTo>
                <a:close/>
              </a:path>
              <a:path w="2004695" h="87630">
                <a:moveTo>
                  <a:pt x="76200" y="38353"/>
                </a:moveTo>
                <a:lnTo>
                  <a:pt x="74877" y="44690"/>
                </a:lnTo>
                <a:lnTo>
                  <a:pt x="76200" y="44703"/>
                </a:lnTo>
                <a:lnTo>
                  <a:pt x="76200" y="38353"/>
                </a:lnTo>
                <a:close/>
              </a:path>
              <a:path w="2004695" h="87630">
                <a:moveTo>
                  <a:pt x="63500" y="31876"/>
                </a:moveTo>
                <a:lnTo>
                  <a:pt x="63500" y="44576"/>
                </a:lnTo>
                <a:lnTo>
                  <a:pt x="74877" y="44690"/>
                </a:lnTo>
                <a:lnTo>
                  <a:pt x="76200" y="38353"/>
                </a:lnTo>
                <a:lnTo>
                  <a:pt x="74953" y="31991"/>
                </a:lnTo>
                <a:lnTo>
                  <a:pt x="63500" y="31876"/>
                </a:lnTo>
                <a:close/>
              </a:path>
              <a:path w="2004695" h="87630">
                <a:moveTo>
                  <a:pt x="38100" y="31750"/>
                </a:moveTo>
                <a:lnTo>
                  <a:pt x="38100" y="44450"/>
                </a:lnTo>
                <a:lnTo>
                  <a:pt x="50800" y="44576"/>
                </a:lnTo>
                <a:lnTo>
                  <a:pt x="50800" y="31876"/>
                </a:lnTo>
                <a:lnTo>
                  <a:pt x="38100" y="31750"/>
                </a:lnTo>
                <a:close/>
              </a:path>
              <a:path w="2004695" h="87630">
                <a:moveTo>
                  <a:pt x="74906" y="31750"/>
                </a:moveTo>
                <a:lnTo>
                  <a:pt x="38100" y="31750"/>
                </a:lnTo>
                <a:lnTo>
                  <a:pt x="50800" y="31876"/>
                </a:lnTo>
                <a:lnTo>
                  <a:pt x="50800" y="44576"/>
                </a:lnTo>
                <a:lnTo>
                  <a:pt x="63500" y="44576"/>
                </a:lnTo>
                <a:lnTo>
                  <a:pt x="63500" y="31876"/>
                </a:lnTo>
                <a:lnTo>
                  <a:pt x="74931" y="31876"/>
                </a:lnTo>
                <a:close/>
              </a:path>
              <a:path w="2004695" h="87630">
                <a:moveTo>
                  <a:pt x="74953" y="31991"/>
                </a:moveTo>
                <a:lnTo>
                  <a:pt x="76200" y="38353"/>
                </a:lnTo>
                <a:lnTo>
                  <a:pt x="76200" y="32003"/>
                </a:lnTo>
                <a:lnTo>
                  <a:pt x="74953" y="31991"/>
                </a:lnTo>
                <a:close/>
              </a:path>
              <a:path w="2004695" h="87630">
                <a:moveTo>
                  <a:pt x="74931" y="31876"/>
                </a:moveTo>
                <a:lnTo>
                  <a:pt x="63500" y="31876"/>
                </a:lnTo>
                <a:lnTo>
                  <a:pt x="74953" y="31991"/>
                </a:lnTo>
                <a:close/>
              </a:path>
              <a:path w="2004695" h="87630">
                <a:moveTo>
                  <a:pt x="88900" y="32003"/>
                </a:moveTo>
                <a:lnTo>
                  <a:pt x="88900" y="44703"/>
                </a:lnTo>
                <a:lnTo>
                  <a:pt x="101600" y="44830"/>
                </a:lnTo>
                <a:lnTo>
                  <a:pt x="101600" y="32130"/>
                </a:lnTo>
                <a:lnTo>
                  <a:pt x="88900" y="32003"/>
                </a:lnTo>
                <a:close/>
              </a:path>
              <a:path w="2004695" h="87630">
                <a:moveTo>
                  <a:pt x="114300" y="32130"/>
                </a:moveTo>
                <a:lnTo>
                  <a:pt x="114300" y="44830"/>
                </a:lnTo>
                <a:lnTo>
                  <a:pt x="127000" y="44957"/>
                </a:lnTo>
                <a:lnTo>
                  <a:pt x="127000" y="32257"/>
                </a:lnTo>
                <a:lnTo>
                  <a:pt x="114300" y="32130"/>
                </a:lnTo>
                <a:close/>
              </a:path>
              <a:path w="2004695" h="87630">
                <a:moveTo>
                  <a:pt x="152400" y="32384"/>
                </a:moveTo>
                <a:lnTo>
                  <a:pt x="139700" y="32384"/>
                </a:lnTo>
                <a:lnTo>
                  <a:pt x="139700" y="45084"/>
                </a:lnTo>
                <a:lnTo>
                  <a:pt x="152400" y="45084"/>
                </a:lnTo>
                <a:lnTo>
                  <a:pt x="152400" y="32384"/>
                </a:lnTo>
                <a:close/>
              </a:path>
              <a:path w="2004695" h="87630">
                <a:moveTo>
                  <a:pt x="177800" y="32512"/>
                </a:moveTo>
                <a:lnTo>
                  <a:pt x="165100" y="32512"/>
                </a:lnTo>
                <a:lnTo>
                  <a:pt x="165100" y="45212"/>
                </a:lnTo>
                <a:lnTo>
                  <a:pt x="177800" y="45212"/>
                </a:lnTo>
                <a:lnTo>
                  <a:pt x="177800" y="32512"/>
                </a:lnTo>
                <a:close/>
              </a:path>
              <a:path w="2004695" h="87630">
                <a:moveTo>
                  <a:pt x="203200" y="32638"/>
                </a:moveTo>
                <a:lnTo>
                  <a:pt x="190500" y="32638"/>
                </a:lnTo>
                <a:lnTo>
                  <a:pt x="190500" y="45338"/>
                </a:lnTo>
                <a:lnTo>
                  <a:pt x="203200" y="45338"/>
                </a:lnTo>
                <a:lnTo>
                  <a:pt x="203200" y="32638"/>
                </a:lnTo>
                <a:close/>
              </a:path>
              <a:path w="2004695" h="87630">
                <a:moveTo>
                  <a:pt x="215900" y="32765"/>
                </a:moveTo>
                <a:lnTo>
                  <a:pt x="215900" y="45465"/>
                </a:lnTo>
                <a:lnTo>
                  <a:pt x="228600" y="45592"/>
                </a:lnTo>
                <a:lnTo>
                  <a:pt x="228600" y="32892"/>
                </a:lnTo>
                <a:lnTo>
                  <a:pt x="215900" y="32765"/>
                </a:lnTo>
                <a:close/>
              </a:path>
              <a:path w="2004695" h="87630">
                <a:moveTo>
                  <a:pt x="241300" y="32892"/>
                </a:moveTo>
                <a:lnTo>
                  <a:pt x="241300" y="45592"/>
                </a:lnTo>
                <a:lnTo>
                  <a:pt x="254000" y="45719"/>
                </a:lnTo>
                <a:lnTo>
                  <a:pt x="254000" y="33019"/>
                </a:lnTo>
                <a:lnTo>
                  <a:pt x="241300" y="32892"/>
                </a:lnTo>
                <a:close/>
              </a:path>
              <a:path w="2004695" h="87630">
                <a:moveTo>
                  <a:pt x="266700" y="33019"/>
                </a:moveTo>
                <a:lnTo>
                  <a:pt x="266700" y="45719"/>
                </a:lnTo>
                <a:lnTo>
                  <a:pt x="279400" y="45846"/>
                </a:lnTo>
                <a:lnTo>
                  <a:pt x="279400" y="33146"/>
                </a:lnTo>
                <a:lnTo>
                  <a:pt x="266700" y="33019"/>
                </a:lnTo>
                <a:close/>
              </a:path>
              <a:path w="2004695" h="87630">
                <a:moveTo>
                  <a:pt x="292100" y="33146"/>
                </a:moveTo>
                <a:lnTo>
                  <a:pt x="292100" y="45846"/>
                </a:lnTo>
                <a:lnTo>
                  <a:pt x="304800" y="45974"/>
                </a:lnTo>
                <a:lnTo>
                  <a:pt x="304800" y="33274"/>
                </a:lnTo>
                <a:lnTo>
                  <a:pt x="292100" y="33146"/>
                </a:lnTo>
                <a:close/>
              </a:path>
              <a:path w="2004695" h="87630">
                <a:moveTo>
                  <a:pt x="330200" y="33400"/>
                </a:moveTo>
                <a:lnTo>
                  <a:pt x="317500" y="33400"/>
                </a:lnTo>
                <a:lnTo>
                  <a:pt x="317500" y="46100"/>
                </a:lnTo>
                <a:lnTo>
                  <a:pt x="330200" y="46100"/>
                </a:lnTo>
                <a:lnTo>
                  <a:pt x="330200" y="33400"/>
                </a:lnTo>
                <a:close/>
              </a:path>
              <a:path w="2004695" h="87630">
                <a:moveTo>
                  <a:pt x="355600" y="33527"/>
                </a:moveTo>
                <a:lnTo>
                  <a:pt x="342900" y="33527"/>
                </a:lnTo>
                <a:lnTo>
                  <a:pt x="342900" y="46227"/>
                </a:lnTo>
                <a:lnTo>
                  <a:pt x="355600" y="46227"/>
                </a:lnTo>
                <a:lnTo>
                  <a:pt x="355600" y="33527"/>
                </a:lnTo>
                <a:close/>
              </a:path>
              <a:path w="2004695" h="87630">
                <a:moveTo>
                  <a:pt x="381000" y="33654"/>
                </a:moveTo>
                <a:lnTo>
                  <a:pt x="368300" y="33654"/>
                </a:lnTo>
                <a:lnTo>
                  <a:pt x="368300" y="46354"/>
                </a:lnTo>
                <a:lnTo>
                  <a:pt x="381000" y="46354"/>
                </a:lnTo>
                <a:lnTo>
                  <a:pt x="381000" y="33654"/>
                </a:lnTo>
                <a:close/>
              </a:path>
              <a:path w="2004695" h="87630">
                <a:moveTo>
                  <a:pt x="393700" y="33781"/>
                </a:moveTo>
                <a:lnTo>
                  <a:pt x="393700" y="46481"/>
                </a:lnTo>
                <a:lnTo>
                  <a:pt x="406400" y="46608"/>
                </a:lnTo>
                <a:lnTo>
                  <a:pt x="406400" y="33908"/>
                </a:lnTo>
                <a:lnTo>
                  <a:pt x="393700" y="33781"/>
                </a:lnTo>
                <a:close/>
              </a:path>
              <a:path w="2004695" h="87630">
                <a:moveTo>
                  <a:pt x="419100" y="33908"/>
                </a:moveTo>
                <a:lnTo>
                  <a:pt x="419100" y="46608"/>
                </a:lnTo>
                <a:lnTo>
                  <a:pt x="431800" y="46735"/>
                </a:lnTo>
                <a:lnTo>
                  <a:pt x="431800" y="34035"/>
                </a:lnTo>
                <a:lnTo>
                  <a:pt x="419100" y="33908"/>
                </a:lnTo>
                <a:close/>
              </a:path>
              <a:path w="2004695" h="87630">
                <a:moveTo>
                  <a:pt x="444500" y="34035"/>
                </a:moveTo>
                <a:lnTo>
                  <a:pt x="444500" y="46735"/>
                </a:lnTo>
                <a:lnTo>
                  <a:pt x="457200" y="46862"/>
                </a:lnTo>
                <a:lnTo>
                  <a:pt x="457200" y="34162"/>
                </a:lnTo>
                <a:lnTo>
                  <a:pt x="444500" y="34035"/>
                </a:lnTo>
                <a:close/>
              </a:path>
              <a:path w="2004695" h="87630">
                <a:moveTo>
                  <a:pt x="469900" y="34162"/>
                </a:moveTo>
                <a:lnTo>
                  <a:pt x="469900" y="46862"/>
                </a:lnTo>
                <a:lnTo>
                  <a:pt x="482600" y="46989"/>
                </a:lnTo>
                <a:lnTo>
                  <a:pt x="482600" y="34289"/>
                </a:lnTo>
                <a:lnTo>
                  <a:pt x="469900" y="34162"/>
                </a:lnTo>
                <a:close/>
              </a:path>
              <a:path w="2004695" h="87630">
                <a:moveTo>
                  <a:pt x="508000" y="34416"/>
                </a:moveTo>
                <a:lnTo>
                  <a:pt x="495300" y="34416"/>
                </a:lnTo>
                <a:lnTo>
                  <a:pt x="495300" y="47116"/>
                </a:lnTo>
                <a:lnTo>
                  <a:pt x="508000" y="47116"/>
                </a:lnTo>
                <a:lnTo>
                  <a:pt x="508000" y="34416"/>
                </a:lnTo>
                <a:close/>
              </a:path>
              <a:path w="2004695" h="87630">
                <a:moveTo>
                  <a:pt x="533400" y="34543"/>
                </a:moveTo>
                <a:lnTo>
                  <a:pt x="520700" y="34543"/>
                </a:lnTo>
                <a:lnTo>
                  <a:pt x="520700" y="47243"/>
                </a:lnTo>
                <a:lnTo>
                  <a:pt x="533400" y="47243"/>
                </a:lnTo>
                <a:lnTo>
                  <a:pt x="533400" y="34543"/>
                </a:lnTo>
                <a:close/>
              </a:path>
              <a:path w="2004695" h="87630">
                <a:moveTo>
                  <a:pt x="558800" y="34670"/>
                </a:moveTo>
                <a:lnTo>
                  <a:pt x="546100" y="34670"/>
                </a:lnTo>
                <a:lnTo>
                  <a:pt x="546100" y="47370"/>
                </a:lnTo>
                <a:lnTo>
                  <a:pt x="558800" y="47370"/>
                </a:lnTo>
                <a:lnTo>
                  <a:pt x="558800" y="34670"/>
                </a:lnTo>
                <a:close/>
              </a:path>
              <a:path w="2004695" h="87630">
                <a:moveTo>
                  <a:pt x="571500" y="34797"/>
                </a:moveTo>
                <a:lnTo>
                  <a:pt x="571500" y="47497"/>
                </a:lnTo>
                <a:lnTo>
                  <a:pt x="584200" y="47625"/>
                </a:lnTo>
                <a:lnTo>
                  <a:pt x="584200" y="34925"/>
                </a:lnTo>
                <a:lnTo>
                  <a:pt x="571500" y="34797"/>
                </a:lnTo>
                <a:close/>
              </a:path>
              <a:path w="2004695" h="87630">
                <a:moveTo>
                  <a:pt x="596900" y="34925"/>
                </a:moveTo>
                <a:lnTo>
                  <a:pt x="596900" y="47625"/>
                </a:lnTo>
                <a:lnTo>
                  <a:pt x="609600" y="47751"/>
                </a:lnTo>
                <a:lnTo>
                  <a:pt x="609600" y="35051"/>
                </a:lnTo>
                <a:lnTo>
                  <a:pt x="596900" y="34925"/>
                </a:lnTo>
                <a:close/>
              </a:path>
              <a:path w="2004695" h="87630">
                <a:moveTo>
                  <a:pt x="622300" y="35051"/>
                </a:moveTo>
                <a:lnTo>
                  <a:pt x="622300" y="47751"/>
                </a:lnTo>
                <a:lnTo>
                  <a:pt x="635000" y="47878"/>
                </a:lnTo>
                <a:lnTo>
                  <a:pt x="635000" y="35178"/>
                </a:lnTo>
                <a:lnTo>
                  <a:pt x="622300" y="35051"/>
                </a:lnTo>
                <a:close/>
              </a:path>
              <a:path w="2004695" h="87630">
                <a:moveTo>
                  <a:pt x="647700" y="35178"/>
                </a:moveTo>
                <a:lnTo>
                  <a:pt x="647700" y="47878"/>
                </a:lnTo>
                <a:lnTo>
                  <a:pt x="660400" y="48005"/>
                </a:lnTo>
                <a:lnTo>
                  <a:pt x="660400" y="35305"/>
                </a:lnTo>
                <a:lnTo>
                  <a:pt x="647700" y="35178"/>
                </a:lnTo>
                <a:close/>
              </a:path>
              <a:path w="2004695" h="87630">
                <a:moveTo>
                  <a:pt x="685800" y="35432"/>
                </a:moveTo>
                <a:lnTo>
                  <a:pt x="673100" y="35432"/>
                </a:lnTo>
                <a:lnTo>
                  <a:pt x="673100" y="48132"/>
                </a:lnTo>
                <a:lnTo>
                  <a:pt x="685800" y="48132"/>
                </a:lnTo>
                <a:lnTo>
                  <a:pt x="685800" y="35432"/>
                </a:lnTo>
                <a:close/>
              </a:path>
              <a:path w="2004695" h="87630">
                <a:moveTo>
                  <a:pt x="711200" y="35559"/>
                </a:moveTo>
                <a:lnTo>
                  <a:pt x="698500" y="35559"/>
                </a:lnTo>
                <a:lnTo>
                  <a:pt x="698500" y="48259"/>
                </a:lnTo>
                <a:lnTo>
                  <a:pt x="711200" y="48259"/>
                </a:lnTo>
                <a:lnTo>
                  <a:pt x="711200" y="35559"/>
                </a:lnTo>
                <a:close/>
              </a:path>
              <a:path w="2004695" h="87630">
                <a:moveTo>
                  <a:pt x="736600" y="35687"/>
                </a:moveTo>
                <a:lnTo>
                  <a:pt x="723900" y="35687"/>
                </a:lnTo>
                <a:lnTo>
                  <a:pt x="723900" y="48387"/>
                </a:lnTo>
                <a:lnTo>
                  <a:pt x="736600" y="48387"/>
                </a:lnTo>
                <a:lnTo>
                  <a:pt x="736600" y="35687"/>
                </a:lnTo>
                <a:close/>
              </a:path>
              <a:path w="2004695" h="87630">
                <a:moveTo>
                  <a:pt x="749300" y="35813"/>
                </a:moveTo>
                <a:lnTo>
                  <a:pt x="749300" y="48513"/>
                </a:lnTo>
                <a:lnTo>
                  <a:pt x="762000" y="48640"/>
                </a:lnTo>
                <a:lnTo>
                  <a:pt x="762000" y="35940"/>
                </a:lnTo>
                <a:lnTo>
                  <a:pt x="749300" y="35813"/>
                </a:lnTo>
                <a:close/>
              </a:path>
              <a:path w="2004695" h="87630">
                <a:moveTo>
                  <a:pt x="774700" y="35940"/>
                </a:moveTo>
                <a:lnTo>
                  <a:pt x="774700" y="48640"/>
                </a:lnTo>
                <a:lnTo>
                  <a:pt x="787400" y="48767"/>
                </a:lnTo>
                <a:lnTo>
                  <a:pt x="787400" y="36067"/>
                </a:lnTo>
                <a:lnTo>
                  <a:pt x="774700" y="35940"/>
                </a:lnTo>
                <a:close/>
              </a:path>
              <a:path w="2004695" h="87630">
                <a:moveTo>
                  <a:pt x="800100" y="36067"/>
                </a:moveTo>
                <a:lnTo>
                  <a:pt x="800100" y="48767"/>
                </a:lnTo>
                <a:lnTo>
                  <a:pt x="812800" y="48894"/>
                </a:lnTo>
                <a:lnTo>
                  <a:pt x="812800" y="36194"/>
                </a:lnTo>
                <a:lnTo>
                  <a:pt x="800100" y="36067"/>
                </a:lnTo>
                <a:close/>
              </a:path>
              <a:path w="2004695" h="87630">
                <a:moveTo>
                  <a:pt x="825500" y="36194"/>
                </a:moveTo>
                <a:lnTo>
                  <a:pt x="825500" y="48894"/>
                </a:lnTo>
                <a:lnTo>
                  <a:pt x="838200" y="49021"/>
                </a:lnTo>
                <a:lnTo>
                  <a:pt x="838200" y="36321"/>
                </a:lnTo>
                <a:lnTo>
                  <a:pt x="825500" y="36194"/>
                </a:lnTo>
                <a:close/>
              </a:path>
              <a:path w="2004695" h="87630">
                <a:moveTo>
                  <a:pt x="863600" y="36449"/>
                </a:moveTo>
                <a:lnTo>
                  <a:pt x="850900" y="36449"/>
                </a:lnTo>
                <a:lnTo>
                  <a:pt x="850900" y="49149"/>
                </a:lnTo>
                <a:lnTo>
                  <a:pt x="863600" y="49149"/>
                </a:lnTo>
                <a:lnTo>
                  <a:pt x="863600" y="36449"/>
                </a:lnTo>
                <a:close/>
              </a:path>
              <a:path w="2004695" h="87630">
                <a:moveTo>
                  <a:pt x="889000" y="36575"/>
                </a:moveTo>
                <a:lnTo>
                  <a:pt x="876300" y="36575"/>
                </a:lnTo>
                <a:lnTo>
                  <a:pt x="876300" y="49275"/>
                </a:lnTo>
                <a:lnTo>
                  <a:pt x="889000" y="49275"/>
                </a:lnTo>
                <a:lnTo>
                  <a:pt x="889000" y="36575"/>
                </a:lnTo>
                <a:close/>
              </a:path>
              <a:path w="2004695" h="87630">
                <a:moveTo>
                  <a:pt x="914400" y="36702"/>
                </a:moveTo>
                <a:lnTo>
                  <a:pt x="901700" y="36702"/>
                </a:lnTo>
                <a:lnTo>
                  <a:pt x="901700" y="49402"/>
                </a:lnTo>
                <a:lnTo>
                  <a:pt x="914400" y="49402"/>
                </a:lnTo>
                <a:lnTo>
                  <a:pt x="914400" y="36702"/>
                </a:lnTo>
                <a:close/>
              </a:path>
              <a:path w="2004695" h="87630">
                <a:moveTo>
                  <a:pt x="927100" y="36829"/>
                </a:moveTo>
                <a:lnTo>
                  <a:pt x="927100" y="49529"/>
                </a:lnTo>
                <a:lnTo>
                  <a:pt x="939800" y="49656"/>
                </a:lnTo>
                <a:lnTo>
                  <a:pt x="939800" y="36956"/>
                </a:lnTo>
                <a:lnTo>
                  <a:pt x="927100" y="36829"/>
                </a:lnTo>
                <a:close/>
              </a:path>
              <a:path w="2004695" h="87630">
                <a:moveTo>
                  <a:pt x="952500" y="36956"/>
                </a:moveTo>
                <a:lnTo>
                  <a:pt x="952500" y="49656"/>
                </a:lnTo>
                <a:lnTo>
                  <a:pt x="965200" y="49783"/>
                </a:lnTo>
                <a:lnTo>
                  <a:pt x="965200" y="37083"/>
                </a:lnTo>
                <a:lnTo>
                  <a:pt x="952500" y="36956"/>
                </a:lnTo>
                <a:close/>
              </a:path>
              <a:path w="2004695" h="87630">
                <a:moveTo>
                  <a:pt x="977900" y="37083"/>
                </a:moveTo>
                <a:lnTo>
                  <a:pt x="977900" y="49783"/>
                </a:lnTo>
                <a:lnTo>
                  <a:pt x="990600" y="49910"/>
                </a:lnTo>
                <a:lnTo>
                  <a:pt x="990600" y="37210"/>
                </a:lnTo>
                <a:lnTo>
                  <a:pt x="977900" y="37083"/>
                </a:lnTo>
                <a:close/>
              </a:path>
              <a:path w="2004695" h="87630">
                <a:moveTo>
                  <a:pt x="1003300" y="37210"/>
                </a:moveTo>
                <a:lnTo>
                  <a:pt x="1003300" y="49910"/>
                </a:lnTo>
                <a:lnTo>
                  <a:pt x="1016000" y="50037"/>
                </a:lnTo>
                <a:lnTo>
                  <a:pt x="1016000" y="37337"/>
                </a:lnTo>
                <a:lnTo>
                  <a:pt x="1003300" y="37210"/>
                </a:lnTo>
                <a:close/>
              </a:path>
              <a:path w="2004695" h="87630">
                <a:moveTo>
                  <a:pt x="1041400" y="37464"/>
                </a:moveTo>
                <a:lnTo>
                  <a:pt x="1028700" y="37464"/>
                </a:lnTo>
                <a:lnTo>
                  <a:pt x="1028700" y="50164"/>
                </a:lnTo>
                <a:lnTo>
                  <a:pt x="1041400" y="50164"/>
                </a:lnTo>
                <a:lnTo>
                  <a:pt x="1041400" y="37464"/>
                </a:lnTo>
                <a:close/>
              </a:path>
              <a:path w="2004695" h="87630">
                <a:moveTo>
                  <a:pt x="1066800" y="37591"/>
                </a:moveTo>
                <a:lnTo>
                  <a:pt x="1054100" y="37591"/>
                </a:lnTo>
                <a:lnTo>
                  <a:pt x="1054100" y="50291"/>
                </a:lnTo>
                <a:lnTo>
                  <a:pt x="1066800" y="50291"/>
                </a:lnTo>
                <a:lnTo>
                  <a:pt x="1066800" y="37591"/>
                </a:lnTo>
                <a:close/>
              </a:path>
              <a:path w="2004695" h="87630">
                <a:moveTo>
                  <a:pt x="1092200" y="37718"/>
                </a:moveTo>
                <a:lnTo>
                  <a:pt x="1079500" y="37718"/>
                </a:lnTo>
                <a:lnTo>
                  <a:pt x="1079500" y="50418"/>
                </a:lnTo>
                <a:lnTo>
                  <a:pt x="1092200" y="50418"/>
                </a:lnTo>
                <a:lnTo>
                  <a:pt x="1092200" y="37718"/>
                </a:lnTo>
                <a:close/>
              </a:path>
              <a:path w="2004695" h="87630">
                <a:moveTo>
                  <a:pt x="1104900" y="37845"/>
                </a:moveTo>
                <a:lnTo>
                  <a:pt x="1104900" y="50545"/>
                </a:lnTo>
                <a:lnTo>
                  <a:pt x="1117600" y="50672"/>
                </a:lnTo>
                <a:lnTo>
                  <a:pt x="1117600" y="37972"/>
                </a:lnTo>
                <a:lnTo>
                  <a:pt x="1104900" y="37845"/>
                </a:lnTo>
                <a:close/>
              </a:path>
              <a:path w="2004695" h="87630">
                <a:moveTo>
                  <a:pt x="1130300" y="37972"/>
                </a:moveTo>
                <a:lnTo>
                  <a:pt x="1130300" y="50672"/>
                </a:lnTo>
                <a:lnTo>
                  <a:pt x="1143000" y="50800"/>
                </a:lnTo>
                <a:lnTo>
                  <a:pt x="1143000" y="38100"/>
                </a:lnTo>
                <a:lnTo>
                  <a:pt x="1130300" y="37972"/>
                </a:lnTo>
                <a:close/>
              </a:path>
              <a:path w="2004695" h="87630">
                <a:moveTo>
                  <a:pt x="1155700" y="38100"/>
                </a:moveTo>
                <a:lnTo>
                  <a:pt x="1155700" y="50800"/>
                </a:lnTo>
                <a:lnTo>
                  <a:pt x="1168400" y="50926"/>
                </a:lnTo>
                <a:lnTo>
                  <a:pt x="1168400" y="38226"/>
                </a:lnTo>
                <a:lnTo>
                  <a:pt x="1155700" y="38100"/>
                </a:lnTo>
                <a:close/>
              </a:path>
              <a:path w="2004695" h="87630">
                <a:moveTo>
                  <a:pt x="1181100" y="38226"/>
                </a:moveTo>
                <a:lnTo>
                  <a:pt x="1181100" y="50926"/>
                </a:lnTo>
                <a:lnTo>
                  <a:pt x="1193800" y="51053"/>
                </a:lnTo>
                <a:lnTo>
                  <a:pt x="1193800" y="38353"/>
                </a:lnTo>
                <a:lnTo>
                  <a:pt x="1181100" y="38226"/>
                </a:lnTo>
                <a:close/>
              </a:path>
              <a:path w="2004695" h="87630">
                <a:moveTo>
                  <a:pt x="1219200" y="38480"/>
                </a:moveTo>
                <a:lnTo>
                  <a:pt x="1206500" y="38480"/>
                </a:lnTo>
                <a:lnTo>
                  <a:pt x="1206500" y="51180"/>
                </a:lnTo>
                <a:lnTo>
                  <a:pt x="1219200" y="51180"/>
                </a:lnTo>
                <a:lnTo>
                  <a:pt x="1219200" y="38480"/>
                </a:lnTo>
                <a:close/>
              </a:path>
              <a:path w="2004695" h="87630">
                <a:moveTo>
                  <a:pt x="1244600" y="38607"/>
                </a:moveTo>
                <a:lnTo>
                  <a:pt x="1231900" y="38607"/>
                </a:lnTo>
                <a:lnTo>
                  <a:pt x="1231900" y="51307"/>
                </a:lnTo>
                <a:lnTo>
                  <a:pt x="1244600" y="51307"/>
                </a:lnTo>
                <a:lnTo>
                  <a:pt x="1244600" y="38607"/>
                </a:lnTo>
                <a:close/>
              </a:path>
              <a:path w="2004695" h="87630">
                <a:moveTo>
                  <a:pt x="1270000" y="38734"/>
                </a:moveTo>
                <a:lnTo>
                  <a:pt x="1257300" y="38734"/>
                </a:lnTo>
                <a:lnTo>
                  <a:pt x="1257300" y="51434"/>
                </a:lnTo>
                <a:lnTo>
                  <a:pt x="1270000" y="51434"/>
                </a:lnTo>
                <a:lnTo>
                  <a:pt x="1270000" y="38734"/>
                </a:lnTo>
                <a:close/>
              </a:path>
              <a:path w="2004695" h="87630">
                <a:moveTo>
                  <a:pt x="1282700" y="38862"/>
                </a:moveTo>
                <a:lnTo>
                  <a:pt x="1282700" y="51562"/>
                </a:lnTo>
                <a:lnTo>
                  <a:pt x="1295400" y="51688"/>
                </a:lnTo>
                <a:lnTo>
                  <a:pt x="1295400" y="38988"/>
                </a:lnTo>
                <a:lnTo>
                  <a:pt x="1282700" y="38862"/>
                </a:lnTo>
                <a:close/>
              </a:path>
              <a:path w="2004695" h="87630">
                <a:moveTo>
                  <a:pt x="1308100" y="38988"/>
                </a:moveTo>
                <a:lnTo>
                  <a:pt x="1308100" y="51688"/>
                </a:lnTo>
                <a:lnTo>
                  <a:pt x="1320800" y="51815"/>
                </a:lnTo>
                <a:lnTo>
                  <a:pt x="1320800" y="39115"/>
                </a:lnTo>
                <a:lnTo>
                  <a:pt x="1308100" y="38988"/>
                </a:lnTo>
                <a:close/>
              </a:path>
              <a:path w="2004695" h="87630">
                <a:moveTo>
                  <a:pt x="1333500" y="39115"/>
                </a:moveTo>
                <a:lnTo>
                  <a:pt x="1333500" y="51815"/>
                </a:lnTo>
                <a:lnTo>
                  <a:pt x="1346200" y="51942"/>
                </a:lnTo>
                <a:lnTo>
                  <a:pt x="1346200" y="39242"/>
                </a:lnTo>
                <a:lnTo>
                  <a:pt x="1333500" y="39115"/>
                </a:lnTo>
                <a:close/>
              </a:path>
              <a:path w="2004695" h="87630">
                <a:moveTo>
                  <a:pt x="1358900" y="39242"/>
                </a:moveTo>
                <a:lnTo>
                  <a:pt x="1358900" y="51942"/>
                </a:lnTo>
                <a:lnTo>
                  <a:pt x="1371600" y="52069"/>
                </a:lnTo>
                <a:lnTo>
                  <a:pt x="1371600" y="39369"/>
                </a:lnTo>
                <a:lnTo>
                  <a:pt x="1358900" y="39242"/>
                </a:lnTo>
                <a:close/>
              </a:path>
              <a:path w="2004695" h="87630">
                <a:moveTo>
                  <a:pt x="1397000" y="39496"/>
                </a:moveTo>
                <a:lnTo>
                  <a:pt x="1384300" y="39496"/>
                </a:lnTo>
                <a:lnTo>
                  <a:pt x="1384300" y="52196"/>
                </a:lnTo>
                <a:lnTo>
                  <a:pt x="1397000" y="52196"/>
                </a:lnTo>
                <a:lnTo>
                  <a:pt x="1397000" y="39496"/>
                </a:lnTo>
                <a:close/>
              </a:path>
              <a:path w="2004695" h="87630">
                <a:moveTo>
                  <a:pt x="1422400" y="39624"/>
                </a:moveTo>
                <a:lnTo>
                  <a:pt x="1409700" y="39624"/>
                </a:lnTo>
                <a:lnTo>
                  <a:pt x="1409700" y="52324"/>
                </a:lnTo>
                <a:lnTo>
                  <a:pt x="1422400" y="52324"/>
                </a:lnTo>
                <a:lnTo>
                  <a:pt x="1422400" y="39624"/>
                </a:lnTo>
                <a:close/>
              </a:path>
              <a:path w="2004695" h="87630">
                <a:moveTo>
                  <a:pt x="1447800" y="39750"/>
                </a:moveTo>
                <a:lnTo>
                  <a:pt x="1435100" y="39750"/>
                </a:lnTo>
                <a:lnTo>
                  <a:pt x="1434973" y="52450"/>
                </a:lnTo>
                <a:lnTo>
                  <a:pt x="1447673" y="52450"/>
                </a:lnTo>
                <a:lnTo>
                  <a:pt x="1447800" y="39750"/>
                </a:lnTo>
                <a:close/>
              </a:path>
              <a:path w="2004695" h="87630">
                <a:moveTo>
                  <a:pt x="1460500" y="39877"/>
                </a:moveTo>
                <a:lnTo>
                  <a:pt x="1460373" y="52577"/>
                </a:lnTo>
                <a:lnTo>
                  <a:pt x="1473073" y="52704"/>
                </a:lnTo>
                <a:lnTo>
                  <a:pt x="1473200" y="40004"/>
                </a:lnTo>
                <a:lnTo>
                  <a:pt x="1460500" y="39877"/>
                </a:lnTo>
                <a:close/>
              </a:path>
              <a:path w="2004695" h="87630">
                <a:moveTo>
                  <a:pt x="1485900" y="40004"/>
                </a:moveTo>
                <a:lnTo>
                  <a:pt x="1485773" y="52704"/>
                </a:lnTo>
                <a:lnTo>
                  <a:pt x="1498473" y="52831"/>
                </a:lnTo>
                <a:lnTo>
                  <a:pt x="1498600" y="40131"/>
                </a:lnTo>
                <a:lnTo>
                  <a:pt x="1485900" y="40004"/>
                </a:lnTo>
                <a:close/>
              </a:path>
              <a:path w="2004695" h="87630">
                <a:moveTo>
                  <a:pt x="1511300" y="40131"/>
                </a:moveTo>
                <a:lnTo>
                  <a:pt x="1511173" y="52831"/>
                </a:lnTo>
                <a:lnTo>
                  <a:pt x="1523873" y="52958"/>
                </a:lnTo>
                <a:lnTo>
                  <a:pt x="1524000" y="40258"/>
                </a:lnTo>
                <a:lnTo>
                  <a:pt x="1511300" y="40131"/>
                </a:lnTo>
                <a:close/>
              </a:path>
              <a:path w="2004695" h="87630">
                <a:moveTo>
                  <a:pt x="1536700" y="40258"/>
                </a:moveTo>
                <a:lnTo>
                  <a:pt x="1536573" y="52958"/>
                </a:lnTo>
                <a:lnTo>
                  <a:pt x="1549273" y="53085"/>
                </a:lnTo>
                <a:lnTo>
                  <a:pt x="1549400" y="40385"/>
                </a:lnTo>
                <a:lnTo>
                  <a:pt x="1536700" y="40258"/>
                </a:lnTo>
                <a:close/>
              </a:path>
              <a:path w="2004695" h="87630">
                <a:moveTo>
                  <a:pt x="1574800" y="40512"/>
                </a:moveTo>
                <a:lnTo>
                  <a:pt x="1562100" y="40512"/>
                </a:lnTo>
                <a:lnTo>
                  <a:pt x="1561973" y="53212"/>
                </a:lnTo>
                <a:lnTo>
                  <a:pt x="1574673" y="53212"/>
                </a:lnTo>
                <a:lnTo>
                  <a:pt x="1574800" y="40512"/>
                </a:lnTo>
                <a:close/>
              </a:path>
              <a:path w="2004695" h="87630">
                <a:moveTo>
                  <a:pt x="1600200" y="40639"/>
                </a:moveTo>
                <a:lnTo>
                  <a:pt x="1587500" y="40639"/>
                </a:lnTo>
                <a:lnTo>
                  <a:pt x="1587373" y="53339"/>
                </a:lnTo>
                <a:lnTo>
                  <a:pt x="1600073" y="53339"/>
                </a:lnTo>
                <a:lnTo>
                  <a:pt x="1600200" y="40639"/>
                </a:lnTo>
                <a:close/>
              </a:path>
              <a:path w="2004695" h="87630">
                <a:moveTo>
                  <a:pt x="1625600" y="40766"/>
                </a:moveTo>
                <a:lnTo>
                  <a:pt x="1612900" y="40766"/>
                </a:lnTo>
                <a:lnTo>
                  <a:pt x="1612773" y="53466"/>
                </a:lnTo>
                <a:lnTo>
                  <a:pt x="1625473" y="53466"/>
                </a:lnTo>
                <a:lnTo>
                  <a:pt x="1625600" y="40766"/>
                </a:lnTo>
                <a:close/>
              </a:path>
              <a:path w="2004695" h="87630">
                <a:moveTo>
                  <a:pt x="1638300" y="40893"/>
                </a:moveTo>
                <a:lnTo>
                  <a:pt x="1638173" y="53593"/>
                </a:lnTo>
                <a:lnTo>
                  <a:pt x="1650873" y="53720"/>
                </a:lnTo>
                <a:lnTo>
                  <a:pt x="1651000" y="41020"/>
                </a:lnTo>
                <a:lnTo>
                  <a:pt x="1638300" y="40893"/>
                </a:lnTo>
                <a:close/>
              </a:path>
              <a:path w="2004695" h="87630">
                <a:moveTo>
                  <a:pt x="1663700" y="41020"/>
                </a:moveTo>
                <a:lnTo>
                  <a:pt x="1663573" y="53720"/>
                </a:lnTo>
                <a:lnTo>
                  <a:pt x="1676273" y="53847"/>
                </a:lnTo>
                <a:lnTo>
                  <a:pt x="1676400" y="41147"/>
                </a:lnTo>
                <a:lnTo>
                  <a:pt x="1663700" y="41020"/>
                </a:lnTo>
                <a:close/>
              </a:path>
              <a:path w="2004695" h="87630">
                <a:moveTo>
                  <a:pt x="1689100" y="41147"/>
                </a:moveTo>
                <a:lnTo>
                  <a:pt x="1688973" y="53847"/>
                </a:lnTo>
                <a:lnTo>
                  <a:pt x="1701673" y="53975"/>
                </a:lnTo>
                <a:lnTo>
                  <a:pt x="1701800" y="41275"/>
                </a:lnTo>
                <a:lnTo>
                  <a:pt x="1689100" y="41147"/>
                </a:lnTo>
                <a:close/>
              </a:path>
              <a:path w="2004695" h="87630">
                <a:moveTo>
                  <a:pt x="1714500" y="41275"/>
                </a:moveTo>
                <a:lnTo>
                  <a:pt x="1714373" y="53975"/>
                </a:lnTo>
                <a:lnTo>
                  <a:pt x="1727073" y="54101"/>
                </a:lnTo>
                <a:lnTo>
                  <a:pt x="1727200" y="41401"/>
                </a:lnTo>
                <a:lnTo>
                  <a:pt x="1714500" y="41275"/>
                </a:lnTo>
                <a:close/>
              </a:path>
              <a:path w="2004695" h="87630">
                <a:moveTo>
                  <a:pt x="1752600" y="41528"/>
                </a:moveTo>
                <a:lnTo>
                  <a:pt x="1739900" y="41528"/>
                </a:lnTo>
                <a:lnTo>
                  <a:pt x="1739773" y="54228"/>
                </a:lnTo>
                <a:lnTo>
                  <a:pt x="1752473" y="54228"/>
                </a:lnTo>
                <a:lnTo>
                  <a:pt x="1752600" y="41528"/>
                </a:lnTo>
                <a:close/>
              </a:path>
              <a:path w="2004695" h="87630">
                <a:moveTo>
                  <a:pt x="1778000" y="41655"/>
                </a:moveTo>
                <a:lnTo>
                  <a:pt x="1765300" y="41655"/>
                </a:lnTo>
                <a:lnTo>
                  <a:pt x="1765173" y="54355"/>
                </a:lnTo>
                <a:lnTo>
                  <a:pt x="1777873" y="54355"/>
                </a:lnTo>
                <a:lnTo>
                  <a:pt x="1778000" y="41655"/>
                </a:lnTo>
                <a:close/>
              </a:path>
              <a:path w="2004695" h="87630">
                <a:moveTo>
                  <a:pt x="1803400" y="41782"/>
                </a:moveTo>
                <a:lnTo>
                  <a:pt x="1790700" y="41782"/>
                </a:lnTo>
                <a:lnTo>
                  <a:pt x="1790573" y="54482"/>
                </a:lnTo>
                <a:lnTo>
                  <a:pt x="1803273" y="54482"/>
                </a:lnTo>
                <a:lnTo>
                  <a:pt x="1803400" y="41782"/>
                </a:lnTo>
                <a:close/>
              </a:path>
              <a:path w="2004695" h="87630">
                <a:moveTo>
                  <a:pt x="1816100" y="41909"/>
                </a:moveTo>
                <a:lnTo>
                  <a:pt x="1815973" y="54609"/>
                </a:lnTo>
                <a:lnTo>
                  <a:pt x="1828673" y="54737"/>
                </a:lnTo>
                <a:lnTo>
                  <a:pt x="1828800" y="42037"/>
                </a:lnTo>
                <a:lnTo>
                  <a:pt x="1816100" y="41909"/>
                </a:lnTo>
                <a:close/>
              </a:path>
              <a:path w="2004695" h="87630">
                <a:moveTo>
                  <a:pt x="1841500" y="42037"/>
                </a:moveTo>
                <a:lnTo>
                  <a:pt x="1841373" y="54737"/>
                </a:lnTo>
                <a:lnTo>
                  <a:pt x="1854073" y="54863"/>
                </a:lnTo>
                <a:lnTo>
                  <a:pt x="1854200" y="42163"/>
                </a:lnTo>
                <a:lnTo>
                  <a:pt x="1841500" y="42037"/>
                </a:lnTo>
                <a:close/>
              </a:path>
              <a:path w="2004695" h="87630">
                <a:moveTo>
                  <a:pt x="1866900" y="42163"/>
                </a:moveTo>
                <a:lnTo>
                  <a:pt x="1866773" y="54863"/>
                </a:lnTo>
                <a:lnTo>
                  <a:pt x="1879473" y="54990"/>
                </a:lnTo>
                <a:lnTo>
                  <a:pt x="1879600" y="42290"/>
                </a:lnTo>
                <a:lnTo>
                  <a:pt x="1866900" y="42163"/>
                </a:lnTo>
                <a:close/>
              </a:path>
              <a:path w="2004695" h="87630">
                <a:moveTo>
                  <a:pt x="1892300" y="42290"/>
                </a:moveTo>
                <a:lnTo>
                  <a:pt x="1892173" y="54990"/>
                </a:lnTo>
                <a:lnTo>
                  <a:pt x="1904873" y="55117"/>
                </a:lnTo>
                <a:lnTo>
                  <a:pt x="1905000" y="42417"/>
                </a:lnTo>
                <a:lnTo>
                  <a:pt x="1892300" y="42290"/>
                </a:lnTo>
                <a:close/>
              </a:path>
              <a:path w="2004695" h="87630">
                <a:moveTo>
                  <a:pt x="1966214" y="11049"/>
                </a:moveTo>
                <a:lnTo>
                  <a:pt x="1951418" y="13944"/>
                </a:lnTo>
                <a:lnTo>
                  <a:pt x="1939289" y="22018"/>
                </a:lnTo>
                <a:lnTo>
                  <a:pt x="1931066" y="34069"/>
                </a:lnTo>
                <a:lnTo>
                  <a:pt x="1927987" y="48894"/>
                </a:lnTo>
                <a:lnTo>
                  <a:pt x="1930882" y="63763"/>
                </a:lnTo>
                <a:lnTo>
                  <a:pt x="1938956" y="75930"/>
                </a:lnTo>
                <a:lnTo>
                  <a:pt x="1951007" y="84167"/>
                </a:lnTo>
                <a:lnTo>
                  <a:pt x="1965833" y="87249"/>
                </a:lnTo>
                <a:lnTo>
                  <a:pt x="1980701" y="84333"/>
                </a:lnTo>
                <a:lnTo>
                  <a:pt x="1992868" y="76215"/>
                </a:lnTo>
                <a:lnTo>
                  <a:pt x="2001105" y="64121"/>
                </a:lnTo>
                <a:lnTo>
                  <a:pt x="2002921" y="55371"/>
                </a:lnTo>
                <a:lnTo>
                  <a:pt x="1942973" y="55371"/>
                </a:lnTo>
                <a:lnTo>
                  <a:pt x="1930273" y="55244"/>
                </a:lnTo>
                <a:lnTo>
                  <a:pt x="1930400" y="42544"/>
                </a:lnTo>
                <a:lnTo>
                  <a:pt x="2002860" y="42544"/>
                </a:lnTo>
                <a:lnTo>
                  <a:pt x="2001271" y="34480"/>
                </a:lnTo>
                <a:lnTo>
                  <a:pt x="1993153" y="22351"/>
                </a:lnTo>
                <a:lnTo>
                  <a:pt x="1981059" y="14128"/>
                </a:lnTo>
                <a:lnTo>
                  <a:pt x="1966214" y="11049"/>
                </a:lnTo>
                <a:close/>
              </a:path>
              <a:path w="2004695" h="87630">
                <a:moveTo>
                  <a:pt x="1955800" y="42671"/>
                </a:moveTo>
                <a:lnTo>
                  <a:pt x="1943100" y="42671"/>
                </a:lnTo>
                <a:lnTo>
                  <a:pt x="1942973" y="55371"/>
                </a:lnTo>
                <a:lnTo>
                  <a:pt x="1955673" y="55371"/>
                </a:lnTo>
                <a:lnTo>
                  <a:pt x="1955800" y="42671"/>
                </a:lnTo>
                <a:close/>
              </a:path>
              <a:path w="2004695" h="87630">
                <a:moveTo>
                  <a:pt x="2002885" y="42671"/>
                </a:moveTo>
                <a:lnTo>
                  <a:pt x="1955800" y="42671"/>
                </a:lnTo>
                <a:lnTo>
                  <a:pt x="1955673" y="55371"/>
                </a:lnTo>
                <a:lnTo>
                  <a:pt x="2002921" y="55371"/>
                </a:lnTo>
                <a:lnTo>
                  <a:pt x="2004187" y="49275"/>
                </a:lnTo>
                <a:lnTo>
                  <a:pt x="2002885" y="42671"/>
                </a:lnTo>
                <a:close/>
              </a:path>
              <a:path w="2004695" h="87630">
                <a:moveTo>
                  <a:pt x="1929306" y="42544"/>
                </a:moveTo>
                <a:lnTo>
                  <a:pt x="1917700" y="42544"/>
                </a:lnTo>
                <a:lnTo>
                  <a:pt x="1917573" y="55244"/>
                </a:lnTo>
                <a:lnTo>
                  <a:pt x="1929223" y="55244"/>
                </a:lnTo>
                <a:lnTo>
                  <a:pt x="1927987" y="48894"/>
                </a:lnTo>
                <a:lnTo>
                  <a:pt x="1929306" y="42544"/>
                </a:lnTo>
                <a:close/>
              </a:path>
              <a:path w="2004695" h="87630">
                <a:moveTo>
                  <a:pt x="2002860" y="42544"/>
                </a:moveTo>
                <a:lnTo>
                  <a:pt x="1930400" y="42544"/>
                </a:lnTo>
                <a:lnTo>
                  <a:pt x="1930273" y="55244"/>
                </a:lnTo>
                <a:lnTo>
                  <a:pt x="1942974" y="55244"/>
                </a:lnTo>
                <a:lnTo>
                  <a:pt x="1943100" y="42671"/>
                </a:lnTo>
                <a:lnTo>
                  <a:pt x="2002885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19698" y="3535426"/>
            <a:ext cx="12788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Report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of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Snap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12791" y="3634740"/>
            <a:ext cx="829310" cy="78740"/>
          </a:xfrm>
          <a:custGeom>
            <a:avLst/>
            <a:gdLst/>
            <a:ahLst/>
            <a:cxnLst/>
            <a:rect l="l" t="t" r="r" b="b"/>
            <a:pathLst>
              <a:path w="829310" h="78739">
                <a:moveTo>
                  <a:pt x="37973" y="2412"/>
                </a:moveTo>
                <a:lnTo>
                  <a:pt x="23127" y="5492"/>
                </a:lnTo>
                <a:lnTo>
                  <a:pt x="11033" y="13716"/>
                </a:lnTo>
                <a:lnTo>
                  <a:pt x="2915" y="25844"/>
                </a:lnTo>
                <a:lnTo>
                  <a:pt x="0" y="40640"/>
                </a:lnTo>
                <a:lnTo>
                  <a:pt x="3061" y="55485"/>
                </a:lnTo>
                <a:lnTo>
                  <a:pt x="11255" y="67579"/>
                </a:lnTo>
                <a:lnTo>
                  <a:pt x="23377" y="75697"/>
                </a:lnTo>
                <a:lnTo>
                  <a:pt x="38227" y="78612"/>
                </a:lnTo>
                <a:lnTo>
                  <a:pt x="53072" y="75604"/>
                </a:lnTo>
                <a:lnTo>
                  <a:pt x="65166" y="67405"/>
                </a:lnTo>
                <a:lnTo>
                  <a:pt x="73284" y="55252"/>
                </a:lnTo>
                <a:lnTo>
                  <a:pt x="74930" y="46862"/>
                </a:lnTo>
                <a:lnTo>
                  <a:pt x="38100" y="46862"/>
                </a:lnTo>
                <a:lnTo>
                  <a:pt x="38100" y="34162"/>
                </a:lnTo>
                <a:lnTo>
                  <a:pt x="63500" y="34162"/>
                </a:lnTo>
                <a:lnTo>
                  <a:pt x="74886" y="34049"/>
                </a:lnTo>
                <a:lnTo>
                  <a:pt x="73138" y="25612"/>
                </a:lnTo>
                <a:lnTo>
                  <a:pt x="64944" y="13541"/>
                </a:lnTo>
                <a:lnTo>
                  <a:pt x="52822" y="5399"/>
                </a:lnTo>
                <a:lnTo>
                  <a:pt x="37973" y="2412"/>
                </a:lnTo>
                <a:close/>
              </a:path>
              <a:path w="829310" h="78739">
                <a:moveTo>
                  <a:pt x="50800" y="34162"/>
                </a:moveTo>
                <a:lnTo>
                  <a:pt x="38100" y="34162"/>
                </a:lnTo>
                <a:lnTo>
                  <a:pt x="38100" y="46862"/>
                </a:lnTo>
                <a:lnTo>
                  <a:pt x="50800" y="46862"/>
                </a:lnTo>
                <a:lnTo>
                  <a:pt x="50800" y="34162"/>
                </a:lnTo>
                <a:close/>
              </a:path>
              <a:path w="829310" h="78739">
                <a:moveTo>
                  <a:pt x="63500" y="34162"/>
                </a:moveTo>
                <a:lnTo>
                  <a:pt x="50800" y="34162"/>
                </a:lnTo>
                <a:lnTo>
                  <a:pt x="50800" y="46862"/>
                </a:lnTo>
                <a:lnTo>
                  <a:pt x="63500" y="46862"/>
                </a:lnTo>
                <a:lnTo>
                  <a:pt x="63500" y="34162"/>
                </a:lnTo>
                <a:close/>
              </a:path>
              <a:path w="829310" h="78739">
                <a:moveTo>
                  <a:pt x="74886" y="34049"/>
                </a:moveTo>
                <a:lnTo>
                  <a:pt x="63500" y="34162"/>
                </a:lnTo>
                <a:lnTo>
                  <a:pt x="63500" y="46862"/>
                </a:lnTo>
                <a:lnTo>
                  <a:pt x="74954" y="46736"/>
                </a:lnTo>
                <a:lnTo>
                  <a:pt x="76200" y="40386"/>
                </a:lnTo>
                <a:lnTo>
                  <a:pt x="74886" y="34049"/>
                </a:lnTo>
                <a:close/>
              </a:path>
              <a:path w="829310" h="78739">
                <a:moveTo>
                  <a:pt x="74952" y="46748"/>
                </a:moveTo>
                <a:lnTo>
                  <a:pt x="63500" y="46862"/>
                </a:lnTo>
                <a:lnTo>
                  <a:pt x="74930" y="46862"/>
                </a:lnTo>
                <a:close/>
              </a:path>
              <a:path w="829310" h="78739">
                <a:moveTo>
                  <a:pt x="76200" y="40386"/>
                </a:moveTo>
                <a:lnTo>
                  <a:pt x="74952" y="46748"/>
                </a:lnTo>
                <a:lnTo>
                  <a:pt x="76200" y="46736"/>
                </a:lnTo>
                <a:lnTo>
                  <a:pt x="76200" y="40386"/>
                </a:lnTo>
                <a:close/>
              </a:path>
              <a:path w="829310" h="78739">
                <a:moveTo>
                  <a:pt x="76200" y="34036"/>
                </a:moveTo>
                <a:lnTo>
                  <a:pt x="74886" y="34049"/>
                </a:lnTo>
                <a:lnTo>
                  <a:pt x="76200" y="40386"/>
                </a:lnTo>
                <a:lnTo>
                  <a:pt x="76200" y="34036"/>
                </a:lnTo>
                <a:close/>
              </a:path>
              <a:path w="829310" h="78739">
                <a:moveTo>
                  <a:pt x="101600" y="34036"/>
                </a:moveTo>
                <a:lnTo>
                  <a:pt x="88900" y="34036"/>
                </a:lnTo>
                <a:lnTo>
                  <a:pt x="88900" y="46736"/>
                </a:lnTo>
                <a:lnTo>
                  <a:pt x="101600" y="46736"/>
                </a:lnTo>
                <a:lnTo>
                  <a:pt x="101600" y="34036"/>
                </a:lnTo>
                <a:close/>
              </a:path>
              <a:path w="829310" h="78739">
                <a:moveTo>
                  <a:pt x="127000" y="33909"/>
                </a:moveTo>
                <a:lnTo>
                  <a:pt x="114300" y="33909"/>
                </a:lnTo>
                <a:lnTo>
                  <a:pt x="114300" y="46609"/>
                </a:lnTo>
                <a:lnTo>
                  <a:pt x="127000" y="46609"/>
                </a:lnTo>
                <a:lnTo>
                  <a:pt x="127000" y="33909"/>
                </a:lnTo>
                <a:close/>
              </a:path>
              <a:path w="829310" h="78739">
                <a:moveTo>
                  <a:pt x="152400" y="33909"/>
                </a:moveTo>
                <a:lnTo>
                  <a:pt x="139700" y="33909"/>
                </a:lnTo>
                <a:lnTo>
                  <a:pt x="139700" y="46609"/>
                </a:lnTo>
                <a:lnTo>
                  <a:pt x="152400" y="46609"/>
                </a:lnTo>
                <a:lnTo>
                  <a:pt x="152400" y="33909"/>
                </a:lnTo>
                <a:close/>
              </a:path>
              <a:path w="829310" h="78739">
                <a:moveTo>
                  <a:pt x="177800" y="33782"/>
                </a:moveTo>
                <a:lnTo>
                  <a:pt x="165100" y="33782"/>
                </a:lnTo>
                <a:lnTo>
                  <a:pt x="165100" y="46482"/>
                </a:lnTo>
                <a:lnTo>
                  <a:pt x="177800" y="46482"/>
                </a:lnTo>
                <a:lnTo>
                  <a:pt x="177800" y="33782"/>
                </a:lnTo>
                <a:close/>
              </a:path>
              <a:path w="829310" h="78739">
                <a:moveTo>
                  <a:pt x="203200" y="33655"/>
                </a:moveTo>
                <a:lnTo>
                  <a:pt x="190500" y="33782"/>
                </a:lnTo>
                <a:lnTo>
                  <a:pt x="190500" y="46482"/>
                </a:lnTo>
                <a:lnTo>
                  <a:pt x="203200" y="46355"/>
                </a:lnTo>
                <a:lnTo>
                  <a:pt x="203200" y="33655"/>
                </a:lnTo>
                <a:close/>
              </a:path>
              <a:path w="829310" h="78739">
                <a:moveTo>
                  <a:pt x="228600" y="33655"/>
                </a:moveTo>
                <a:lnTo>
                  <a:pt x="215900" y="33655"/>
                </a:lnTo>
                <a:lnTo>
                  <a:pt x="215900" y="46355"/>
                </a:lnTo>
                <a:lnTo>
                  <a:pt x="228600" y="46355"/>
                </a:lnTo>
                <a:lnTo>
                  <a:pt x="228600" y="33655"/>
                </a:lnTo>
                <a:close/>
              </a:path>
              <a:path w="829310" h="78739">
                <a:moveTo>
                  <a:pt x="254000" y="33528"/>
                </a:moveTo>
                <a:lnTo>
                  <a:pt x="241300" y="33528"/>
                </a:lnTo>
                <a:lnTo>
                  <a:pt x="241300" y="46228"/>
                </a:lnTo>
                <a:lnTo>
                  <a:pt x="254000" y="46228"/>
                </a:lnTo>
                <a:lnTo>
                  <a:pt x="254000" y="33528"/>
                </a:lnTo>
                <a:close/>
              </a:path>
              <a:path w="829310" h="78739">
                <a:moveTo>
                  <a:pt x="279400" y="33401"/>
                </a:moveTo>
                <a:lnTo>
                  <a:pt x="266700" y="33528"/>
                </a:lnTo>
                <a:lnTo>
                  <a:pt x="266700" y="46228"/>
                </a:lnTo>
                <a:lnTo>
                  <a:pt x="279400" y="46101"/>
                </a:lnTo>
                <a:lnTo>
                  <a:pt x="279400" y="33401"/>
                </a:lnTo>
                <a:close/>
              </a:path>
              <a:path w="829310" h="78739">
                <a:moveTo>
                  <a:pt x="304800" y="33401"/>
                </a:moveTo>
                <a:lnTo>
                  <a:pt x="292100" y="33401"/>
                </a:lnTo>
                <a:lnTo>
                  <a:pt x="292100" y="46101"/>
                </a:lnTo>
                <a:lnTo>
                  <a:pt x="304800" y="46101"/>
                </a:lnTo>
                <a:lnTo>
                  <a:pt x="304800" y="33401"/>
                </a:lnTo>
                <a:close/>
              </a:path>
              <a:path w="829310" h="78739">
                <a:moveTo>
                  <a:pt x="330200" y="33274"/>
                </a:moveTo>
                <a:lnTo>
                  <a:pt x="317500" y="33274"/>
                </a:lnTo>
                <a:lnTo>
                  <a:pt x="317500" y="45974"/>
                </a:lnTo>
                <a:lnTo>
                  <a:pt x="330200" y="45974"/>
                </a:lnTo>
                <a:lnTo>
                  <a:pt x="330200" y="33274"/>
                </a:lnTo>
                <a:close/>
              </a:path>
              <a:path w="829310" h="78739">
                <a:moveTo>
                  <a:pt x="355600" y="33147"/>
                </a:moveTo>
                <a:lnTo>
                  <a:pt x="342900" y="33274"/>
                </a:lnTo>
                <a:lnTo>
                  <a:pt x="342900" y="45974"/>
                </a:lnTo>
                <a:lnTo>
                  <a:pt x="355600" y="45847"/>
                </a:lnTo>
                <a:lnTo>
                  <a:pt x="355600" y="33147"/>
                </a:lnTo>
                <a:close/>
              </a:path>
              <a:path w="829310" h="78739">
                <a:moveTo>
                  <a:pt x="381000" y="33147"/>
                </a:moveTo>
                <a:lnTo>
                  <a:pt x="368300" y="33147"/>
                </a:lnTo>
                <a:lnTo>
                  <a:pt x="368300" y="45847"/>
                </a:lnTo>
                <a:lnTo>
                  <a:pt x="381000" y="45847"/>
                </a:lnTo>
                <a:lnTo>
                  <a:pt x="381000" y="33147"/>
                </a:lnTo>
                <a:close/>
              </a:path>
              <a:path w="829310" h="78739">
                <a:moveTo>
                  <a:pt x="406400" y="33020"/>
                </a:moveTo>
                <a:lnTo>
                  <a:pt x="393700" y="33020"/>
                </a:lnTo>
                <a:lnTo>
                  <a:pt x="393700" y="45720"/>
                </a:lnTo>
                <a:lnTo>
                  <a:pt x="406400" y="45720"/>
                </a:lnTo>
                <a:lnTo>
                  <a:pt x="406400" y="33020"/>
                </a:lnTo>
                <a:close/>
              </a:path>
              <a:path w="829310" h="78739">
                <a:moveTo>
                  <a:pt x="431800" y="32893"/>
                </a:moveTo>
                <a:lnTo>
                  <a:pt x="419100" y="33020"/>
                </a:lnTo>
                <a:lnTo>
                  <a:pt x="419100" y="45720"/>
                </a:lnTo>
                <a:lnTo>
                  <a:pt x="431800" y="45593"/>
                </a:lnTo>
                <a:lnTo>
                  <a:pt x="431800" y="32893"/>
                </a:lnTo>
                <a:close/>
              </a:path>
              <a:path w="829310" h="78739">
                <a:moveTo>
                  <a:pt x="457200" y="32893"/>
                </a:moveTo>
                <a:lnTo>
                  <a:pt x="444500" y="32893"/>
                </a:lnTo>
                <a:lnTo>
                  <a:pt x="444500" y="45593"/>
                </a:lnTo>
                <a:lnTo>
                  <a:pt x="457200" y="45593"/>
                </a:lnTo>
                <a:lnTo>
                  <a:pt x="457200" y="32893"/>
                </a:lnTo>
                <a:close/>
              </a:path>
              <a:path w="829310" h="78739">
                <a:moveTo>
                  <a:pt x="482600" y="32766"/>
                </a:moveTo>
                <a:lnTo>
                  <a:pt x="469900" y="32766"/>
                </a:lnTo>
                <a:lnTo>
                  <a:pt x="469900" y="45466"/>
                </a:lnTo>
                <a:lnTo>
                  <a:pt x="482600" y="45466"/>
                </a:lnTo>
                <a:lnTo>
                  <a:pt x="482600" y="32766"/>
                </a:lnTo>
                <a:close/>
              </a:path>
              <a:path w="829310" h="78739">
                <a:moveTo>
                  <a:pt x="508000" y="32639"/>
                </a:moveTo>
                <a:lnTo>
                  <a:pt x="495300" y="32766"/>
                </a:lnTo>
                <a:lnTo>
                  <a:pt x="495300" y="45466"/>
                </a:lnTo>
                <a:lnTo>
                  <a:pt x="508000" y="45339"/>
                </a:lnTo>
                <a:lnTo>
                  <a:pt x="508000" y="32639"/>
                </a:lnTo>
                <a:close/>
              </a:path>
              <a:path w="829310" h="78739">
                <a:moveTo>
                  <a:pt x="533400" y="32639"/>
                </a:moveTo>
                <a:lnTo>
                  <a:pt x="520700" y="32639"/>
                </a:lnTo>
                <a:lnTo>
                  <a:pt x="520700" y="45339"/>
                </a:lnTo>
                <a:lnTo>
                  <a:pt x="533400" y="45339"/>
                </a:lnTo>
                <a:lnTo>
                  <a:pt x="533400" y="32639"/>
                </a:lnTo>
                <a:close/>
              </a:path>
              <a:path w="829310" h="78739">
                <a:moveTo>
                  <a:pt x="558800" y="32512"/>
                </a:moveTo>
                <a:lnTo>
                  <a:pt x="546100" y="32512"/>
                </a:lnTo>
                <a:lnTo>
                  <a:pt x="546100" y="45212"/>
                </a:lnTo>
                <a:lnTo>
                  <a:pt x="558800" y="45212"/>
                </a:lnTo>
                <a:lnTo>
                  <a:pt x="558800" y="32512"/>
                </a:lnTo>
                <a:close/>
              </a:path>
              <a:path w="829310" h="78739">
                <a:moveTo>
                  <a:pt x="584200" y="32385"/>
                </a:moveTo>
                <a:lnTo>
                  <a:pt x="571500" y="32512"/>
                </a:lnTo>
                <a:lnTo>
                  <a:pt x="571500" y="45212"/>
                </a:lnTo>
                <a:lnTo>
                  <a:pt x="584200" y="45085"/>
                </a:lnTo>
                <a:lnTo>
                  <a:pt x="584200" y="32385"/>
                </a:lnTo>
                <a:close/>
              </a:path>
              <a:path w="829310" h="78739">
                <a:moveTo>
                  <a:pt x="609600" y="32385"/>
                </a:moveTo>
                <a:lnTo>
                  <a:pt x="596900" y="32385"/>
                </a:lnTo>
                <a:lnTo>
                  <a:pt x="596900" y="45085"/>
                </a:lnTo>
                <a:lnTo>
                  <a:pt x="609600" y="45085"/>
                </a:lnTo>
                <a:lnTo>
                  <a:pt x="609600" y="32385"/>
                </a:lnTo>
                <a:close/>
              </a:path>
              <a:path w="829310" h="78739">
                <a:moveTo>
                  <a:pt x="635000" y="32258"/>
                </a:moveTo>
                <a:lnTo>
                  <a:pt x="622300" y="32258"/>
                </a:lnTo>
                <a:lnTo>
                  <a:pt x="622300" y="44958"/>
                </a:lnTo>
                <a:lnTo>
                  <a:pt x="635000" y="44958"/>
                </a:lnTo>
                <a:lnTo>
                  <a:pt x="635000" y="32258"/>
                </a:lnTo>
                <a:close/>
              </a:path>
              <a:path w="829310" h="78739">
                <a:moveTo>
                  <a:pt x="660400" y="32131"/>
                </a:moveTo>
                <a:lnTo>
                  <a:pt x="647700" y="32258"/>
                </a:lnTo>
                <a:lnTo>
                  <a:pt x="647700" y="44958"/>
                </a:lnTo>
                <a:lnTo>
                  <a:pt x="660400" y="44831"/>
                </a:lnTo>
                <a:lnTo>
                  <a:pt x="660400" y="32131"/>
                </a:lnTo>
                <a:close/>
              </a:path>
              <a:path w="829310" h="78739">
                <a:moveTo>
                  <a:pt x="685800" y="32131"/>
                </a:moveTo>
                <a:lnTo>
                  <a:pt x="673100" y="32131"/>
                </a:lnTo>
                <a:lnTo>
                  <a:pt x="673100" y="44831"/>
                </a:lnTo>
                <a:lnTo>
                  <a:pt x="685800" y="44831"/>
                </a:lnTo>
                <a:lnTo>
                  <a:pt x="685800" y="32131"/>
                </a:lnTo>
                <a:close/>
              </a:path>
              <a:path w="829310" h="78739">
                <a:moveTo>
                  <a:pt x="711200" y="32004"/>
                </a:moveTo>
                <a:lnTo>
                  <a:pt x="698500" y="32004"/>
                </a:lnTo>
                <a:lnTo>
                  <a:pt x="698500" y="44704"/>
                </a:lnTo>
                <a:lnTo>
                  <a:pt x="711200" y="44704"/>
                </a:lnTo>
                <a:lnTo>
                  <a:pt x="711200" y="32004"/>
                </a:lnTo>
                <a:close/>
              </a:path>
              <a:path w="829310" h="78739">
                <a:moveTo>
                  <a:pt x="736600" y="31877"/>
                </a:moveTo>
                <a:lnTo>
                  <a:pt x="723900" y="32004"/>
                </a:lnTo>
                <a:lnTo>
                  <a:pt x="723900" y="44704"/>
                </a:lnTo>
                <a:lnTo>
                  <a:pt x="736600" y="44577"/>
                </a:lnTo>
                <a:lnTo>
                  <a:pt x="736600" y="31877"/>
                </a:lnTo>
                <a:close/>
              </a:path>
              <a:path w="829310" h="78739">
                <a:moveTo>
                  <a:pt x="791083" y="0"/>
                </a:moveTo>
                <a:lnTo>
                  <a:pt x="776237" y="3061"/>
                </a:lnTo>
                <a:lnTo>
                  <a:pt x="764143" y="11255"/>
                </a:lnTo>
                <a:lnTo>
                  <a:pt x="756025" y="23377"/>
                </a:lnTo>
                <a:lnTo>
                  <a:pt x="753110" y="38227"/>
                </a:lnTo>
                <a:lnTo>
                  <a:pt x="756118" y="53072"/>
                </a:lnTo>
                <a:lnTo>
                  <a:pt x="764317" y="65166"/>
                </a:lnTo>
                <a:lnTo>
                  <a:pt x="776470" y="73284"/>
                </a:lnTo>
                <a:lnTo>
                  <a:pt x="791337" y="76200"/>
                </a:lnTo>
                <a:lnTo>
                  <a:pt x="806164" y="73138"/>
                </a:lnTo>
                <a:lnTo>
                  <a:pt x="818229" y="64944"/>
                </a:lnTo>
                <a:lnTo>
                  <a:pt x="826341" y="52822"/>
                </a:lnTo>
                <a:lnTo>
                  <a:pt x="827989" y="44577"/>
                </a:lnTo>
                <a:lnTo>
                  <a:pt x="762000" y="44577"/>
                </a:lnTo>
                <a:lnTo>
                  <a:pt x="762000" y="31877"/>
                </a:lnTo>
                <a:lnTo>
                  <a:pt x="774700" y="31877"/>
                </a:lnTo>
                <a:lnTo>
                  <a:pt x="774700" y="31750"/>
                </a:lnTo>
                <a:lnTo>
                  <a:pt x="828026" y="31750"/>
                </a:lnTo>
                <a:lnTo>
                  <a:pt x="826248" y="23127"/>
                </a:lnTo>
                <a:lnTo>
                  <a:pt x="818054" y="11033"/>
                </a:lnTo>
                <a:lnTo>
                  <a:pt x="805932" y="2915"/>
                </a:lnTo>
                <a:lnTo>
                  <a:pt x="791083" y="0"/>
                </a:lnTo>
                <a:close/>
              </a:path>
              <a:path w="829310" h="78739">
                <a:moveTo>
                  <a:pt x="754356" y="31877"/>
                </a:moveTo>
                <a:lnTo>
                  <a:pt x="749300" y="31877"/>
                </a:lnTo>
                <a:lnTo>
                  <a:pt x="749300" y="44577"/>
                </a:lnTo>
                <a:lnTo>
                  <a:pt x="754396" y="44577"/>
                </a:lnTo>
                <a:lnTo>
                  <a:pt x="753110" y="38227"/>
                </a:lnTo>
                <a:lnTo>
                  <a:pt x="754356" y="31877"/>
                </a:lnTo>
                <a:close/>
              </a:path>
              <a:path w="829310" h="78739">
                <a:moveTo>
                  <a:pt x="774700" y="31877"/>
                </a:moveTo>
                <a:lnTo>
                  <a:pt x="762000" y="31877"/>
                </a:lnTo>
                <a:lnTo>
                  <a:pt x="762000" y="44577"/>
                </a:lnTo>
                <a:lnTo>
                  <a:pt x="827989" y="44577"/>
                </a:lnTo>
                <a:lnTo>
                  <a:pt x="828015" y="44450"/>
                </a:lnTo>
                <a:lnTo>
                  <a:pt x="774700" y="44450"/>
                </a:lnTo>
                <a:lnTo>
                  <a:pt x="774700" y="31877"/>
                </a:lnTo>
                <a:close/>
              </a:path>
              <a:path w="829310" h="78739">
                <a:moveTo>
                  <a:pt x="787400" y="31750"/>
                </a:moveTo>
                <a:lnTo>
                  <a:pt x="774700" y="31750"/>
                </a:lnTo>
                <a:lnTo>
                  <a:pt x="774700" y="44450"/>
                </a:lnTo>
                <a:lnTo>
                  <a:pt x="787400" y="44450"/>
                </a:lnTo>
                <a:lnTo>
                  <a:pt x="787400" y="31750"/>
                </a:lnTo>
                <a:close/>
              </a:path>
              <a:path w="829310" h="78739">
                <a:moveTo>
                  <a:pt x="828026" y="31750"/>
                </a:moveTo>
                <a:lnTo>
                  <a:pt x="787400" y="31750"/>
                </a:lnTo>
                <a:lnTo>
                  <a:pt x="787400" y="44450"/>
                </a:lnTo>
                <a:lnTo>
                  <a:pt x="828015" y="44450"/>
                </a:lnTo>
                <a:lnTo>
                  <a:pt x="829310" y="37973"/>
                </a:lnTo>
                <a:lnTo>
                  <a:pt x="82802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42559" y="2033777"/>
            <a:ext cx="1014094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Upload 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snapshot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of </a:t>
            </a:r>
            <a:r>
              <a:rPr sz="1600" b="1" spc="-35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soil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61935" y="2015743"/>
            <a:ext cx="393954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24154" algn="l"/>
                <a:tab pos="224790" algn="l"/>
              </a:tabLst>
            </a:pPr>
            <a:r>
              <a:rPr sz="1600" dirty="0">
                <a:latin typeface="Times New Roman"/>
                <a:cs typeface="Times New Roman"/>
              </a:rPr>
              <a:t>After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user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signs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portal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they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upload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soil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snaps.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Font typeface="Arial MT"/>
              <a:buChar char="•"/>
              <a:tabLst>
                <a:tab pos="224154" algn="l"/>
                <a:tab pos="224790" algn="l"/>
                <a:tab pos="821690" algn="l"/>
                <a:tab pos="1238885" algn="l"/>
                <a:tab pos="2222500" algn="l"/>
                <a:tab pos="3103245" algn="l"/>
                <a:tab pos="3609340" algn="l"/>
              </a:tabLst>
            </a:pP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f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uploading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s</a:t>
            </a:r>
            <a:r>
              <a:rPr sz="1600" dirty="0">
                <a:latin typeface="Times New Roman"/>
                <a:cs typeface="Times New Roman"/>
              </a:rPr>
              <a:t>n</a:t>
            </a:r>
            <a:r>
              <a:rPr sz="1600" spc="-5" dirty="0">
                <a:latin typeface="Times New Roman"/>
                <a:cs typeface="Times New Roman"/>
              </a:rPr>
              <a:t>aps</a:t>
            </a:r>
            <a:r>
              <a:rPr sz="1600" dirty="0">
                <a:latin typeface="Times New Roman"/>
                <a:cs typeface="Times New Roman"/>
              </a:rPr>
              <a:t>h</a:t>
            </a:r>
            <a:r>
              <a:rPr sz="1600" spc="-5" dirty="0">
                <a:latin typeface="Times New Roman"/>
                <a:cs typeface="Times New Roman"/>
              </a:rPr>
              <a:t>ot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user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w</a:t>
            </a:r>
            <a:r>
              <a:rPr sz="1600" spc="5" dirty="0">
                <a:latin typeface="Times New Roman"/>
                <a:cs typeface="Times New Roman"/>
              </a:rPr>
              <a:t>i</a:t>
            </a:r>
            <a:r>
              <a:rPr sz="1600" spc="-5" dirty="0">
                <a:latin typeface="Times New Roman"/>
                <a:cs typeface="Times New Roman"/>
              </a:rPr>
              <a:t>ll  receives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report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basis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their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snaps.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61935" y="3479038"/>
            <a:ext cx="393954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24790" algn="l"/>
              </a:tabLst>
            </a:pPr>
            <a:r>
              <a:rPr sz="1600" spc="-5" dirty="0">
                <a:latin typeface="Times New Roman"/>
                <a:cs typeface="Times New Roman"/>
              </a:rPr>
              <a:t>Also </a:t>
            </a:r>
            <a:r>
              <a:rPr sz="1600" dirty="0">
                <a:latin typeface="Times New Roman"/>
                <a:cs typeface="Times New Roman"/>
              </a:rPr>
              <a:t>user </a:t>
            </a:r>
            <a:r>
              <a:rPr sz="1600" spc="-10" dirty="0">
                <a:latin typeface="Times New Roman"/>
                <a:cs typeface="Times New Roman"/>
              </a:rPr>
              <a:t>can </a:t>
            </a:r>
            <a:r>
              <a:rPr sz="1600" dirty="0">
                <a:latin typeface="Times New Roman"/>
                <a:cs typeface="Times New Roman"/>
              </a:rPr>
              <a:t>only </a:t>
            </a:r>
            <a:r>
              <a:rPr sz="1600" spc="-5" dirty="0">
                <a:latin typeface="Times New Roman"/>
                <a:cs typeface="Times New Roman"/>
              </a:rPr>
              <a:t>upload </a:t>
            </a:r>
            <a:r>
              <a:rPr sz="1600" dirty="0">
                <a:latin typeface="Times New Roman"/>
                <a:cs typeface="Times New Roman"/>
              </a:rPr>
              <a:t>one </a:t>
            </a:r>
            <a:r>
              <a:rPr sz="1600" spc="-5" dirty="0">
                <a:latin typeface="Times New Roman"/>
                <a:cs typeface="Times New Roman"/>
              </a:rPr>
              <a:t>snaps, </a:t>
            </a:r>
            <a:r>
              <a:rPr sz="1600" dirty="0">
                <a:latin typeface="Times New Roman"/>
                <a:cs typeface="Times New Roman"/>
              </a:rPr>
              <a:t>after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uploading</a:t>
            </a:r>
            <a:r>
              <a:rPr sz="1600" dirty="0">
                <a:latin typeface="Times New Roman"/>
                <a:cs typeface="Times New Roman"/>
              </a:rPr>
              <a:t> one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snap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upload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buttons</a:t>
            </a:r>
            <a:r>
              <a:rPr sz="1600" spc="3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gets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disabled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420479" y="0"/>
            <a:ext cx="2778125" cy="2596515"/>
            <a:chOff x="9420479" y="0"/>
            <a:chExt cx="2778125" cy="2596515"/>
          </a:xfrm>
        </p:grpSpPr>
        <p:sp>
          <p:nvSpPr>
            <p:cNvPr id="17" name="object 17"/>
            <p:cNvSpPr/>
            <p:nvPr/>
          </p:nvSpPr>
          <p:spPr>
            <a:xfrm>
              <a:off x="11079480" y="374904"/>
              <a:ext cx="1112520" cy="2212975"/>
            </a:xfrm>
            <a:custGeom>
              <a:avLst/>
              <a:gdLst/>
              <a:ahLst/>
              <a:cxnLst/>
              <a:rect l="l" t="t" r="r" b="b"/>
              <a:pathLst>
                <a:path w="1112520" h="2212975">
                  <a:moveTo>
                    <a:pt x="1112520" y="0"/>
                  </a:moveTo>
                  <a:lnTo>
                    <a:pt x="0" y="1106424"/>
                  </a:lnTo>
                  <a:lnTo>
                    <a:pt x="1112520" y="2212848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079480" y="374904"/>
              <a:ext cx="1112520" cy="2212975"/>
            </a:xfrm>
            <a:custGeom>
              <a:avLst/>
              <a:gdLst/>
              <a:ahLst/>
              <a:cxnLst/>
              <a:rect l="l" t="t" r="r" b="b"/>
              <a:pathLst>
                <a:path w="1112520" h="2212975">
                  <a:moveTo>
                    <a:pt x="1112520" y="2212848"/>
                  </a:moveTo>
                  <a:lnTo>
                    <a:pt x="0" y="1106424"/>
                  </a:lnTo>
                  <a:lnTo>
                    <a:pt x="1112520" y="0"/>
                  </a:lnTo>
                  <a:lnTo>
                    <a:pt x="1112520" y="2212848"/>
                  </a:lnTo>
                </a:path>
              </a:pathLst>
            </a:custGeom>
            <a:ln w="12700">
              <a:solidFill>
                <a:srgbClr val="F8D3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426829" y="4063"/>
              <a:ext cx="1617980" cy="811530"/>
            </a:xfrm>
            <a:custGeom>
              <a:avLst/>
              <a:gdLst/>
              <a:ahLst/>
              <a:cxnLst/>
              <a:rect l="l" t="t" r="r" b="b"/>
              <a:pathLst>
                <a:path w="1617979" h="811530">
                  <a:moveTo>
                    <a:pt x="1617599" y="0"/>
                  </a:moveTo>
                  <a:lnTo>
                    <a:pt x="0" y="4952"/>
                  </a:lnTo>
                  <a:lnTo>
                    <a:pt x="806323" y="811275"/>
                  </a:lnTo>
                  <a:lnTo>
                    <a:pt x="1617599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426829" y="4063"/>
              <a:ext cx="1617980" cy="811530"/>
            </a:xfrm>
            <a:custGeom>
              <a:avLst/>
              <a:gdLst/>
              <a:ahLst/>
              <a:cxnLst/>
              <a:rect l="l" t="t" r="r" b="b"/>
              <a:pathLst>
                <a:path w="1617979" h="811530">
                  <a:moveTo>
                    <a:pt x="806323" y="811275"/>
                  </a:moveTo>
                  <a:lnTo>
                    <a:pt x="0" y="4952"/>
                  </a:lnTo>
                  <a:lnTo>
                    <a:pt x="1617599" y="0"/>
                  </a:lnTo>
                  <a:lnTo>
                    <a:pt x="806323" y="811275"/>
                  </a:lnTo>
                  <a:close/>
                </a:path>
              </a:pathLst>
            </a:custGeom>
            <a:ln w="1270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56620" y="109727"/>
              <a:ext cx="941831" cy="4511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571" y="1843157"/>
            <a:ext cx="5488547" cy="321261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6350" y="5934202"/>
            <a:ext cx="1262380" cy="930275"/>
            <a:chOff x="-6350" y="5934202"/>
            <a:chExt cx="1262380" cy="930275"/>
          </a:xfrm>
        </p:grpSpPr>
        <p:sp>
          <p:nvSpPr>
            <p:cNvPr id="4" name="object 4"/>
            <p:cNvSpPr/>
            <p:nvPr/>
          </p:nvSpPr>
          <p:spPr>
            <a:xfrm>
              <a:off x="0" y="5940552"/>
              <a:ext cx="1249680" cy="917575"/>
            </a:xfrm>
            <a:custGeom>
              <a:avLst/>
              <a:gdLst/>
              <a:ahLst/>
              <a:cxnLst/>
              <a:rect l="l" t="t" r="r" b="b"/>
              <a:pathLst>
                <a:path w="1249680" h="917575">
                  <a:moveTo>
                    <a:pt x="1249680" y="0"/>
                  </a:moveTo>
                  <a:lnTo>
                    <a:pt x="0" y="182377"/>
                  </a:lnTo>
                  <a:lnTo>
                    <a:pt x="1249680" y="917445"/>
                  </a:lnTo>
                  <a:lnTo>
                    <a:pt x="1249680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940552"/>
              <a:ext cx="1249680" cy="917575"/>
            </a:xfrm>
            <a:custGeom>
              <a:avLst/>
              <a:gdLst/>
              <a:ahLst/>
              <a:cxnLst/>
              <a:rect l="l" t="t" r="r" b="b"/>
              <a:pathLst>
                <a:path w="1249680" h="917575">
                  <a:moveTo>
                    <a:pt x="0" y="182377"/>
                  </a:moveTo>
                  <a:lnTo>
                    <a:pt x="1249680" y="0"/>
                  </a:lnTo>
                  <a:lnTo>
                    <a:pt x="1249680" y="917445"/>
                  </a:lnTo>
                </a:path>
              </a:pathLst>
            </a:custGeom>
            <a:ln w="1270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0"/>
            <a:ext cx="713740" cy="692785"/>
            <a:chOff x="-6350" y="0"/>
            <a:chExt cx="713740" cy="692785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701040" cy="680085"/>
            </a:xfrm>
            <a:custGeom>
              <a:avLst/>
              <a:gdLst/>
              <a:ahLst/>
              <a:cxnLst/>
              <a:rect l="l" t="t" r="r" b="b"/>
              <a:pathLst>
                <a:path w="701040" h="680085">
                  <a:moveTo>
                    <a:pt x="562774" y="0"/>
                  </a:moveTo>
                  <a:lnTo>
                    <a:pt x="0" y="0"/>
                  </a:lnTo>
                  <a:lnTo>
                    <a:pt x="0" y="679703"/>
                  </a:lnTo>
                  <a:lnTo>
                    <a:pt x="559003" y="679703"/>
                  </a:lnTo>
                  <a:lnTo>
                    <a:pt x="701040" y="335279"/>
                  </a:lnTo>
                  <a:lnTo>
                    <a:pt x="562774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01040" cy="680085"/>
            </a:xfrm>
            <a:custGeom>
              <a:avLst/>
              <a:gdLst/>
              <a:ahLst/>
              <a:cxnLst/>
              <a:rect l="l" t="t" r="r" b="b"/>
              <a:pathLst>
                <a:path w="701040" h="680085">
                  <a:moveTo>
                    <a:pt x="562774" y="0"/>
                  </a:moveTo>
                  <a:lnTo>
                    <a:pt x="701040" y="335279"/>
                  </a:lnTo>
                  <a:lnTo>
                    <a:pt x="559003" y="679703"/>
                  </a:lnTo>
                  <a:lnTo>
                    <a:pt x="0" y="679703"/>
                  </a:lnTo>
                </a:path>
              </a:pathLst>
            </a:custGeom>
            <a:ln w="12700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41345" y="500253"/>
            <a:ext cx="591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Franklin Gothic Medium"/>
                <a:cs typeface="Franklin Gothic Medium"/>
              </a:rPr>
              <a:t>Admin-Soil-Report-Dashboard-Section</a:t>
            </a:r>
            <a:r>
              <a:rPr sz="2400" spc="20" dirty="0">
                <a:latin typeface="Franklin Gothic Medium"/>
                <a:cs typeface="Franklin Gothic Medium"/>
              </a:rPr>
              <a:t> </a:t>
            </a:r>
            <a:r>
              <a:rPr sz="2400" spc="-50" dirty="0">
                <a:latin typeface="Franklin Gothic Medium"/>
                <a:cs typeface="Franklin Gothic Medium"/>
              </a:rPr>
              <a:t>(Admin)</a:t>
            </a:r>
            <a:endParaRPr sz="2400">
              <a:latin typeface="Franklin Gothic Medium"/>
              <a:cs typeface="Franklin Gothic Mediu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25567" y="2875788"/>
            <a:ext cx="461645" cy="76200"/>
          </a:xfrm>
          <a:custGeom>
            <a:avLst/>
            <a:gdLst/>
            <a:ahLst/>
            <a:cxnLst/>
            <a:rect l="l" t="t" r="r" b="b"/>
            <a:pathLst>
              <a:path w="46164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461645" h="76200">
                <a:moveTo>
                  <a:pt x="50800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50800" y="44450"/>
                </a:lnTo>
                <a:lnTo>
                  <a:pt x="50800" y="31750"/>
                </a:lnTo>
                <a:close/>
              </a:path>
              <a:path w="461645" h="76200">
                <a:moveTo>
                  <a:pt x="63500" y="31750"/>
                </a:moveTo>
                <a:lnTo>
                  <a:pt x="50800" y="31750"/>
                </a:lnTo>
                <a:lnTo>
                  <a:pt x="50800" y="44450"/>
                </a:lnTo>
                <a:lnTo>
                  <a:pt x="63500" y="44450"/>
                </a:lnTo>
                <a:lnTo>
                  <a:pt x="63500" y="31750"/>
                </a:lnTo>
                <a:close/>
              </a:path>
              <a:path w="461645" h="76200">
                <a:moveTo>
                  <a:pt x="74921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461645" h="76200">
                <a:moveTo>
                  <a:pt x="76200" y="38100"/>
                </a:moveTo>
                <a:lnTo>
                  <a:pt x="74921" y="44450"/>
                </a:lnTo>
                <a:lnTo>
                  <a:pt x="76200" y="44450"/>
                </a:lnTo>
                <a:lnTo>
                  <a:pt x="76200" y="38100"/>
                </a:lnTo>
                <a:close/>
              </a:path>
              <a:path w="461645" h="76200">
                <a:moveTo>
                  <a:pt x="76200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6200" y="31750"/>
                </a:lnTo>
                <a:close/>
              </a:path>
              <a:path w="461645" h="76200">
                <a:moveTo>
                  <a:pt x="101600" y="31750"/>
                </a:moveTo>
                <a:lnTo>
                  <a:pt x="88900" y="31750"/>
                </a:lnTo>
                <a:lnTo>
                  <a:pt x="88900" y="44450"/>
                </a:lnTo>
                <a:lnTo>
                  <a:pt x="101600" y="44450"/>
                </a:lnTo>
                <a:lnTo>
                  <a:pt x="101600" y="31750"/>
                </a:lnTo>
                <a:close/>
              </a:path>
              <a:path w="461645" h="76200">
                <a:moveTo>
                  <a:pt x="127000" y="31750"/>
                </a:moveTo>
                <a:lnTo>
                  <a:pt x="114300" y="31750"/>
                </a:lnTo>
                <a:lnTo>
                  <a:pt x="114300" y="44450"/>
                </a:lnTo>
                <a:lnTo>
                  <a:pt x="127000" y="44450"/>
                </a:lnTo>
                <a:lnTo>
                  <a:pt x="127000" y="31750"/>
                </a:lnTo>
                <a:close/>
              </a:path>
              <a:path w="461645" h="76200">
                <a:moveTo>
                  <a:pt x="152400" y="31750"/>
                </a:moveTo>
                <a:lnTo>
                  <a:pt x="139700" y="31750"/>
                </a:lnTo>
                <a:lnTo>
                  <a:pt x="139700" y="44450"/>
                </a:lnTo>
                <a:lnTo>
                  <a:pt x="152400" y="44450"/>
                </a:lnTo>
                <a:lnTo>
                  <a:pt x="152400" y="31750"/>
                </a:lnTo>
                <a:close/>
              </a:path>
              <a:path w="461645" h="76200">
                <a:moveTo>
                  <a:pt x="177800" y="31750"/>
                </a:moveTo>
                <a:lnTo>
                  <a:pt x="165100" y="31750"/>
                </a:lnTo>
                <a:lnTo>
                  <a:pt x="165100" y="44450"/>
                </a:lnTo>
                <a:lnTo>
                  <a:pt x="177800" y="44450"/>
                </a:lnTo>
                <a:lnTo>
                  <a:pt x="177800" y="31750"/>
                </a:lnTo>
                <a:close/>
              </a:path>
              <a:path w="461645" h="76200">
                <a:moveTo>
                  <a:pt x="203200" y="31750"/>
                </a:moveTo>
                <a:lnTo>
                  <a:pt x="190500" y="31750"/>
                </a:lnTo>
                <a:lnTo>
                  <a:pt x="190500" y="44450"/>
                </a:lnTo>
                <a:lnTo>
                  <a:pt x="203200" y="44450"/>
                </a:lnTo>
                <a:lnTo>
                  <a:pt x="203200" y="31750"/>
                </a:lnTo>
                <a:close/>
              </a:path>
              <a:path w="461645" h="76200">
                <a:moveTo>
                  <a:pt x="228600" y="31750"/>
                </a:moveTo>
                <a:lnTo>
                  <a:pt x="215900" y="31750"/>
                </a:lnTo>
                <a:lnTo>
                  <a:pt x="21590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461645" h="76200">
                <a:moveTo>
                  <a:pt x="254000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54000" y="44450"/>
                </a:lnTo>
                <a:lnTo>
                  <a:pt x="254000" y="31750"/>
                </a:lnTo>
                <a:close/>
              </a:path>
              <a:path w="461645" h="76200">
                <a:moveTo>
                  <a:pt x="279400" y="31750"/>
                </a:moveTo>
                <a:lnTo>
                  <a:pt x="266700" y="31750"/>
                </a:lnTo>
                <a:lnTo>
                  <a:pt x="266700" y="44450"/>
                </a:lnTo>
                <a:lnTo>
                  <a:pt x="279400" y="44450"/>
                </a:lnTo>
                <a:lnTo>
                  <a:pt x="279400" y="31750"/>
                </a:lnTo>
                <a:close/>
              </a:path>
              <a:path w="461645" h="76200">
                <a:moveTo>
                  <a:pt x="304800" y="31750"/>
                </a:moveTo>
                <a:lnTo>
                  <a:pt x="292100" y="31750"/>
                </a:lnTo>
                <a:lnTo>
                  <a:pt x="29210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  <a:path w="461645" h="76200">
                <a:moveTo>
                  <a:pt x="330200" y="31750"/>
                </a:moveTo>
                <a:lnTo>
                  <a:pt x="317500" y="31750"/>
                </a:lnTo>
                <a:lnTo>
                  <a:pt x="317500" y="44450"/>
                </a:lnTo>
                <a:lnTo>
                  <a:pt x="330200" y="44450"/>
                </a:lnTo>
                <a:lnTo>
                  <a:pt x="330200" y="31750"/>
                </a:lnTo>
                <a:close/>
              </a:path>
              <a:path w="461645" h="76200">
                <a:moveTo>
                  <a:pt x="355600" y="31750"/>
                </a:moveTo>
                <a:lnTo>
                  <a:pt x="342900" y="31750"/>
                </a:lnTo>
                <a:lnTo>
                  <a:pt x="342900" y="44450"/>
                </a:lnTo>
                <a:lnTo>
                  <a:pt x="355600" y="44450"/>
                </a:lnTo>
                <a:lnTo>
                  <a:pt x="355600" y="31750"/>
                </a:lnTo>
                <a:close/>
              </a:path>
              <a:path w="461645" h="76200">
                <a:moveTo>
                  <a:pt x="381000" y="31750"/>
                </a:moveTo>
                <a:lnTo>
                  <a:pt x="368300" y="31750"/>
                </a:lnTo>
                <a:lnTo>
                  <a:pt x="368300" y="44450"/>
                </a:lnTo>
                <a:lnTo>
                  <a:pt x="381000" y="44450"/>
                </a:lnTo>
                <a:lnTo>
                  <a:pt x="381000" y="31750"/>
                </a:lnTo>
                <a:close/>
              </a:path>
              <a:path w="461645" h="76200">
                <a:moveTo>
                  <a:pt x="423545" y="0"/>
                </a:moveTo>
                <a:lnTo>
                  <a:pt x="408697" y="2988"/>
                </a:lnTo>
                <a:lnTo>
                  <a:pt x="396589" y="11144"/>
                </a:lnTo>
                <a:lnTo>
                  <a:pt x="388433" y="23252"/>
                </a:lnTo>
                <a:lnTo>
                  <a:pt x="385445" y="38100"/>
                </a:lnTo>
                <a:lnTo>
                  <a:pt x="388433" y="52947"/>
                </a:lnTo>
                <a:lnTo>
                  <a:pt x="396589" y="65055"/>
                </a:lnTo>
                <a:lnTo>
                  <a:pt x="408697" y="73211"/>
                </a:lnTo>
                <a:lnTo>
                  <a:pt x="423545" y="76200"/>
                </a:lnTo>
                <a:lnTo>
                  <a:pt x="438392" y="73211"/>
                </a:lnTo>
                <a:lnTo>
                  <a:pt x="450500" y="65055"/>
                </a:lnTo>
                <a:lnTo>
                  <a:pt x="458656" y="52947"/>
                </a:lnTo>
                <a:lnTo>
                  <a:pt x="460366" y="44450"/>
                </a:lnTo>
                <a:lnTo>
                  <a:pt x="393700" y="44450"/>
                </a:lnTo>
                <a:lnTo>
                  <a:pt x="393700" y="31750"/>
                </a:lnTo>
                <a:lnTo>
                  <a:pt x="460366" y="31750"/>
                </a:lnTo>
                <a:lnTo>
                  <a:pt x="458656" y="23252"/>
                </a:lnTo>
                <a:lnTo>
                  <a:pt x="450500" y="11144"/>
                </a:lnTo>
                <a:lnTo>
                  <a:pt x="438392" y="2988"/>
                </a:lnTo>
                <a:lnTo>
                  <a:pt x="423545" y="0"/>
                </a:lnTo>
                <a:close/>
              </a:path>
              <a:path w="461645" h="76200">
                <a:moveTo>
                  <a:pt x="406400" y="31750"/>
                </a:moveTo>
                <a:lnTo>
                  <a:pt x="393700" y="31750"/>
                </a:lnTo>
                <a:lnTo>
                  <a:pt x="393700" y="44450"/>
                </a:lnTo>
                <a:lnTo>
                  <a:pt x="406400" y="44450"/>
                </a:lnTo>
                <a:lnTo>
                  <a:pt x="406400" y="31750"/>
                </a:lnTo>
                <a:close/>
              </a:path>
              <a:path w="461645" h="76200">
                <a:moveTo>
                  <a:pt x="419100" y="31750"/>
                </a:moveTo>
                <a:lnTo>
                  <a:pt x="406400" y="31750"/>
                </a:lnTo>
                <a:lnTo>
                  <a:pt x="406400" y="44450"/>
                </a:lnTo>
                <a:lnTo>
                  <a:pt x="419100" y="44450"/>
                </a:lnTo>
                <a:lnTo>
                  <a:pt x="419100" y="31750"/>
                </a:lnTo>
                <a:close/>
              </a:path>
              <a:path w="461645" h="76200">
                <a:moveTo>
                  <a:pt x="423545" y="31750"/>
                </a:moveTo>
                <a:lnTo>
                  <a:pt x="419100" y="31750"/>
                </a:lnTo>
                <a:lnTo>
                  <a:pt x="419100" y="44450"/>
                </a:lnTo>
                <a:lnTo>
                  <a:pt x="423545" y="44450"/>
                </a:lnTo>
                <a:lnTo>
                  <a:pt x="423545" y="31750"/>
                </a:lnTo>
                <a:close/>
              </a:path>
              <a:path w="461645" h="76200">
                <a:moveTo>
                  <a:pt x="460366" y="31750"/>
                </a:moveTo>
                <a:lnTo>
                  <a:pt x="423545" y="31750"/>
                </a:lnTo>
                <a:lnTo>
                  <a:pt x="423545" y="44450"/>
                </a:lnTo>
                <a:lnTo>
                  <a:pt x="460366" y="44450"/>
                </a:lnTo>
                <a:lnTo>
                  <a:pt x="461645" y="38100"/>
                </a:lnTo>
                <a:lnTo>
                  <a:pt x="46036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45991" y="3076955"/>
            <a:ext cx="83185" cy="2704465"/>
          </a:xfrm>
          <a:custGeom>
            <a:avLst/>
            <a:gdLst/>
            <a:ahLst/>
            <a:cxnLst/>
            <a:rect l="l" t="t" r="r" b="b"/>
            <a:pathLst>
              <a:path w="83185" h="2704465">
                <a:moveTo>
                  <a:pt x="38620" y="74909"/>
                </a:moveTo>
                <a:lnTo>
                  <a:pt x="38608" y="76200"/>
                </a:lnTo>
                <a:lnTo>
                  <a:pt x="44958" y="76200"/>
                </a:lnTo>
                <a:lnTo>
                  <a:pt x="38620" y="74909"/>
                </a:lnTo>
                <a:close/>
              </a:path>
              <a:path w="83185" h="2704465">
                <a:moveTo>
                  <a:pt x="51435" y="63500"/>
                </a:moveTo>
                <a:lnTo>
                  <a:pt x="38735" y="63500"/>
                </a:lnTo>
                <a:lnTo>
                  <a:pt x="38681" y="74921"/>
                </a:lnTo>
                <a:lnTo>
                  <a:pt x="44958" y="76200"/>
                </a:lnTo>
                <a:lnTo>
                  <a:pt x="51320" y="74921"/>
                </a:lnTo>
                <a:lnTo>
                  <a:pt x="51435" y="63500"/>
                </a:lnTo>
                <a:close/>
              </a:path>
              <a:path w="83185" h="2704465">
                <a:moveTo>
                  <a:pt x="51320" y="74921"/>
                </a:moveTo>
                <a:lnTo>
                  <a:pt x="44958" y="76200"/>
                </a:lnTo>
                <a:lnTo>
                  <a:pt x="51308" y="76200"/>
                </a:lnTo>
                <a:lnTo>
                  <a:pt x="51320" y="74921"/>
                </a:lnTo>
                <a:close/>
              </a:path>
              <a:path w="83185" h="2704465">
                <a:moveTo>
                  <a:pt x="73044" y="63500"/>
                </a:moveTo>
                <a:lnTo>
                  <a:pt x="51435" y="63500"/>
                </a:lnTo>
                <a:lnTo>
                  <a:pt x="51320" y="74921"/>
                </a:lnTo>
                <a:lnTo>
                  <a:pt x="59824" y="73213"/>
                </a:lnTo>
                <a:lnTo>
                  <a:pt x="71977" y="65071"/>
                </a:lnTo>
                <a:lnTo>
                  <a:pt x="73044" y="63500"/>
                </a:lnTo>
                <a:close/>
              </a:path>
              <a:path w="83185" h="2704465">
                <a:moveTo>
                  <a:pt x="45212" y="0"/>
                </a:moveTo>
                <a:lnTo>
                  <a:pt x="30362" y="2986"/>
                </a:lnTo>
                <a:lnTo>
                  <a:pt x="18240" y="11128"/>
                </a:lnTo>
                <a:lnTo>
                  <a:pt x="10046" y="23199"/>
                </a:lnTo>
                <a:lnTo>
                  <a:pt x="6985" y="37973"/>
                </a:lnTo>
                <a:lnTo>
                  <a:pt x="9971" y="52839"/>
                </a:lnTo>
                <a:lnTo>
                  <a:pt x="18113" y="64992"/>
                </a:lnTo>
                <a:lnTo>
                  <a:pt x="30184" y="73191"/>
                </a:lnTo>
                <a:lnTo>
                  <a:pt x="38620" y="74909"/>
                </a:lnTo>
                <a:lnTo>
                  <a:pt x="38735" y="63500"/>
                </a:lnTo>
                <a:lnTo>
                  <a:pt x="73044" y="63500"/>
                </a:lnTo>
                <a:lnTo>
                  <a:pt x="80176" y="53000"/>
                </a:lnTo>
                <a:lnTo>
                  <a:pt x="80624" y="50800"/>
                </a:lnTo>
                <a:lnTo>
                  <a:pt x="38735" y="50800"/>
                </a:lnTo>
                <a:lnTo>
                  <a:pt x="38735" y="38100"/>
                </a:lnTo>
                <a:lnTo>
                  <a:pt x="83160" y="38100"/>
                </a:lnTo>
                <a:lnTo>
                  <a:pt x="80269" y="23360"/>
                </a:lnTo>
                <a:lnTo>
                  <a:pt x="72151" y="11207"/>
                </a:lnTo>
                <a:lnTo>
                  <a:pt x="60057" y="3008"/>
                </a:lnTo>
                <a:lnTo>
                  <a:pt x="45212" y="0"/>
                </a:lnTo>
                <a:close/>
              </a:path>
              <a:path w="83185" h="2704465">
                <a:moveTo>
                  <a:pt x="51435" y="38100"/>
                </a:moveTo>
                <a:lnTo>
                  <a:pt x="38735" y="38100"/>
                </a:lnTo>
                <a:lnTo>
                  <a:pt x="38735" y="50800"/>
                </a:lnTo>
                <a:lnTo>
                  <a:pt x="51435" y="50800"/>
                </a:lnTo>
                <a:lnTo>
                  <a:pt x="51435" y="38100"/>
                </a:lnTo>
                <a:close/>
              </a:path>
              <a:path w="83185" h="2704465">
                <a:moveTo>
                  <a:pt x="83160" y="38100"/>
                </a:moveTo>
                <a:lnTo>
                  <a:pt x="51435" y="38100"/>
                </a:lnTo>
                <a:lnTo>
                  <a:pt x="51435" y="50800"/>
                </a:lnTo>
                <a:lnTo>
                  <a:pt x="80624" y="50800"/>
                </a:lnTo>
                <a:lnTo>
                  <a:pt x="83185" y="38227"/>
                </a:lnTo>
                <a:lnTo>
                  <a:pt x="83160" y="38100"/>
                </a:lnTo>
                <a:close/>
              </a:path>
              <a:path w="83185" h="2704465">
                <a:moveTo>
                  <a:pt x="51308" y="88900"/>
                </a:moveTo>
                <a:lnTo>
                  <a:pt x="38608" y="88900"/>
                </a:lnTo>
                <a:lnTo>
                  <a:pt x="38608" y="101600"/>
                </a:lnTo>
                <a:lnTo>
                  <a:pt x="51308" y="101600"/>
                </a:lnTo>
                <a:lnTo>
                  <a:pt x="51308" y="88900"/>
                </a:lnTo>
                <a:close/>
              </a:path>
              <a:path w="83185" h="2704465">
                <a:moveTo>
                  <a:pt x="51181" y="114300"/>
                </a:moveTo>
                <a:lnTo>
                  <a:pt x="38481" y="114300"/>
                </a:lnTo>
                <a:lnTo>
                  <a:pt x="38481" y="127000"/>
                </a:lnTo>
                <a:lnTo>
                  <a:pt x="51181" y="127000"/>
                </a:lnTo>
                <a:lnTo>
                  <a:pt x="51181" y="114300"/>
                </a:lnTo>
                <a:close/>
              </a:path>
              <a:path w="83185" h="2704465">
                <a:moveTo>
                  <a:pt x="51181" y="139700"/>
                </a:moveTo>
                <a:lnTo>
                  <a:pt x="38481" y="139700"/>
                </a:lnTo>
                <a:lnTo>
                  <a:pt x="38481" y="152400"/>
                </a:lnTo>
                <a:lnTo>
                  <a:pt x="51181" y="152400"/>
                </a:lnTo>
                <a:lnTo>
                  <a:pt x="51181" y="139700"/>
                </a:lnTo>
                <a:close/>
              </a:path>
              <a:path w="83185" h="2704465">
                <a:moveTo>
                  <a:pt x="51054" y="165100"/>
                </a:moveTo>
                <a:lnTo>
                  <a:pt x="38354" y="165100"/>
                </a:lnTo>
                <a:lnTo>
                  <a:pt x="38354" y="177800"/>
                </a:lnTo>
                <a:lnTo>
                  <a:pt x="51054" y="177800"/>
                </a:lnTo>
                <a:lnTo>
                  <a:pt x="51054" y="165100"/>
                </a:lnTo>
                <a:close/>
              </a:path>
              <a:path w="83185" h="2704465">
                <a:moveTo>
                  <a:pt x="51054" y="190500"/>
                </a:moveTo>
                <a:lnTo>
                  <a:pt x="38354" y="190500"/>
                </a:lnTo>
                <a:lnTo>
                  <a:pt x="38354" y="203200"/>
                </a:lnTo>
                <a:lnTo>
                  <a:pt x="51054" y="203200"/>
                </a:lnTo>
                <a:lnTo>
                  <a:pt x="51054" y="190500"/>
                </a:lnTo>
                <a:close/>
              </a:path>
              <a:path w="83185" h="2704465">
                <a:moveTo>
                  <a:pt x="50927" y="215900"/>
                </a:moveTo>
                <a:lnTo>
                  <a:pt x="38227" y="215900"/>
                </a:lnTo>
                <a:lnTo>
                  <a:pt x="38227" y="228600"/>
                </a:lnTo>
                <a:lnTo>
                  <a:pt x="50927" y="228600"/>
                </a:lnTo>
                <a:lnTo>
                  <a:pt x="50927" y="215900"/>
                </a:lnTo>
                <a:close/>
              </a:path>
              <a:path w="83185" h="2704465">
                <a:moveTo>
                  <a:pt x="50927" y="241300"/>
                </a:moveTo>
                <a:lnTo>
                  <a:pt x="38227" y="241300"/>
                </a:lnTo>
                <a:lnTo>
                  <a:pt x="38227" y="254000"/>
                </a:lnTo>
                <a:lnTo>
                  <a:pt x="50927" y="254000"/>
                </a:lnTo>
                <a:lnTo>
                  <a:pt x="50927" y="241300"/>
                </a:lnTo>
                <a:close/>
              </a:path>
              <a:path w="83185" h="2704465">
                <a:moveTo>
                  <a:pt x="50800" y="266700"/>
                </a:moveTo>
                <a:lnTo>
                  <a:pt x="38100" y="266700"/>
                </a:lnTo>
                <a:lnTo>
                  <a:pt x="38100" y="279400"/>
                </a:lnTo>
                <a:lnTo>
                  <a:pt x="50800" y="279400"/>
                </a:lnTo>
                <a:lnTo>
                  <a:pt x="50800" y="266700"/>
                </a:lnTo>
                <a:close/>
              </a:path>
              <a:path w="83185" h="2704465">
                <a:moveTo>
                  <a:pt x="50800" y="292100"/>
                </a:moveTo>
                <a:lnTo>
                  <a:pt x="38100" y="292100"/>
                </a:lnTo>
                <a:lnTo>
                  <a:pt x="37973" y="304800"/>
                </a:lnTo>
                <a:lnTo>
                  <a:pt x="50673" y="304800"/>
                </a:lnTo>
                <a:lnTo>
                  <a:pt x="50800" y="292100"/>
                </a:lnTo>
                <a:close/>
              </a:path>
              <a:path w="83185" h="2704465">
                <a:moveTo>
                  <a:pt x="50673" y="317500"/>
                </a:moveTo>
                <a:lnTo>
                  <a:pt x="37973" y="317500"/>
                </a:lnTo>
                <a:lnTo>
                  <a:pt x="37973" y="330200"/>
                </a:lnTo>
                <a:lnTo>
                  <a:pt x="50673" y="330200"/>
                </a:lnTo>
                <a:lnTo>
                  <a:pt x="50673" y="317500"/>
                </a:lnTo>
                <a:close/>
              </a:path>
              <a:path w="83185" h="2704465">
                <a:moveTo>
                  <a:pt x="50673" y="342900"/>
                </a:moveTo>
                <a:lnTo>
                  <a:pt x="37973" y="342900"/>
                </a:lnTo>
                <a:lnTo>
                  <a:pt x="37846" y="355600"/>
                </a:lnTo>
                <a:lnTo>
                  <a:pt x="50546" y="355600"/>
                </a:lnTo>
                <a:lnTo>
                  <a:pt x="50673" y="342900"/>
                </a:lnTo>
                <a:close/>
              </a:path>
              <a:path w="83185" h="2704465">
                <a:moveTo>
                  <a:pt x="50546" y="368300"/>
                </a:moveTo>
                <a:lnTo>
                  <a:pt x="37846" y="368300"/>
                </a:lnTo>
                <a:lnTo>
                  <a:pt x="37846" y="381000"/>
                </a:lnTo>
                <a:lnTo>
                  <a:pt x="50546" y="381000"/>
                </a:lnTo>
                <a:lnTo>
                  <a:pt x="50546" y="368300"/>
                </a:lnTo>
                <a:close/>
              </a:path>
              <a:path w="83185" h="2704465">
                <a:moveTo>
                  <a:pt x="50546" y="393700"/>
                </a:moveTo>
                <a:lnTo>
                  <a:pt x="37846" y="393700"/>
                </a:lnTo>
                <a:lnTo>
                  <a:pt x="37719" y="406400"/>
                </a:lnTo>
                <a:lnTo>
                  <a:pt x="50419" y="406400"/>
                </a:lnTo>
                <a:lnTo>
                  <a:pt x="50546" y="393700"/>
                </a:lnTo>
                <a:close/>
              </a:path>
              <a:path w="83185" h="2704465">
                <a:moveTo>
                  <a:pt x="50419" y="419100"/>
                </a:moveTo>
                <a:lnTo>
                  <a:pt x="37719" y="419100"/>
                </a:lnTo>
                <a:lnTo>
                  <a:pt x="37719" y="431800"/>
                </a:lnTo>
                <a:lnTo>
                  <a:pt x="50419" y="431800"/>
                </a:lnTo>
                <a:lnTo>
                  <a:pt x="50419" y="419100"/>
                </a:lnTo>
                <a:close/>
              </a:path>
              <a:path w="83185" h="2704465">
                <a:moveTo>
                  <a:pt x="50419" y="444500"/>
                </a:moveTo>
                <a:lnTo>
                  <a:pt x="37719" y="444500"/>
                </a:lnTo>
                <a:lnTo>
                  <a:pt x="37592" y="457200"/>
                </a:lnTo>
                <a:lnTo>
                  <a:pt x="50292" y="457200"/>
                </a:lnTo>
                <a:lnTo>
                  <a:pt x="50419" y="444500"/>
                </a:lnTo>
                <a:close/>
              </a:path>
              <a:path w="83185" h="2704465">
                <a:moveTo>
                  <a:pt x="50292" y="469900"/>
                </a:moveTo>
                <a:lnTo>
                  <a:pt x="37592" y="469900"/>
                </a:lnTo>
                <a:lnTo>
                  <a:pt x="37592" y="482600"/>
                </a:lnTo>
                <a:lnTo>
                  <a:pt x="50292" y="482600"/>
                </a:lnTo>
                <a:lnTo>
                  <a:pt x="50292" y="469900"/>
                </a:lnTo>
                <a:close/>
              </a:path>
              <a:path w="83185" h="2704465">
                <a:moveTo>
                  <a:pt x="50165" y="495300"/>
                </a:moveTo>
                <a:lnTo>
                  <a:pt x="37465" y="495300"/>
                </a:lnTo>
                <a:lnTo>
                  <a:pt x="37465" y="508000"/>
                </a:lnTo>
                <a:lnTo>
                  <a:pt x="50165" y="508000"/>
                </a:lnTo>
                <a:lnTo>
                  <a:pt x="50165" y="495300"/>
                </a:lnTo>
                <a:close/>
              </a:path>
              <a:path w="83185" h="2704465">
                <a:moveTo>
                  <a:pt x="50165" y="520700"/>
                </a:moveTo>
                <a:lnTo>
                  <a:pt x="37465" y="520700"/>
                </a:lnTo>
                <a:lnTo>
                  <a:pt x="37465" y="533400"/>
                </a:lnTo>
                <a:lnTo>
                  <a:pt x="50165" y="533400"/>
                </a:lnTo>
                <a:lnTo>
                  <a:pt x="50165" y="520700"/>
                </a:lnTo>
                <a:close/>
              </a:path>
              <a:path w="83185" h="2704465">
                <a:moveTo>
                  <a:pt x="50037" y="546100"/>
                </a:moveTo>
                <a:lnTo>
                  <a:pt x="37337" y="546100"/>
                </a:lnTo>
                <a:lnTo>
                  <a:pt x="37337" y="558800"/>
                </a:lnTo>
                <a:lnTo>
                  <a:pt x="50037" y="558800"/>
                </a:lnTo>
                <a:lnTo>
                  <a:pt x="50037" y="546100"/>
                </a:lnTo>
                <a:close/>
              </a:path>
              <a:path w="83185" h="2704465">
                <a:moveTo>
                  <a:pt x="50037" y="571500"/>
                </a:moveTo>
                <a:lnTo>
                  <a:pt x="37337" y="571500"/>
                </a:lnTo>
                <a:lnTo>
                  <a:pt x="37337" y="584200"/>
                </a:lnTo>
                <a:lnTo>
                  <a:pt x="50037" y="584200"/>
                </a:lnTo>
                <a:lnTo>
                  <a:pt x="50037" y="571500"/>
                </a:lnTo>
                <a:close/>
              </a:path>
              <a:path w="83185" h="2704465">
                <a:moveTo>
                  <a:pt x="49911" y="596900"/>
                </a:moveTo>
                <a:lnTo>
                  <a:pt x="37211" y="596900"/>
                </a:lnTo>
                <a:lnTo>
                  <a:pt x="37211" y="609600"/>
                </a:lnTo>
                <a:lnTo>
                  <a:pt x="49911" y="609600"/>
                </a:lnTo>
                <a:lnTo>
                  <a:pt x="49911" y="596900"/>
                </a:lnTo>
                <a:close/>
              </a:path>
              <a:path w="83185" h="2704465">
                <a:moveTo>
                  <a:pt x="49911" y="622300"/>
                </a:moveTo>
                <a:lnTo>
                  <a:pt x="37211" y="622300"/>
                </a:lnTo>
                <a:lnTo>
                  <a:pt x="37211" y="635000"/>
                </a:lnTo>
                <a:lnTo>
                  <a:pt x="49911" y="635000"/>
                </a:lnTo>
                <a:lnTo>
                  <a:pt x="49911" y="622300"/>
                </a:lnTo>
                <a:close/>
              </a:path>
              <a:path w="83185" h="2704465">
                <a:moveTo>
                  <a:pt x="49784" y="647700"/>
                </a:moveTo>
                <a:lnTo>
                  <a:pt x="37084" y="647700"/>
                </a:lnTo>
                <a:lnTo>
                  <a:pt x="37084" y="660400"/>
                </a:lnTo>
                <a:lnTo>
                  <a:pt x="49784" y="660400"/>
                </a:lnTo>
                <a:lnTo>
                  <a:pt x="49784" y="647700"/>
                </a:lnTo>
                <a:close/>
              </a:path>
              <a:path w="83185" h="2704465">
                <a:moveTo>
                  <a:pt x="49784" y="673100"/>
                </a:moveTo>
                <a:lnTo>
                  <a:pt x="37084" y="673100"/>
                </a:lnTo>
                <a:lnTo>
                  <a:pt x="37084" y="685800"/>
                </a:lnTo>
                <a:lnTo>
                  <a:pt x="49784" y="685800"/>
                </a:lnTo>
                <a:lnTo>
                  <a:pt x="49784" y="673100"/>
                </a:lnTo>
                <a:close/>
              </a:path>
              <a:path w="83185" h="2704465">
                <a:moveTo>
                  <a:pt x="49657" y="698500"/>
                </a:moveTo>
                <a:lnTo>
                  <a:pt x="36957" y="698500"/>
                </a:lnTo>
                <a:lnTo>
                  <a:pt x="36957" y="711200"/>
                </a:lnTo>
                <a:lnTo>
                  <a:pt x="49657" y="711200"/>
                </a:lnTo>
                <a:lnTo>
                  <a:pt x="49657" y="698500"/>
                </a:lnTo>
                <a:close/>
              </a:path>
              <a:path w="83185" h="2704465">
                <a:moveTo>
                  <a:pt x="49657" y="723900"/>
                </a:moveTo>
                <a:lnTo>
                  <a:pt x="36957" y="723900"/>
                </a:lnTo>
                <a:lnTo>
                  <a:pt x="36830" y="736600"/>
                </a:lnTo>
                <a:lnTo>
                  <a:pt x="49530" y="736600"/>
                </a:lnTo>
                <a:lnTo>
                  <a:pt x="49657" y="723900"/>
                </a:lnTo>
                <a:close/>
              </a:path>
              <a:path w="83185" h="2704465">
                <a:moveTo>
                  <a:pt x="49530" y="749300"/>
                </a:moveTo>
                <a:lnTo>
                  <a:pt x="36830" y="749300"/>
                </a:lnTo>
                <a:lnTo>
                  <a:pt x="36830" y="762000"/>
                </a:lnTo>
                <a:lnTo>
                  <a:pt x="49530" y="762000"/>
                </a:lnTo>
                <a:lnTo>
                  <a:pt x="49530" y="749300"/>
                </a:lnTo>
                <a:close/>
              </a:path>
              <a:path w="83185" h="2704465">
                <a:moveTo>
                  <a:pt x="49530" y="774700"/>
                </a:moveTo>
                <a:lnTo>
                  <a:pt x="36830" y="774700"/>
                </a:lnTo>
                <a:lnTo>
                  <a:pt x="36703" y="787400"/>
                </a:lnTo>
                <a:lnTo>
                  <a:pt x="49403" y="787400"/>
                </a:lnTo>
                <a:lnTo>
                  <a:pt x="49530" y="774700"/>
                </a:lnTo>
                <a:close/>
              </a:path>
              <a:path w="83185" h="2704465">
                <a:moveTo>
                  <a:pt x="49403" y="800100"/>
                </a:moveTo>
                <a:lnTo>
                  <a:pt x="36703" y="800100"/>
                </a:lnTo>
                <a:lnTo>
                  <a:pt x="36703" y="812800"/>
                </a:lnTo>
                <a:lnTo>
                  <a:pt x="49403" y="812800"/>
                </a:lnTo>
                <a:lnTo>
                  <a:pt x="49403" y="800100"/>
                </a:lnTo>
                <a:close/>
              </a:path>
              <a:path w="83185" h="2704465">
                <a:moveTo>
                  <a:pt x="49403" y="825500"/>
                </a:moveTo>
                <a:lnTo>
                  <a:pt x="36703" y="825500"/>
                </a:lnTo>
                <a:lnTo>
                  <a:pt x="36575" y="838200"/>
                </a:lnTo>
                <a:lnTo>
                  <a:pt x="49275" y="838200"/>
                </a:lnTo>
                <a:lnTo>
                  <a:pt x="49403" y="825500"/>
                </a:lnTo>
                <a:close/>
              </a:path>
              <a:path w="83185" h="2704465">
                <a:moveTo>
                  <a:pt x="49275" y="850900"/>
                </a:moveTo>
                <a:lnTo>
                  <a:pt x="36575" y="850900"/>
                </a:lnTo>
                <a:lnTo>
                  <a:pt x="36575" y="863600"/>
                </a:lnTo>
                <a:lnTo>
                  <a:pt x="49275" y="863600"/>
                </a:lnTo>
                <a:lnTo>
                  <a:pt x="49275" y="850900"/>
                </a:lnTo>
                <a:close/>
              </a:path>
              <a:path w="83185" h="2704465">
                <a:moveTo>
                  <a:pt x="49275" y="876300"/>
                </a:moveTo>
                <a:lnTo>
                  <a:pt x="36575" y="876300"/>
                </a:lnTo>
                <a:lnTo>
                  <a:pt x="36449" y="889000"/>
                </a:lnTo>
                <a:lnTo>
                  <a:pt x="49149" y="889000"/>
                </a:lnTo>
                <a:lnTo>
                  <a:pt x="49275" y="876300"/>
                </a:lnTo>
                <a:close/>
              </a:path>
              <a:path w="83185" h="2704465">
                <a:moveTo>
                  <a:pt x="49149" y="901700"/>
                </a:moveTo>
                <a:lnTo>
                  <a:pt x="36449" y="901700"/>
                </a:lnTo>
                <a:lnTo>
                  <a:pt x="36449" y="914400"/>
                </a:lnTo>
                <a:lnTo>
                  <a:pt x="49149" y="914400"/>
                </a:lnTo>
                <a:lnTo>
                  <a:pt x="49149" y="901700"/>
                </a:lnTo>
                <a:close/>
              </a:path>
              <a:path w="83185" h="2704465">
                <a:moveTo>
                  <a:pt x="49022" y="927100"/>
                </a:moveTo>
                <a:lnTo>
                  <a:pt x="36322" y="927100"/>
                </a:lnTo>
                <a:lnTo>
                  <a:pt x="36322" y="939800"/>
                </a:lnTo>
                <a:lnTo>
                  <a:pt x="49022" y="939800"/>
                </a:lnTo>
                <a:lnTo>
                  <a:pt x="49022" y="927100"/>
                </a:lnTo>
                <a:close/>
              </a:path>
              <a:path w="83185" h="2704465">
                <a:moveTo>
                  <a:pt x="49022" y="952500"/>
                </a:moveTo>
                <a:lnTo>
                  <a:pt x="36322" y="952500"/>
                </a:lnTo>
                <a:lnTo>
                  <a:pt x="36322" y="965200"/>
                </a:lnTo>
                <a:lnTo>
                  <a:pt x="49022" y="965200"/>
                </a:lnTo>
                <a:lnTo>
                  <a:pt x="49022" y="952500"/>
                </a:lnTo>
                <a:close/>
              </a:path>
              <a:path w="83185" h="2704465">
                <a:moveTo>
                  <a:pt x="48895" y="977900"/>
                </a:moveTo>
                <a:lnTo>
                  <a:pt x="36195" y="977900"/>
                </a:lnTo>
                <a:lnTo>
                  <a:pt x="36195" y="990600"/>
                </a:lnTo>
                <a:lnTo>
                  <a:pt x="48895" y="990600"/>
                </a:lnTo>
                <a:lnTo>
                  <a:pt x="48895" y="977900"/>
                </a:lnTo>
                <a:close/>
              </a:path>
              <a:path w="83185" h="2704465">
                <a:moveTo>
                  <a:pt x="48895" y="1003300"/>
                </a:moveTo>
                <a:lnTo>
                  <a:pt x="36195" y="1003300"/>
                </a:lnTo>
                <a:lnTo>
                  <a:pt x="36195" y="1016000"/>
                </a:lnTo>
                <a:lnTo>
                  <a:pt x="48895" y="1016000"/>
                </a:lnTo>
                <a:lnTo>
                  <a:pt x="48895" y="1003300"/>
                </a:lnTo>
                <a:close/>
              </a:path>
              <a:path w="83185" h="2704465">
                <a:moveTo>
                  <a:pt x="48768" y="1028700"/>
                </a:moveTo>
                <a:lnTo>
                  <a:pt x="36068" y="1028700"/>
                </a:lnTo>
                <a:lnTo>
                  <a:pt x="36068" y="1041400"/>
                </a:lnTo>
                <a:lnTo>
                  <a:pt x="48768" y="1041400"/>
                </a:lnTo>
                <a:lnTo>
                  <a:pt x="48768" y="1028700"/>
                </a:lnTo>
                <a:close/>
              </a:path>
              <a:path w="83185" h="2704465">
                <a:moveTo>
                  <a:pt x="48768" y="1054100"/>
                </a:moveTo>
                <a:lnTo>
                  <a:pt x="36068" y="1054100"/>
                </a:lnTo>
                <a:lnTo>
                  <a:pt x="36068" y="1066800"/>
                </a:lnTo>
                <a:lnTo>
                  <a:pt x="48768" y="1066800"/>
                </a:lnTo>
                <a:lnTo>
                  <a:pt x="48768" y="1054100"/>
                </a:lnTo>
                <a:close/>
              </a:path>
              <a:path w="83185" h="2704465">
                <a:moveTo>
                  <a:pt x="48641" y="1079500"/>
                </a:moveTo>
                <a:lnTo>
                  <a:pt x="35941" y="1079500"/>
                </a:lnTo>
                <a:lnTo>
                  <a:pt x="35941" y="1092200"/>
                </a:lnTo>
                <a:lnTo>
                  <a:pt x="48641" y="1092200"/>
                </a:lnTo>
                <a:lnTo>
                  <a:pt x="48641" y="1079500"/>
                </a:lnTo>
                <a:close/>
              </a:path>
              <a:path w="83185" h="2704465">
                <a:moveTo>
                  <a:pt x="48641" y="1104900"/>
                </a:moveTo>
                <a:lnTo>
                  <a:pt x="35941" y="1104900"/>
                </a:lnTo>
                <a:lnTo>
                  <a:pt x="35813" y="1117600"/>
                </a:lnTo>
                <a:lnTo>
                  <a:pt x="48513" y="1117600"/>
                </a:lnTo>
                <a:lnTo>
                  <a:pt x="48641" y="1104900"/>
                </a:lnTo>
                <a:close/>
              </a:path>
              <a:path w="83185" h="2704465">
                <a:moveTo>
                  <a:pt x="48513" y="1130300"/>
                </a:moveTo>
                <a:lnTo>
                  <a:pt x="35813" y="1130300"/>
                </a:lnTo>
                <a:lnTo>
                  <a:pt x="35813" y="1143000"/>
                </a:lnTo>
                <a:lnTo>
                  <a:pt x="48513" y="1143000"/>
                </a:lnTo>
                <a:lnTo>
                  <a:pt x="48513" y="1130300"/>
                </a:lnTo>
                <a:close/>
              </a:path>
              <a:path w="83185" h="2704465">
                <a:moveTo>
                  <a:pt x="48513" y="1155700"/>
                </a:moveTo>
                <a:lnTo>
                  <a:pt x="35813" y="1155700"/>
                </a:lnTo>
                <a:lnTo>
                  <a:pt x="35687" y="1168400"/>
                </a:lnTo>
                <a:lnTo>
                  <a:pt x="48387" y="1168400"/>
                </a:lnTo>
                <a:lnTo>
                  <a:pt x="48513" y="1155700"/>
                </a:lnTo>
                <a:close/>
              </a:path>
              <a:path w="83185" h="2704465">
                <a:moveTo>
                  <a:pt x="48387" y="1181100"/>
                </a:moveTo>
                <a:lnTo>
                  <a:pt x="35687" y="1181100"/>
                </a:lnTo>
                <a:lnTo>
                  <a:pt x="35687" y="1193800"/>
                </a:lnTo>
                <a:lnTo>
                  <a:pt x="48387" y="1193800"/>
                </a:lnTo>
                <a:lnTo>
                  <a:pt x="48387" y="1181100"/>
                </a:lnTo>
                <a:close/>
              </a:path>
              <a:path w="83185" h="2704465">
                <a:moveTo>
                  <a:pt x="48387" y="1206500"/>
                </a:moveTo>
                <a:lnTo>
                  <a:pt x="35687" y="1206500"/>
                </a:lnTo>
                <a:lnTo>
                  <a:pt x="35560" y="1219200"/>
                </a:lnTo>
                <a:lnTo>
                  <a:pt x="48260" y="1219200"/>
                </a:lnTo>
                <a:lnTo>
                  <a:pt x="48387" y="1206500"/>
                </a:lnTo>
                <a:close/>
              </a:path>
              <a:path w="83185" h="2704465">
                <a:moveTo>
                  <a:pt x="48260" y="1231900"/>
                </a:moveTo>
                <a:lnTo>
                  <a:pt x="35560" y="1231900"/>
                </a:lnTo>
                <a:lnTo>
                  <a:pt x="35560" y="1244600"/>
                </a:lnTo>
                <a:lnTo>
                  <a:pt x="48260" y="1244600"/>
                </a:lnTo>
                <a:lnTo>
                  <a:pt x="48260" y="1231900"/>
                </a:lnTo>
                <a:close/>
              </a:path>
              <a:path w="83185" h="2704465">
                <a:moveTo>
                  <a:pt x="48260" y="1257300"/>
                </a:moveTo>
                <a:lnTo>
                  <a:pt x="35560" y="1257300"/>
                </a:lnTo>
                <a:lnTo>
                  <a:pt x="35433" y="1270000"/>
                </a:lnTo>
                <a:lnTo>
                  <a:pt x="48133" y="1270000"/>
                </a:lnTo>
                <a:lnTo>
                  <a:pt x="48260" y="1257300"/>
                </a:lnTo>
                <a:close/>
              </a:path>
              <a:path w="83185" h="2704465">
                <a:moveTo>
                  <a:pt x="48133" y="1282700"/>
                </a:moveTo>
                <a:lnTo>
                  <a:pt x="35433" y="1282700"/>
                </a:lnTo>
                <a:lnTo>
                  <a:pt x="35433" y="1295400"/>
                </a:lnTo>
                <a:lnTo>
                  <a:pt x="48133" y="1295400"/>
                </a:lnTo>
                <a:lnTo>
                  <a:pt x="48133" y="1282700"/>
                </a:lnTo>
                <a:close/>
              </a:path>
              <a:path w="83185" h="2704465">
                <a:moveTo>
                  <a:pt x="48006" y="1308100"/>
                </a:moveTo>
                <a:lnTo>
                  <a:pt x="35306" y="1308100"/>
                </a:lnTo>
                <a:lnTo>
                  <a:pt x="35306" y="1320800"/>
                </a:lnTo>
                <a:lnTo>
                  <a:pt x="48006" y="1320800"/>
                </a:lnTo>
                <a:lnTo>
                  <a:pt x="48006" y="1308100"/>
                </a:lnTo>
                <a:close/>
              </a:path>
              <a:path w="83185" h="2704465">
                <a:moveTo>
                  <a:pt x="48006" y="1333500"/>
                </a:moveTo>
                <a:lnTo>
                  <a:pt x="35306" y="1333500"/>
                </a:lnTo>
                <a:lnTo>
                  <a:pt x="35306" y="1346200"/>
                </a:lnTo>
                <a:lnTo>
                  <a:pt x="48006" y="1346200"/>
                </a:lnTo>
                <a:lnTo>
                  <a:pt x="48006" y="1333500"/>
                </a:lnTo>
                <a:close/>
              </a:path>
              <a:path w="83185" h="2704465">
                <a:moveTo>
                  <a:pt x="47879" y="1358900"/>
                </a:moveTo>
                <a:lnTo>
                  <a:pt x="35179" y="1358900"/>
                </a:lnTo>
                <a:lnTo>
                  <a:pt x="35179" y="1371600"/>
                </a:lnTo>
                <a:lnTo>
                  <a:pt x="47879" y="1371600"/>
                </a:lnTo>
                <a:lnTo>
                  <a:pt x="47879" y="1358900"/>
                </a:lnTo>
                <a:close/>
              </a:path>
              <a:path w="83185" h="2704465">
                <a:moveTo>
                  <a:pt x="47879" y="1384300"/>
                </a:moveTo>
                <a:lnTo>
                  <a:pt x="35179" y="1384300"/>
                </a:lnTo>
                <a:lnTo>
                  <a:pt x="35179" y="1397000"/>
                </a:lnTo>
                <a:lnTo>
                  <a:pt x="47879" y="1397000"/>
                </a:lnTo>
                <a:lnTo>
                  <a:pt x="47879" y="1384300"/>
                </a:lnTo>
                <a:close/>
              </a:path>
              <a:path w="83185" h="2704465">
                <a:moveTo>
                  <a:pt x="47752" y="1409700"/>
                </a:moveTo>
                <a:lnTo>
                  <a:pt x="35052" y="1409700"/>
                </a:lnTo>
                <a:lnTo>
                  <a:pt x="35052" y="1422400"/>
                </a:lnTo>
                <a:lnTo>
                  <a:pt x="47752" y="1422400"/>
                </a:lnTo>
                <a:lnTo>
                  <a:pt x="47752" y="1409700"/>
                </a:lnTo>
                <a:close/>
              </a:path>
              <a:path w="83185" h="2704465">
                <a:moveTo>
                  <a:pt x="47752" y="1435100"/>
                </a:moveTo>
                <a:lnTo>
                  <a:pt x="35052" y="1435100"/>
                </a:lnTo>
                <a:lnTo>
                  <a:pt x="35052" y="1447800"/>
                </a:lnTo>
                <a:lnTo>
                  <a:pt x="47752" y="1447800"/>
                </a:lnTo>
                <a:lnTo>
                  <a:pt x="47752" y="1435100"/>
                </a:lnTo>
                <a:close/>
              </a:path>
              <a:path w="83185" h="2704465">
                <a:moveTo>
                  <a:pt x="47625" y="1460500"/>
                </a:moveTo>
                <a:lnTo>
                  <a:pt x="34925" y="1460500"/>
                </a:lnTo>
                <a:lnTo>
                  <a:pt x="34925" y="1473200"/>
                </a:lnTo>
                <a:lnTo>
                  <a:pt x="47625" y="1473200"/>
                </a:lnTo>
                <a:lnTo>
                  <a:pt x="47625" y="1460500"/>
                </a:lnTo>
                <a:close/>
              </a:path>
              <a:path w="83185" h="2704465">
                <a:moveTo>
                  <a:pt x="47625" y="1485900"/>
                </a:moveTo>
                <a:lnTo>
                  <a:pt x="34925" y="1485900"/>
                </a:lnTo>
                <a:lnTo>
                  <a:pt x="34798" y="1498600"/>
                </a:lnTo>
                <a:lnTo>
                  <a:pt x="47498" y="1498600"/>
                </a:lnTo>
                <a:lnTo>
                  <a:pt x="47625" y="1485900"/>
                </a:lnTo>
                <a:close/>
              </a:path>
              <a:path w="83185" h="2704465">
                <a:moveTo>
                  <a:pt x="47498" y="1511300"/>
                </a:moveTo>
                <a:lnTo>
                  <a:pt x="34798" y="1511300"/>
                </a:lnTo>
                <a:lnTo>
                  <a:pt x="34798" y="1524000"/>
                </a:lnTo>
                <a:lnTo>
                  <a:pt x="47498" y="1524000"/>
                </a:lnTo>
                <a:lnTo>
                  <a:pt x="47498" y="1511300"/>
                </a:lnTo>
                <a:close/>
              </a:path>
              <a:path w="83185" h="2704465">
                <a:moveTo>
                  <a:pt x="47498" y="1536700"/>
                </a:moveTo>
                <a:lnTo>
                  <a:pt x="34798" y="1536700"/>
                </a:lnTo>
                <a:lnTo>
                  <a:pt x="34671" y="1549400"/>
                </a:lnTo>
                <a:lnTo>
                  <a:pt x="47371" y="1549400"/>
                </a:lnTo>
                <a:lnTo>
                  <a:pt x="47498" y="1536700"/>
                </a:lnTo>
                <a:close/>
              </a:path>
              <a:path w="83185" h="2704465">
                <a:moveTo>
                  <a:pt x="47371" y="1562100"/>
                </a:moveTo>
                <a:lnTo>
                  <a:pt x="34671" y="1562100"/>
                </a:lnTo>
                <a:lnTo>
                  <a:pt x="34671" y="1574800"/>
                </a:lnTo>
                <a:lnTo>
                  <a:pt x="47371" y="1574800"/>
                </a:lnTo>
                <a:lnTo>
                  <a:pt x="47371" y="1562100"/>
                </a:lnTo>
                <a:close/>
              </a:path>
              <a:path w="83185" h="2704465">
                <a:moveTo>
                  <a:pt x="47371" y="1587500"/>
                </a:moveTo>
                <a:lnTo>
                  <a:pt x="34671" y="1587500"/>
                </a:lnTo>
                <a:lnTo>
                  <a:pt x="34544" y="1600200"/>
                </a:lnTo>
                <a:lnTo>
                  <a:pt x="47244" y="1600200"/>
                </a:lnTo>
                <a:lnTo>
                  <a:pt x="47371" y="1587500"/>
                </a:lnTo>
                <a:close/>
              </a:path>
              <a:path w="83185" h="2704465">
                <a:moveTo>
                  <a:pt x="47244" y="1612900"/>
                </a:moveTo>
                <a:lnTo>
                  <a:pt x="34544" y="1612900"/>
                </a:lnTo>
                <a:lnTo>
                  <a:pt x="34544" y="1625600"/>
                </a:lnTo>
                <a:lnTo>
                  <a:pt x="47244" y="1625600"/>
                </a:lnTo>
                <a:lnTo>
                  <a:pt x="47244" y="1612900"/>
                </a:lnTo>
                <a:close/>
              </a:path>
              <a:path w="83185" h="2704465">
                <a:moveTo>
                  <a:pt x="47244" y="1638300"/>
                </a:moveTo>
                <a:lnTo>
                  <a:pt x="34544" y="1638300"/>
                </a:lnTo>
                <a:lnTo>
                  <a:pt x="34417" y="1651000"/>
                </a:lnTo>
                <a:lnTo>
                  <a:pt x="47117" y="1651000"/>
                </a:lnTo>
                <a:lnTo>
                  <a:pt x="47244" y="1638300"/>
                </a:lnTo>
                <a:close/>
              </a:path>
              <a:path w="83185" h="2704465">
                <a:moveTo>
                  <a:pt x="47117" y="1663700"/>
                </a:moveTo>
                <a:lnTo>
                  <a:pt x="34417" y="1663700"/>
                </a:lnTo>
                <a:lnTo>
                  <a:pt x="34417" y="1676400"/>
                </a:lnTo>
                <a:lnTo>
                  <a:pt x="47117" y="1676400"/>
                </a:lnTo>
                <a:lnTo>
                  <a:pt x="47117" y="1663700"/>
                </a:lnTo>
                <a:close/>
              </a:path>
              <a:path w="83185" h="2704465">
                <a:moveTo>
                  <a:pt x="46990" y="1689100"/>
                </a:moveTo>
                <a:lnTo>
                  <a:pt x="34290" y="1689100"/>
                </a:lnTo>
                <a:lnTo>
                  <a:pt x="34290" y="1701800"/>
                </a:lnTo>
                <a:lnTo>
                  <a:pt x="46990" y="1701800"/>
                </a:lnTo>
                <a:lnTo>
                  <a:pt x="46990" y="1689100"/>
                </a:lnTo>
                <a:close/>
              </a:path>
              <a:path w="83185" h="2704465">
                <a:moveTo>
                  <a:pt x="46990" y="1714500"/>
                </a:moveTo>
                <a:lnTo>
                  <a:pt x="34290" y="1714500"/>
                </a:lnTo>
                <a:lnTo>
                  <a:pt x="34290" y="1727200"/>
                </a:lnTo>
                <a:lnTo>
                  <a:pt x="46990" y="1727200"/>
                </a:lnTo>
                <a:lnTo>
                  <a:pt x="46990" y="1714500"/>
                </a:lnTo>
                <a:close/>
              </a:path>
              <a:path w="83185" h="2704465">
                <a:moveTo>
                  <a:pt x="46862" y="1739900"/>
                </a:moveTo>
                <a:lnTo>
                  <a:pt x="34162" y="1739900"/>
                </a:lnTo>
                <a:lnTo>
                  <a:pt x="34162" y="1752600"/>
                </a:lnTo>
                <a:lnTo>
                  <a:pt x="46862" y="1752600"/>
                </a:lnTo>
                <a:lnTo>
                  <a:pt x="46862" y="1739900"/>
                </a:lnTo>
                <a:close/>
              </a:path>
              <a:path w="83185" h="2704465">
                <a:moveTo>
                  <a:pt x="46862" y="1765300"/>
                </a:moveTo>
                <a:lnTo>
                  <a:pt x="34162" y="1765300"/>
                </a:lnTo>
                <a:lnTo>
                  <a:pt x="34162" y="1778000"/>
                </a:lnTo>
                <a:lnTo>
                  <a:pt x="46862" y="1778000"/>
                </a:lnTo>
                <a:lnTo>
                  <a:pt x="46862" y="1765300"/>
                </a:lnTo>
                <a:close/>
              </a:path>
              <a:path w="83185" h="2704465">
                <a:moveTo>
                  <a:pt x="46736" y="1790700"/>
                </a:moveTo>
                <a:lnTo>
                  <a:pt x="34036" y="1790700"/>
                </a:lnTo>
                <a:lnTo>
                  <a:pt x="34036" y="1803400"/>
                </a:lnTo>
                <a:lnTo>
                  <a:pt x="46736" y="1803400"/>
                </a:lnTo>
                <a:lnTo>
                  <a:pt x="46736" y="1790700"/>
                </a:lnTo>
                <a:close/>
              </a:path>
              <a:path w="83185" h="2704465">
                <a:moveTo>
                  <a:pt x="46736" y="1816100"/>
                </a:moveTo>
                <a:lnTo>
                  <a:pt x="34036" y="1816100"/>
                </a:lnTo>
                <a:lnTo>
                  <a:pt x="34036" y="1828800"/>
                </a:lnTo>
                <a:lnTo>
                  <a:pt x="46736" y="1828800"/>
                </a:lnTo>
                <a:lnTo>
                  <a:pt x="46736" y="1816100"/>
                </a:lnTo>
                <a:close/>
              </a:path>
              <a:path w="83185" h="2704465">
                <a:moveTo>
                  <a:pt x="46609" y="1841500"/>
                </a:moveTo>
                <a:lnTo>
                  <a:pt x="33909" y="1841500"/>
                </a:lnTo>
                <a:lnTo>
                  <a:pt x="33909" y="1854200"/>
                </a:lnTo>
                <a:lnTo>
                  <a:pt x="46609" y="1854200"/>
                </a:lnTo>
                <a:lnTo>
                  <a:pt x="46609" y="1841500"/>
                </a:lnTo>
                <a:close/>
              </a:path>
              <a:path w="83185" h="2704465">
                <a:moveTo>
                  <a:pt x="46609" y="1866900"/>
                </a:moveTo>
                <a:lnTo>
                  <a:pt x="33909" y="1866900"/>
                </a:lnTo>
                <a:lnTo>
                  <a:pt x="33782" y="1879600"/>
                </a:lnTo>
                <a:lnTo>
                  <a:pt x="46482" y="1879600"/>
                </a:lnTo>
                <a:lnTo>
                  <a:pt x="46609" y="1866900"/>
                </a:lnTo>
                <a:close/>
              </a:path>
              <a:path w="83185" h="2704465">
                <a:moveTo>
                  <a:pt x="46482" y="1892300"/>
                </a:moveTo>
                <a:lnTo>
                  <a:pt x="33782" y="1892300"/>
                </a:lnTo>
                <a:lnTo>
                  <a:pt x="33782" y="1905000"/>
                </a:lnTo>
                <a:lnTo>
                  <a:pt x="46482" y="1905000"/>
                </a:lnTo>
                <a:lnTo>
                  <a:pt x="46482" y="1892300"/>
                </a:lnTo>
                <a:close/>
              </a:path>
              <a:path w="83185" h="2704465">
                <a:moveTo>
                  <a:pt x="46482" y="1917700"/>
                </a:moveTo>
                <a:lnTo>
                  <a:pt x="33782" y="1917700"/>
                </a:lnTo>
                <a:lnTo>
                  <a:pt x="33655" y="1930400"/>
                </a:lnTo>
                <a:lnTo>
                  <a:pt x="46355" y="1930400"/>
                </a:lnTo>
                <a:lnTo>
                  <a:pt x="46482" y="1917700"/>
                </a:lnTo>
                <a:close/>
              </a:path>
              <a:path w="83185" h="2704465">
                <a:moveTo>
                  <a:pt x="46355" y="1943100"/>
                </a:moveTo>
                <a:lnTo>
                  <a:pt x="33655" y="1943100"/>
                </a:lnTo>
                <a:lnTo>
                  <a:pt x="33655" y="1955800"/>
                </a:lnTo>
                <a:lnTo>
                  <a:pt x="46355" y="1955800"/>
                </a:lnTo>
                <a:lnTo>
                  <a:pt x="46355" y="1943100"/>
                </a:lnTo>
                <a:close/>
              </a:path>
              <a:path w="83185" h="2704465">
                <a:moveTo>
                  <a:pt x="46355" y="1968500"/>
                </a:moveTo>
                <a:lnTo>
                  <a:pt x="33655" y="1968500"/>
                </a:lnTo>
                <a:lnTo>
                  <a:pt x="33528" y="1981200"/>
                </a:lnTo>
                <a:lnTo>
                  <a:pt x="46228" y="1981200"/>
                </a:lnTo>
                <a:lnTo>
                  <a:pt x="46355" y="1968500"/>
                </a:lnTo>
                <a:close/>
              </a:path>
              <a:path w="83185" h="2704465">
                <a:moveTo>
                  <a:pt x="46228" y="1993900"/>
                </a:moveTo>
                <a:lnTo>
                  <a:pt x="33528" y="1993900"/>
                </a:lnTo>
                <a:lnTo>
                  <a:pt x="33528" y="2006600"/>
                </a:lnTo>
                <a:lnTo>
                  <a:pt x="46228" y="2006600"/>
                </a:lnTo>
                <a:lnTo>
                  <a:pt x="46228" y="1993900"/>
                </a:lnTo>
                <a:close/>
              </a:path>
              <a:path w="83185" h="2704465">
                <a:moveTo>
                  <a:pt x="46228" y="2019300"/>
                </a:moveTo>
                <a:lnTo>
                  <a:pt x="33528" y="2019300"/>
                </a:lnTo>
                <a:lnTo>
                  <a:pt x="33400" y="2032000"/>
                </a:lnTo>
                <a:lnTo>
                  <a:pt x="46100" y="2032000"/>
                </a:lnTo>
                <a:lnTo>
                  <a:pt x="46228" y="2019300"/>
                </a:lnTo>
                <a:close/>
              </a:path>
              <a:path w="83185" h="2704465">
                <a:moveTo>
                  <a:pt x="46100" y="2044700"/>
                </a:moveTo>
                <a:lnTo>
                  <a:pt x="33400" y="2044700"/>
                </a:lnTo>
                <a:lnTo>
                  <a:pt x="33400" y="2057400"/>
                </a:lnTo>
                <a:lnTo>
                  <a:pt x="46100" y="2057400"/>
                </a:lnTo>
                <a:lnTo>
                  <a:pt x="46100" y="2044700"/>
                </a:lnTo>
                <a:close/>
              </a:path>
              <a:path w="83185" h="2704465">
                <a:moveTo>
                  <a:pt x="45974" y="2070100"/>
                </a:moveTo>
                <a:lnTo>
                  <a:pt x="33274" y="2070100"/>
                </a:lnTo>
                <a:lnTo>
                  <a:pt x="33274" y="2082800"/>
                </a:lnTo>
                <a:lnTo>
                  <a:pt x="45974" y="2082800"/>
                </a:lnTo>
                <a:lnTo>
                  <a:pt x="45974" y="2070100"/>
                </a:lnTo>
                <a:close/>
              </a:path>
              <a:path w="83185" h="2704465">
                <a:moveTo>
                  <a:pt x="45974" y="2095500"/>
                </a:moveTo>
                <a:lnTo>
                  <a:pt x="33274" y="2095500"/>
                </a:lnTo>
                <a:lnTo>
                  <a:pt x="33274" y="2108200"/>
                </a:lnTo>
                <a:lnTo>
                  <a:pt x="45974" y="2108200"/>
                </a:lnTo>
                <a:lnTo>
                  <a:pt x="45974" y="2095500"/>
                </a:lnTo>
                <a:close/>
              </a:path>
              <a:path w="83185" h="2704465">
                <a:moveTo>
                  <a:pt x="45847" y="2120900"/>
                </a:moveTo>
                <a:lnTo>
                  <a:pt x="33147" y="2120900"/>
                </a:lnTo>
                <a:lnTo>
                  <a:pt x="33147" y="2133600"/>
                </a:lnTo>
                <a:lnTo>
                  <a:pt x="45847" y="2133600"/>
                </a:lnTo>
                <a:lnTo>
                  <a:pt x="45847" y="2120900"/>
                </a:lnTo>
                <a:close/>
              </a:path>
              <a:path w="83185" h="2704465">
                <a:moveTo>
                  <a:pt x="45847" y="2146300"/>
                </a:moveTo>
                <a:lnTo>
                  <a:pt x="33147" y="2146300"/>
                </a:lnTo>
                <a:lnTo>
                  <a:pt x="33147" y="2159000"/>
                </a:lnTo>
                <a:lnTo>
                  <a:pt x="45847" y="2159000"/>
                </a:lnTo>
                <a:lnTo>
                  <a:pt x="45847" y="2146300"/>
                </a:lnTo>
                <a:close/>
              </a:path>
              <a:path w="83185" h="2704465">
                <a:moveTo>
                  <a:pt x="45720" y="2171700"/>
                </a:moveTo>
                <a:lnTo>
                  <a:pt x="33020" y="2171700"/>
                </a:lnTo>
                <a:lnTo>
                  <a:pt x="33020" y="2184400"/>
                </a:lnTo>
                <a:lnTo>
                  <a:pt x="45720" y="2184400"/>
                </a:lnTo>
                <a:lnTo>
                  <a:pt x="45720" y="2171700"/>
                </a:lnTo>
                <a:close/>
              </a:path>
              <a:path w="83185" h="2704465">
                <a:moveTo>
                  <a:pt x="45720" y="2197100"/>
                </a:moveTo>
                <a:lnTo>
                  <a:pt x="33020" y="2197100"/>
                </a:lnTo>
                <a:lnTo>
                  <a:pt x="33020" y="2209800"/>
                </a:lnTo>
                <a:lnTo>
                  <a:pt x="45720" y="2209800"/>
                </a:lnTo>
                <a:lnTo>
                  <a:pt x="45720" y="2197100"/>
                </a:lnTo>
                <a:close/>
              </a:path>
              <a:path w="83185" h="2704465">
                <a:moveTo>
                  <a:pt x="45593" y="2222500"/>
                </a:moveTo>
                <a:lnTo>
                  <a:pt x="32893" y="2222500"/>
                </a:lnTo>
                <a:lnTo>
                  <a:pt x="32893" y="2235200"/>
                </a:lnTo>
                <a:lnTo>
                  <a:pt x="45593" y="2235200"/>
                </a:lnTo>
                <a:lnTo>
                  <a:pt x="45593" y="2222500"/>
                </a:lnTo>
                <a:close/>
              </a:path>
              <a:path w="83185" h="2704465">
                <a:moveTo>
                  <a:pt x="45593" y="2247900"/>
                </a:moveTo>
                <a:lnTo>
                  <a:pt x="32893" y="2247900"/>
                </a:lnTo>
                <a:lnTo>
                  <a:pt x="32766" y="2260600"/>
                </a:lnTo>
                <a:lnTo>
                  <a:pt x="45466" y="2260600"/>
                </a:lnTo>
                <a:lnTo>
                  <a:pt x="45593" y="2247900"/>
                </a:lnTo>
                <a:close/>
              </a:path>
              <a:path w="83185" h="2704465">
                <a:moveTo>
                  <a:pt x="45466" y="2273300"/>
                </a:moveTo>
                <a:lnTo>
                  <a:pt x="32766" y="2273300"/>
                </a:lnTo>
                <a:lnTo>
                  <a:pt x="32766" y="2286000"/>
                </a:lnTo>
                <a:lnTo>
                  <a:pt x="45466" y="2286000"/>
                </a:lnTo>
                <a:lnTo>
                  <a:pt x="45466" y="2273300"/>
                </a:lnTo>
                <a:close/>
              </a:path>
              <a:path w="83185" h="2704465">
                <a:moveTo>
                  <a:pt x="45466" y="2298700"/>
                </a:moveTo>
                <a:lnTo>
                  <a:pt x="32766" y="2298700"/>
                </a:lnTo>
                <a:lnTo>
                  <a:pt x="32638" y="2311400"/>
                </a:lnTo>
                <a:lnTo>
                  <a:pt x="45338" y="2311400"/>
                </a:lnTo>
                <a:lnTo>
                  <a:pt x="45466" y="2298700"/>
                </a:lnTo>
                <a:close/>
              </a:path>
              <a:path w="83185" h="2704465">
                <a:moveTo>
                  <a:pt x="45338" y="2324100"/>
                </a:moveTo>
                <a:lnTo>
                  <a:pt x="32638" y="2324100"/>
                </a:lnTo>
                <a:lnTo>
                  <a:pt x="32638" y="2336800"/>
                </a:lnTo>
                <a:lnTo>
                  <a:pt x="45338" y="2336800"/>
                </a:lnTo>
                <a:lnTo>
                  <a:pt x="45338" y="2324100"/>
                </a:lnTo>
                <a:close/>
              </a:path>
              <a:path w="83185" h="2704465">
                <a:moveTo>
                  <a:pt x="45338" y="2349500"/>
                </a:moveTo>
                <a:lnTo>
                  <a:pt x="32638" y="2349500"/>
                </a:lnTo>
                <a:lnTo>
                  <a:pt x="32512" y="2362200"/>
                </a:lnTo>
                <a:lnTo>
                  <a:pt x="45212" y="2362200"/>
                </a:lnTo>
                <a:lnTo>
                  <a:pt x="45338" y="2349500"/>
                </a:lnTo>
                <a:close/>
              </a:path>
              <a:path w="83185" h="2704465">
                <a:moveTo>
                  <a:pt x="45212" y="2374900"/>
                </a:moveTo>
                <a:lnTo>
                  <a:pt x="32512" y="2374900"/>
                </a:lnTo>
                <a:lnTo>
                  <a:pt x="32512" y="2387600"/>
                </a:lnTo>
                <a:lnTo>
                  <a:pt x="45212" y="2387600"/>
                </a:lnTo>
                <a:lnTo>
                  <a:pt x="45212" y="2374900"/>
                </a:lnTo>
                <a:close/>
              </a:path>
              <a:path w="83185" h="2704465">
                <a:moveTo>
                  <a:pt x="45212" y="2400300"/>
                </a:moveTo>
                <a:lnTo>
                  <a:pt x="32512" y="2400300"/>
                </a:lnTo>
                <a:lnTo>
                  <a:pt x="32385" y="2413000"/>
                </a:lnTo>
                <a:lnTo>
                  <a:pt x="45085" y="2413000"/>
                </a:lnTo>
                <a:lnTo>
                  <a:pt x="45212" y="2400300"/>
                </a:lnTo>
                <a:close/>
              </a:path>
              <a:path w="83185" h="2704465">
                <a:moveTo>
                  <a:pt x="45085" y="2425700"/>
                </a:moveTo>
                <a:lnTo>
                  <a:pt x="32385" y="2425700"/>
                </a:lnTo>
                <a:lnTo>
                  <a:pt x="32385" y="2438400"/>
                </a:lnTo>
                <a:lnTo>
                  <a:pt x="45085" y="2438400"/>
                </a:lnTo>
                <a:lnTo>
                  <a:pt x="45085" y="2425700"/>
                </a:lnTo>
                <a:close/>
              </a:path>
              <a:path w="83185" h="2704465">
                <a:moveTo>
                  <a:pt x="44958" y="2451100"/>
                </a:moveTo>
                <a:lnTo>
                  <a:pt x="32258" y="2451100"/>
                </a:lnTo>
                <a:lnTo>
                  <a:pt x="32258" y="2463800"/>
                </a:lnTo>
                <a:lnTo>
                  <a:pt x="44958" y="2463800"/>
                </a:lnTo>
                <a:lnTo>
                  <a:pt x="44958" y="2451100"/>
                </a:lnTo>
                <a:close/>
              </a:path>
              <a:path w="83185" h="2704465">
                <a:moveTo>
                  <a:pt x="44958" y="2476500"/>
                </a:moveTo>
                <a:lnTo>
                  <a:pt x="32258" y="2476500"/>
                </a:lnTo>
                <a:lnTo>
                  <a:pt x="32258" y="2489200"/>
                </a:lnTo>
                <a:lnTo>
                  <a:pt x="44958" y="2489200"/>
                </a:lnTo>
                <a:lnTo>
                  <a:pt x="44958" y="2476500"/>
                </a:lnTo>
                <a:close/>
              </a:path>
              <a:path w="83185" h="2704465">
                <a:moveTo>
                  <a:pt x="44831" y="2501900"/>
                </a:moveTo>
                <a:lnTo>
                  <a:pt x="32131" y="2501900"/>
                </a:lnTo>
                <a:lnTo>
                  <a:pt x="32131" y="2514574"/>
                </a:lnTo>
                <a:lnTo>
                  <a:pt x="44831" y="2514600"/>
                </a:lnTo>
                <a:lnTo>
                  <a:pt x="44831" y="2501900"/>
                </a:lnTo>
                <a:close/>
              </a:path>
              <a:path w="83185" h="2704465">
                <a:moveTo>
                  <a:pt x="32131" y="2527274"/>
                </a:moveTo>
                <a:lnTo>
                  <a:pt x="32131" y="2539974"/>
                </a:lnTo>
                <a:lnTo>
                  <a:pt x="44831" y="2540000"/>
                </a:lnTo>
                <a:lnTo>
                  <a:pt x="44831" y="2527300"/>
                </a:lnTo>
                <a:lnTo>
                  <a:pt x="32131" y="2527274"/>
                </a:lnTo>
                <a:close/>
              </a:path>
              <a:path w="83185" h="2704465">
                <a:moveTo>
                  <a:pt x="32004" y="2552674"/>
                </a:moveTo>
                <a:lnTo>
                  <a:pt x="32004" y="2565374"/>
                </a:lnTo>
                <a:lnTo>
                  <a:pt x="44704" y="2565400"/>
                </a:lnTo>
                <a:lnTo>
                  <a:pt x="44704" y="2552700"/>
                </a:lnTo>
                <a:lnTo>
                  <a:pt x="32004" y="2552674"/>
                </a:lnTo>
                <a:close/>
              </a:path>
              <a:path w="83185" h="2704465">
                <a:moveTo>
                  <a:pt x="32004" y="2578074"/>
                </a:moveTo>
                <a:lnTo>
                  <a:pt x="32004" y="2590774"/>
                </a:lnTo>
                <a:lnTo>
                  <a:pt x="44704" y="2590800"/>
                </a:lnTo>
                <a:lnTo>
                  <a:pt x="44704" y="2578100"/>
                </a:lnTo>
                <a:lnTo>
                  <a:pt x="32004" y="2578074"/>
                </a:lnTo>
                <a:close/>
              </a:path>
              <a:path w="83185" h="2704465">
                <a:moveTo>
                  <a:pt x="31877" y="2603474"/>
                </a:moveTo>
                <a:lnTo>
                  <a:pt x="31877" y="2616174"/>
                </a:lnTo>
                <a:lnTo>
                  <a:pt x="44577" y="2616200"/>
                </a:lnTo>
                <a:lnTo>
                  <a:pt x="44577" y="2603500"/>
                </a:lnTo>
                <a:lnTo>
                  <a:pt x="31877" y="2603474"/>
                </a:lnTo>
                <a:close/>
              </a:path>
              <a:path w="83185" h="2704465">
                <a:moveTo>
                  <a:pt x="31877" y="2628956"/>
                </a:moveTo>
                <a:lnTo>
                  <a:pt x="23360" y="2630650"/>
                </a:lnTo>
                <a:lnTo>
                  <a:pt x="11207" y="2638782"/>
                </a:lnTo>
                <a:lnTo>
                  <a:pt x="3008" y="2650869"/>
                </a:lnTo>
                <a:lnTo>
                  <a:pt x="0" y="2665691"/>
                </a:lnTo>
                <a:lnTo>
                  <a:pt x="2986" y="2680531"/>
                </a:lnTo>
                <a:lnTo>
                  <a:pt x="11128" y="2692665"/>
                </a:lnTo>
                <a:lnTo>
                  <a:pt x="23199" y="2700862"/>
                </a:lnTo>
                <a:lnTo>
                  <a:pt x="37973" y="2703893"/>
                </a:lnTo>
                <a:lnTo>
                  <a:pt x="52839" y="2700936"/>
                </a:lnTo>
                <a:lnTo>
                  <a:pt x="64992" y="2692804"/>
                </a:lnTo>
                <a:lnTo>
                  <a:pt x="73191" y="2680717"/>
                </a:lnTo>
                <a:lnTo>
                  <a:pt x="76200" y="2665895"/>
                </a:lnTo>
                <a:lnTo>
                  <a:pt x="44450" y="2665806"/>
                </a:lnTo>
                <a:lnTo>
                  <a:pt x="31750" y="2665780"/>
                </a:lnTo>
                <a:lnTo>
                  <a:pt x="31750" y="2654274"/>
                </a:lnTo>
                <a:lnTo>
                  <a:pt x="73861" y="2654274"/>
                </a:lnTo>
                <a:lnTo>
                  <a:pt x="73213" y="2651055"/>
                </a:lnTo>
                <a:lnTo>
                  <a:pt x="66868" y="2641600"/>
                </a:lnTo>
                <a:lnTo>
                  <a:pt x="44577" y="2641600"/>
                </a:lnTo>
                <a:lnTo>
                  <a:pt x="31877" y="2641574"/>
                </a:lnTo>
                <a:lnTo>
                  <a:pt x="31877" y="2628956"/>
                </a:lnTo>
                <a:close/>
              </a:path>
              <a:path w="83185" h="2704465">
                <a:moveTo>
                  <a:pt x="31750" y="2654274"/>
                </a:moveTo>
                <a:lnTo>
                  <a:pt x="31750" y="2665780"/>
                </a:lnTo>
                <a:lnTo>
                  <a:pt x="44450" y="2665806"/>
                </a:lnTo>
                <a:lnTo>
                  <a:pt x="44450" y="2654300"/>
                </a:lnTo>
                <a:lnTo>
                  <a:pt x="31750" y="2654274"/>
                </a:lnTo>
                <a:close/>
              </a:path>
              <a:path w="83185" h="2704465">
                <a:moveTo>
                  <a:pt x="73861" y="2654274"/>
                </a:moveTo>
                <a:lnTo>
                  <a:pt x="31750" y="2654274"/>
                </a:lnTo>
                <a:lnTo>
                  <a:pt x="44450" y="2654300"/>
                </a:lnTo>
                <a:lnTo>
                  <a:pt x="44450" y="2665806"/>
                </a:lnTo>
                <a:lnTo>
                  <a:pt x="76182" y="2665806"/>
                </a:lnTo>
                <a:lnTo>
                  <a:pt x="73861" y="2654274"/>
                </a:lnTo>
                <a:close/>
              </a:path>
              <a:path w="83185" h="2704465">
                <a:moveTo>
                  <a:pt x="32283" y="2628875"/>
                </a:moveTo>
                <a:lnTo>
                  <a:pt x="31877" y="2628956"/>
                </a:lnTo>
                <a:lnTo>
                  <a:pt x="31877" y="2641574"/>
                </a:lnTo>
                <a:lnTo>
                  <a:pt x="44577" y="2641600"/>
                </a:lnTo>
                <a:lnTo>
                  <a:pt x="44577" y="2628996"/>
                </a:lnTo>
                <a:lnTo>
                  <a:pt x="44102" y="2628899"/>
                </a:lnTo>
                <a:lnTo>
                  <a:pt x="32283" y="2628875"/>
                </a:lnTo>
                <a:close/>
              </a:path>
              <a:path w="83185" h="2704465">
                <a:moveTo>
                  <a:pt x="44577" y="2628996"/>
                </a:moveTo>
                <a:lnTo>
                  <a:pt x="44577" y="2641600"/>
                </a:lnTo>
                <a:lnTo>
                  <a:pt x="66868" y="2641600"/>
                </a:lnTo>
                <a:lnTo>
                  <a:pt x="65071" y="2638921"/>
                </a:lnTo>
                <a:lnTo>
                  <a:pt x="53000" y="2630724"/>
                </a:lnTo>
                <a:lnTo>
                  <a:pt x="44577" y="2628996"/>
                </a:lnTo>
                <a:close/>
              </a:path>
              <a:path w="83185" h="2704465">
                <a:moveTo>
                  <a:pt x="44102" y="2628899"/>
                </a:moveTo>
                <a:lnTo>
                  <a:pt x="44577" y="2628996"/>
                </a:lnTo>
                <a:lnTo>
                  <a:pt x="44102" y="2628899"/>
                </a:lnTo>
                <a:close/>
              </a:path>
              <a:path w="83185" h="2704465">
                <a:moveTo>
                  <a:pt x="31877" y="2628874"/>
                </a:moveTo>
                <a:lnTo>
                  <a:pt x="32283" y="2628875"/>
                </a:lnTo>
                <a:lnTo>
                  <a:pt x="31877" y="2628874"/>
                </a:lnTo>
                <a:close/>
              </a:path>
              <a:path w="83185" h="2704465">
                <a:moveTo>
                  <a:pt x="38227" y="2627693"/>
                </a:moveTo>
                <a:lnTo>
                  <a:pt x="32283" y="2628875"/>
                </a:lnTo>
                <a:lnTo>
                  <a:pt x="44102" y="2628899"/>
                </a:lnTo>
                <a:lnTo>
                  <a:pt x="38227" y="26276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46397" y="5182615"/>
            <a:ext cx="7905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Calibri"/>
                <a:cs typeface="Calibri"/>
              </a:rPr>
              <a:t>Delete 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spc="-15" dirty="0">
                <a:latin typeface="Calibri"/>
                <a:cs typeface="Calibri"/>
              </a:rPr>
              <a:t>n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20" dirty="0">
                <a:latin typeface="Calibri"/>
                <a:cs typeface="Calibri"/>
              </a:rPr>
              <a:t>p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spc="-15" dirty="0">
                <a:latin typeface="Calibri"/>
                <a:cs typeface="Calibri"/>
              </a:rPr>
              <a:t>h</a:t>
            </a:r>
            <a:r>
              <a:rPr sz="1600" b="1" spc="-5" dirty="0">
                <a:latin typeface="Calibri"/>
                <a:cs typeface="Calibri"/>
              </a:rPr>
              <a:t>ot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08703" y="3078479"/>
            <a:ext cx="76200" cy="2067560"/>
          </a:xfrm>
          <a:custGeom>
            <a:avLst/>
            <a:gdLst/>
            <a:ahLst/>
            <a:cxnLst/>
            <a:rect l="l" t="t" r="r" b="b"/>
            <a:pathLst>
              <a:path w="76200" h="2067560">
                <a:moveTo>
                  <a:pt x="31750" y="74921"/>
                </a:moveTo>
                <a:lnTo>
                  <a:pt x="31750" y="76200"/>
                </a:lnTo>
                <a:lnTo>
                  <a:pt x="38100" y="76200"/>
                </a:lnTo>
                <a:lnTo>
                  <a:pt x="31750" y="74921"/>
                </a:lnTo>
                <a:close/>
              </a:path>
              <a:path w="76200" h="2067560">
                <a:moveTo>
                  <a:pt x="44450" y="63500"/>
                </a:moveTo>
                <a:lnTo>
                  <a:pt x="31750" y="63500"/>
                </a:lnTo>
                <a:lnTo>
                  <a:pt x="31750" y="74921"/>
                </a:lnTo>
                <a:lnTo>
                  <a:pt x="38100" y="76200"/>
                </a:lnTo>
                <a:lnTo>
                  <a:pt x="44450" y="74921"/>
                </a:lnTo>
                <a:lnTo>
                  <a:pt x="44450" y="63500"/>
                </a:lnTo>
                <a:close/>
              </a:path>
              <a:path w="76200" h="2067560">
                <a:moveTo>
                  <a:pt x="44450" y="74921"/>
                </a:moveTo>
                <a:lnTo>
                  <a:pt x="38100" y="76200"/>
                </a:lnTo>
                <a:lnTo>
                  <a:pt x="44450" y="76200"/>
                </a:lnTo>
                <a:lnTo>
                  <a:pt x="44450" y="74921"/>
                </a:lnTo>
                <a:close/>
              </a:path>
              <a:path w="76200" h="206756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1750" y="74921"/>
                </a:lnTo>
                <a:lnTo>
                  <a:pt x="31750" y="63500"/>
                </a:lnTo>
                <a:lnTo>
                  <a:pt x="66103" y="63500"/>
                </a:lnTo>
                <a:lnTo>
                  <a:pt x="73211" y="52947"/>
                </a:lnTo>
                <a:lnTo>
                  <a:pt x="73643" y="50800"/>
                </a:lnTo>
                <a:lnTo>
                  <a:pt x="31750" y="50800"/>
                </a:lnTo>
                <a:lnTo>
                  <a:pt x="31750" y="38100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76200" h="2067560">
                <a:moveTo>
                  <a:pt x="66103" y="63500"/>
                </a:moveTo>
                <a:lnTo>
                  <a:pt x="44450" y="63500"/>
                </a:lnTo>
                <a:lnTo>
                  <a:pt x="44450" y="74921"/>
                </a:lnTo>
                <a:lnTo>
                  <a:pt x="52947" y="73211"/>
                </a:lnTo>
                <a:lnTo>
                  <a:pt x="65055" y="65055"/>
                </a:lnTo>
                <a:lnTo>
                  <a:pt x="66103" y="63500"/>
                </a:lnTo>
                <a:close/>
              </a:path>
              <a:path w="76200" h="2067560">
                <a:moveTo>
                  <a:pt x="44450" y="38100"/>
                </a:moveTo>
                <a:lnTo>
                  <a:pt x="31750" y="38100"/>
                </a:lnTo>
                <a:lnTo>
                  <a:pt x="31750" y="50800"/>
                </a:lnTo>
                <a:lnTo>
                  <a:pt x="44450" y="50800"/>
                </a:lnTo>
                <a:lnTo>
                  <a:pt x="44450" y="38100"/>
                </a:lnTo>
                <a:close/>
              </a:path>
              <a:path w="76200" h="2067560">
                <a:moveTo>
                  <a:pt x="76200" y="38100"/>
                </a:moveTo>
                <a:lnTo>
                  <a:pt x="44450" y="38100"/>
                </a:lnTo>
                <a:lnTo>
                  <a:pt x="44450" y="50800"/>
                </a:lnTo>
                <a:lnTo>
                  <a:pt x="73643" y="50800"/>
                </a:lnTo>
                <a:lnTo>
                  <a:pt x="76200" y="38100"/>
                </a:lnTo>
                <a:close/>
              </a:path>
              <a:path w="76200" h="2067560">
                <a:moveTo>
                  <a:pt x="44450" y="88900"/>
                </a:moveTo>
                <a:lnTo>
                  <a:pt x="31750" y="88900"/>
                </a:lnTo>
                <a:lnTo>
                  <a:pt x="31750" y="101600"/>
                </a:lnTo>
                <a:lnTo>
                  <a:pt x="44450" y="101600"/>
                </a:lnTo>
                <a:lnTo>
                  <a:pt x="44450" y="88900"/>
                </a:lnTo>
                <a:close/>
              </a:path>
              <a:path w="76200" h="2067560">
                <a:moveTo>
                  <a:pt x="44450" y="114300"/>
                </a:moveTo>
                <a:lnTo>
                  <a:pt x="31750" y="114300"/>
                </a:lnTo>
                <a:lnTo>
                  <a:pt x="31750" y="127000"/>
                </a:lnTo>
                <a:lnTo>
                  <a:pt x="44450" y="127000"/>
                </a:lnTo>
                <a:lnTo>
                  <a:pt x="44450" y="114300"/>
                </a:lnTo>
                <a:close/>
              </a:path>
              <a:path w="76200" h="2067560">
                <a:moveTo>
                  <a:pt x="44450" y="139700"/>
                </a:moveTo>
                <a:lnTo>
                  <a:pt x="31750" y="139700"/>
                </a:lnTo>
                <a:lnTo>
                  <a:pt x="31750" y="152400"/>
                </a:lnTo>
                <a:lnTo>
                  <a:pt x="44450" y="152400"/>
                </a:lnTo>
                <a:lnTo>
                  <a:pt x="44450" y="139700"/>
                </a:lnTo>
                <a:close/>
              </a:path>
              <a:path w="76200" h="2067560">
                <a:moveTo>
                  <a:pt x="44450" y="165100"/>
                </a:moveTo>
                <a:lnTo>
                  <a:pt x="31750" y="165100"/>
                </a:lnTo>
                <a:lnTo>
                  <a:pt x="31750" y="177800"/>
                </a:lnTo>
                <a:lnTo>
                  <a:pt x="44450" y="177800"/>
                </a:lnTo>
                <a:lnTo>
                  <a:pt x="44450" y="165100"/>
                </a:lnTo>
                <a:close/>
              </a:path>
              <a:path w="76200" h="2067560">
                <a:moveTo>
                  <a:pt x="44450" y="190500"/>
                </a:moveTo>
                <a:lnTo>
                  <a:pt x="31750" y="190500"/>
                </a:lnTo>
                <a:lnTo>
                  <a:pt x="31750" y="203200"/>
                </a:lnTo>
                <a:lnTo>
                  <a:pt x="44450" y="203200"/>
                </a:lnTo>
                <a:lnTo>
                  <a:pt x="44450" y="190500"/>
                </a:lnTo>
                <a:close/>
              </a:path>
              <a:path w="76200" h="2067560">
                <a:moveTo>
                  <a:pt x="44450" y="215900"/>
                </a:moveTo>
                <a:lnTo>
                  <a:pt x="31750" y="215900"/>
                </a:lnTo>
                <a:lnTo>
                  <a:pt x="31750" y="228600"/>
                </a:lnTo>
                <a:lnTo>
                  <a:pt x="44450" y="228600"/>
                </a:lnTo>
                <a:lnTo>
                  <a:pt x="44450" y="215900"/>
                </a:lnTo>
                <a:close/>
              </a:path>
              <a:path w="76200" h="2067560">
                <a:moveTo>
                  <a:pt x="44450" y="241300"/>
                </a:moveTo>
                <a:lnTo>
                  <a:pt x="31750" y="241300"/>
                </a:lnTo>
                <a:lnTo>
                  <a:pt x="31750" y="254000"/>
                </a:lnTo>
                <a:lnTo>
                  <a:pt x="44450" y="254000"/>
                </a:lnTo>
                <a:lnTo>
                  <a:pt x="44450" y="241300"/>
                </a:lnTo>
                <a:close/>
              </a:path>
              <a:path w="76200" h="2067560">
                <a:moveTo>
                  <a:pt x="44450" y="266700"/>
                </a:moveTo>
                <a:lnTo>
                  <a:pt x="31750" y="266700"/>
                </a:lnTo>
                <a:lnTo>
                  <a:pt x="31750" y="279400"/>
                </a:lnTo>
                <a:lnTo>
                  <a:pt x="44450" y="279400"/>
                </a:lnTo>
                <a:lnTo>
                  <a:pt x="44450" y="266700"/>
                </a:lnTo>
                <a:close/>
              </a:path>
              <a:path w="76200" h="2067560">
                <a:moveTo>
                  <a:pt x="44450" y="292100"/>
                </a:moveTo>
                <a:lnTo>
                  <a:pt x="31750" y="292100"/>
                </a:lnTo>
                <a:lnTo>
                  <a:pt x="31750" y="304800"/>
                </a:lnTo>
                <a:lnTo>
                  <a:pt x="44450" y="304800"/>
                </a:lnTo>
                <a:lnTo>
                  <a:pt x="44450" y="292100"/>
                </a:lnTo>
                <a:close/>
              </a:path>
              <a:path w="76200" h="2067560">
                <a:moveTo>
                  <a:pt x="44450" y="317500"/>
                </a:moveTo>
                <a:lnTo>
                  <a:pt x="31750" y="317500"/>
                </a:lnTo>
                <a:lnTo>
                  <a:pt x="31750" y="330200"/>
                </a:lnTo>
                <a:lnTo>
                  <a:pt x="44450" y="330200"/>
                </a:lnTo>
                <a:lnTo>
                  <a:pt x="44450" y="317500"/>
                </a:lnTo>
                <a:close/>
              </a:path>
              <a:path w="76200" h="2067560">
                <a:moveTo>
                  <a:pt x="44450" y="342900"/>
                </a:moveTo>
                <a:lnTo>
                  <a:pt x="31750" y="342900"/>
                </a:lnTo>
                <a:lnTo>
                  <a:pt x="31750" y="355600"/>
                </a:lnTo>
                <a:lnTo>
                  <a:pt x="44450" y="355600"/>
                </a:lnTo>
                <a:lnTo>
                  <a:pt x="44450" y="342900"/>
                </a:lnTo>
                <a:close/>
              </a:path>
              <a:path w="76200" h="2067560">
                <a:moveTo>
                  <a:pt x="44450" y="368300"/>
                </a:moveTo>
                <a:lnTo>
                  <a:pt x="31750" y="368300"/>
                </a:lnTo>
                <a:lnTo>
                  <a:pt x="31750" y="381000"/>
                </a:lnTo>
                <a:lnTo>
                  <a:pt x="44450" y="381000"/>
                </a:lnTo>
                <a:lnTo>
                  <a:pt x="44450" y="368300"/>
                </a:lnTo>
                <a:close/>
              </a:path>
              <a:path w="76200" h="2067560">
                <a:moveTo>
                  <a:pt x="44450" y="393700"/>
                </a:moveTo>
                <a:lnTo>
                  <a:pt x="31750" y="393700"/>
                </a:lnTo>
                <a:lnTo>
                  <a:pt x="31750" y="406400"/>
                </a:lnTo>
                <a:lnTo>
                  <a:pt x="44450" y="406400"/>
                </a:lnTo>
                <a:lnTo>
                  <a:pt x="44450" y="393700"/>
                </a:lnTo>
                <a:close/>
              </a:path>
              <a:path w="76200" h="2067560">
                <a:moveTo>
                  <a:pt x="44450" y="419100"/>
                </a:moveTo>
                <a:lnTo>
                  <a:pt x="31750" y="419100"/>
                </a:lnTo>
                <a:lnTo>
                  <a:pt x="31750" y="431800"/>
                </a:lnTo>
                <a:lnTo>
                  <a:pt x="44450" y="431800"/>
                </a:lnTo>
                <a:lnTo>
                  <a:pt x="44450" y="419100"/>
                </a:lnTo>
                <a:close/>
              </a:path>
              <a:path w="76200" h="2067560">
                <a:moveTo>
                  <a:pt x="44450" y="444500"/>
                </a:moveTo>
                <a:lnTo>
                  <a:pt x="31750" y="444500"/>
                </a:lnTo>
                <a:lnTo>
                  <a:pt x="31750" y="457200"/>
                </a:lnTo>
                <a:lnTo>
                  <a:pt x="44450" y="457200"/>
                </a:lnTo>
                <a:lnTo>
                  <a:pt x="44450" y="444500"/>
                </a:lnTo>
                <a:close/>
              </a:path>
              <a:path w="76200" h="2067560">
                <a:moveTo>
                  <a:pt x="44450" y="469900"/>
                </a:moveTo>
                <a:lnTo>
                  <a:pt x="31750" y="469900"/>
                </a:lnTo>
                <a:lnTo>
                  <a:pt x="31750" y="482600"/>
                </a:lnTo>
                <a:lnTo>
                  <a:pt x="44450" y="482600"/>
                </a:lnTo>
                <a:lnTo>
                  <a:pt x="44450" y="469900"/>
                </a:lnTo>
                <a:close/>
              </a:path>
              <a:path w="76200" h="2067560">
                <a:moveTo>
                  <a:pt x="44450" y="495300"/>
                </a:moveTo>
                <a:lnTo>
                  <a:pt x="31750" y="495300"/>
                </a:lnTo>
                <a:lnTo>
                  <a:pt x="31750" y="508000"/>
                </a:lnTo>
                <a:lnTo>
                  <a:pt x="44450" y="508000"/>
                </a:lnTo>
                <a:lnTo>
                  <a:pt x="44450" y="495300"/>
                </a:lnTo>
                <a:close/>
              </a:path>
              <a:path w="76200" h="2067560">
                <a:moveTo>
                  <a:pt x="44450" y="520700"/>
                </a:moveTo>
                <a:lnTo>
                  <a:pt x="31750" y="520700"/>
                </a:lnTo>
                <a:lnTo>
                  <a:pt x="31750" y="533400"/>
                </a:lnTo>
                <a:lnTo>
                  <a:pt x="44450" y="533400"/>
                </a:lnTo>
                <a:lnTo>
                  <a:pt x="44450" y="520700"/>
                </a:lnTo>
                <a:close/>
              </a:path>
              <a:path w="76200" h="2067560">
                <a:moveTo>
                  <a:pt x="44450" y="546100"/>
                </a:moveTo>
                <a:lnTo>
                  <a:pt x="31750" y="546100"/>
                </a:lnTo>
                <a:lnTo>
                  <a:pt x="31750" y="558800"/>
                </a:lnTo>
                <a:lnTo>
                  <a:pt x="44450" y="558800"/>
                </a:lnTo>
                <a:lnTo>
                  <a:pt x="44450" y="546100"/>
                </a:lnTo>
                <a:close/>
              </a:path>
              <a:path w="76200" h="2067560">
                <a:moveTo>
                  <a:pt x="44450" y="571500"/>
                </a:moveTo>
                <a:lnTo>
                  <a:pt x="31750" y="571500"/>
                </a:lnTo>
                <a:lnTo>
                  <a:pt x="31750" y="584200"/>
                </a:lnTo>
                <a:lnTo>
                  <a:pt x="44450" y="584200"/>
                </a:lnTo>
                <a:lnTo>
                  <a:pt x="44450" y="571500"/>
                </a:lnTo>
                <a:close/>
              </a:path>
              <a:path w="76200" h="2067560">
                <a:moveTo>
                  <a:pt x="44450" y="596900"/>
                </a:moveTo>
                <a:lnTo>
                  <a:pt x="31750" y="596900"/>
                </a:lnTo>
                <a:lnTo>
                  <a:pt x="31750" y="609600"/>
                </a:lnTo>
                <a:lnTo>
                  <a:pt x="44450" y="609600"/>
                </a:lnTo>
                <a:lnTo>
                  <a:pt x="44450" y="596900"/>
                </a:lnTo>
                <a:close/>
              </a:path>
              <a:path w="76200" h="2067560">
                <a:moveTo>
                  <a:pt x="44450" y="622300"/>
                </a:moveTo>
                <a:lnTo>
                  <a:pt x="31750" y="622300"/>
                </a:lnTo>
                <a:lnTo>
                  <a:pt x="31750" y="635000"/>
                </a:lnTo>
                <a:lnTo>
                  <a:pt x="44450" y="635000"/>
                </a:lnTo>
                <a:lnTo>
                  <a:pt x="44450" y="622300"/>
                </a:lnTo>
                <a:close/>
              </a:path>
              <a:path w="76200" h="2067560">
                <a:moveTo>
                  <a:pt x="44450" y="647700"/>
                </a:moveTo>
                <a:lnTo>
                  <a:pt x="31750" y="647700"/>
                </a:lnTo>
                <a:lnTo>
                  <a:pt x="31750" y="660400"/>
                </a:lnTo>
                <a:lnTo>
                  <a:pt x="44450" y="660400"/>
                </a:lnTo>
                <a:lnTo>
                  <a:pt x="44450" y="647700"/>
                </a:lnTo>
                <a:close/>
              </a:path>
              <a:path w="76200" h="2067560">
                <a:moveTo>
                  <a:pt x="44450" y="673100"/>
                </a:moveTo>
                <a:lnTo>
                  <a:pt x="31750" y="673100"/>
                </a:lnTo>
                <a:lnTo>
                  <a:pt x="31750" y="685800"/>
                </a:lnTo>
                <a:lnTo>
                  <a:pt x="44450" y="685800"/>
                </a:lnTo>
                <a:lnTo>
                  <a:pt x="44450" y="673100"/>
                </a:lnTo>
                <a:close/>
              </a:path>
              <a:path w="76200" h="2067560">
                <a:moveTo>
                  <a:pt x="44450" y="698500"/>
                </a:moveTo>
                <a:lnTo>
                  <a:pt x="31750" y="698500"/>
                </a:lnTo>
                <a:lnTo>
                  <a:pt x="31750" y="711200"/>
                </a:lnTo>
                <a:lnTo>
                  <a:pt x="44450" y="711200"/>
                </a:lnTo>
                <a:lnTo>
                  <a:pt x="44450" y="698500"/>
                </a:lnTo>
                <a:close/>
              </a:path>
              <a:path w="76200" h="2067560">
                <a:moveTo>
                  <a:pt x="44450" y="723900"/>
                </a:moveTo>
                <a:lnTo>
                  <a:pt x="31750" y="723900"/>
                </a:lnTo>
                <a:lnTo>
                  <a:pt x="31750" y="736600"/>
                </a:lnTo>
                <a:lnTo>
                  <a:pt x="44450" y="736600"/>
                </a:lnTo>
                <a:lnTo>
                  <a:pt x="44450" y="723900"/>
                </a:lnTo>
                <a:close/>
              </a:path>
              <a:path w="76200" h="2067560">
                <a:moveTo>
                  <a:pt x="44450" y="749300"/>
                </a:moveTo>
                <a:lnTo>
                  <a:pt x="31750" y="749300"/>
                </a:lnTo>
                <a:lnTo>
                  <a:pt x="31750" y="762000"/>
                </a:lnTo>
                <a:lnTo>
                  <a:pt x="44450" y="762000"/>
                </a:lnTo>
                <a:lnTo>
                  <a:pt x="44450" y="749300"/>
                </a:lnTo>
                <a:close/>
              </a:path>
              <a:path w="76200" h="2067560">
                <a:moveTo>
                  <a:pt x="44450" y="774700"/>
                </a:moveTo>
                <a:lnTo>
                  <a:pt x="31750" y="774700"/>
                </a:lnTo>
                <a:lnTo>
                  <a:pt x="31750" y="787400"/>
                </a:lnTo>
                <a:lnTo>
                  <a:pt x="44450" y="787400"/>
                </a:lnTo>
                <a:lnTo>
                  <a:pt x="44450" y="774700"/>
                </a:lnTo>
                <a:close/>
              </a:path>
              <a:path w="76200" h="2067560">
                <a:moveTo>
                  <a:pt x="44450" y="800100"/>
                </a:moveTo>
                <a:lnTo>
                  <a:pt x="31750" y="800100"/>
                </a:lnTo>
                <a:lnTo>
                  <a:pt x="31750" y="812800"/>
                </a:lnTo>
                <a:lnTo>
                  <a:pt x="44450" y="812800"/>
                </a:lnTo>
                <a:lnTo>
                  <a:pt x="44450" y="800100"/>
                </a:lnTo>
                <a:close/>
              </a:path>
              <a:path w="76200" h="2067560">
                <a:moveTo>
                  <a:pt x="44450" y="825500"/>
                </a:moveTo>
                <a:lnTo>
                  <a:pt x="31750" y="825500"/>
                </a:lnTo>
                <a:lnTo>
                  <a:pt x="31750" y="838200"/>
                </a:lnTo>
                <a:lnTo>
                  <a:pt x="44450" y="838200"/>
                </a:lnTo>
                <a:lnTo>
                  <a:pt x="44450" y="825500"/>
                </a:lnTo>
                <a:close/>
              </a:path>
              <a:path w="76200" h="2067560">
                <a:moveTo>
                  <a:pt x="44450" y="850900"/>
                </a:moveTo>
                <a:lnTo>
                  <a:pt x="31750" y="850900"/>
                </a:lnTo>
                <a:lnTo>
                  <a:pt x="31750" y="863600"/>
                </a:lnTo>
                <a:lnTo>
                  <a:pt x="44450" y="863600"/>
                </a:lnTo>
                <a:lnTo>
                  <a:pt x="44450" y="850900"/>
                </a:lnTo>
                <a:close/>
              </a:path>
              <a:path w="76200" h="2067560">
                <a:moveTo>
                  <a:pt x="44450" y="876300"/>
                </a:moveTo>
                <a:lnTo>
                  <a:pt x="31750" y="876300"/>
                </a:lnTo>
                <a:lnTo>
                  <a:pt x="31750" y="889000"/>
                </a:lnTo>
                <a:lnTo>
                  <a:pt x="44450" y="889000"/>
                </a:lnTo>
                <a:lnTo>
                  <a:pt x="44450" y="876300"/>
                </a:lnTo>
                <a:close/>
              </a:path>
              <a:path w="76200" h="2067560">
                <a:moveTo>
                  <a:pt x="44450" y="901700"/>
                </a:moveTo>
                <a:lnTo>
                  <a:pt x="31750" y="901700"/>
                </a:lnTo>
                <a:lnTo>
                  <a:pt x="31750" y="914400"/>
                </a:lnTo>
                <a:lnTo>
                  <a:pt x="44450" y="914400"/>
                </a:lnTo>
                <a:lnTo>
                  <a:pt x="44450" y="901700"/>
                </a:lnTo>
                <a:close/>
              </a:path>
              <a:path w="76200" h="2067560">
                <a:moveTo>
                  <a:pt x="44450" y="927100"/>
                </a:moveTo>
                <a:lnTo>
                  <a:pt x="31750" y="927100"/>
                </a:lnTo>
                <a:lnTo>
                  <a:pt x="31750" y="939800"/>
                </a:lnTo>
                <a:lnTo>
                  <a:pt x="44450" y="939800"/>
                </a:lnTo>
                <a:lnTo>
                  <a:pt x="44450" y="927100"/>
                </a:lnTo>
                <a:close/>
              </a:path>
              <a:path w="76200" h="2067560">
                <a:moveTo>
                  <a:pt x="44450" y="952500"/>
                </a:moveTo>
                <a:lnTo>
                  <a:pt x="31750" y="952500"/>
                </a:lnTo>
                <a:lnTo>
                  <a:pt x="31750" y="965200"/>
                </a:lnTo>
                <a:lnTo>
                  <a:pt x="44450" y="965200"/>
                </a:lnTo>
                <a:lnTo>
                  <a:pt x="44450" y="952500"/>
                </a:lnTo>
                <a:close/>
              </a:path>
              <a:path w="76200" h="2067560">
                <a:moveTo>
                  <a:pt x="44450" y="977900"/>
                </a:moveTo>
                <a:lnTo>
                  <a:pt x="31750" y="977900"/>
                </a:lnTo>
                <a:lnTo>
                  <a:pt x="31750" y="990600"/>
                </a:lnTo>
                <a:lnTo>
                  <a:pt x="44450" y="990600"/>
                </a:lnTo>
                <a:lnTo>
                  <a:pt x="44450" y="977900"/>
                </a:lnTo>
                <a:close/>
              </a:path>
              <a:path w="76200" h="2067560">
                <a:moveTo>
                  <a:pt x="44450" y="1003300"/>
                </a:moveTo>
                <a:lnTo>
                  <a:pt x="31750" y="1003300"/>
                </a:lnTo>
                <a:lnTo>
                  <a:pt x="31750" y="1016000"/>
                </a:lnTo>
                <a:lnTo>
                  <a:pt x="44450" y="1016000"/>
                </a:lnTo>
                <a:lnTo>
                  <a:pt x="44450" y="1003300"/>
                </a:lnTo>
                <a:close/>
              </a:path>
              <a:path w="76200" h="2067560">
                <a:moveTo>
                  <a:pt x="44450" y="1028700"/>
                </a:moveTo>
                <a:lnTo>
                  <a:pt x="31750" y="1028700"/>
                </a:lnTo>
                <a:lnTo>
                  <a:pt x="31750" y="1041400"/>
                </a:lnTo>
                <a:lnTo>
                  <a:pt x="44450" y="1041400"/>
                </a:lnTo>
                <a:lnTo>
                  <a:pt x="44450" y="1028700"/>
                </a:lnTo>
                <a:close/>
              </a:path>
              <a:path w="76200" h="2067560">
                <a:moveTo>
                  <a:pt x="44450" y="1054100"/>
                </a:moveTo>
                <a:lnTo>
                  <a:pt x="31750" y="1054100"/>
                </a:lnTo>
                <a:lnTo>
                  <a:pt x="31750" y="1066800"/>
                </a:lnTo>
                <a:lnTo>
                  <a:pt x="44450" y="1066800"/>
                </a:lnTo>
                <a:lnTo>
                  <a:pt x="44450" y="1054100"/>
                </a:lnTo>
                <a:close/>
              </a:path>
              <a:path w="76200" h="2067560">
                <a:moveTo>
                  <a:pt x="44450" y="1079500"/>
                </a:moveTo>
                <a:lnTo>
                  <a:pt x="31750" y="1079500"/>
                </a:lnTo>
                <a:lnTo>
                  <a:pt x="31750" y="1092200"/>
                </a:lnTo>
                <a:lnTo>
                  <a:pt x="44450" y="1092200"/>
                </a:lnTo>
                <a:lnTo>
                  <a:pt x="44450" y="1079500"/>
                </a:lnTo>
                <a:close/>
              </a:path>
              <a:path w="76200" h="2067560">
                <a:moveTo>
                  <a:pt x="44450" y="1104900"/>
                </a:moveTo>
                <a:lnTo>
                  <a:pt x="31750" y="1104900"/>
                </a:lnTo>
                <a:lnTo>
                  <a:pt x="31750" y="1117600"/>
                </a:lnTo>
                <a:lnTo>
                  <a:pt x="44450" y="1117600"/>
                </a:lnTo>
                <a:lnTo>
                  <a:pt x="44450" y="1104900"/>
                </a:lnTo>
                <a:close/>
              </a:path>
              <a:path w="76200" h="2067560">
                <a:moveTo>
                  <a:pt x="44450" y="1130300"/>
                </a:moveTo>
                <a:lnTo>
                  <a:pt x="31750" y="1130300"/>
                </a:lnTo>
                <a:lnTo>
                  <a:pt x="31750" y="1143000"/>
                </a:lnTo>
                <a:lnTo>
                  <a:pt x="44450" y="1143000"/>
                </a:lnTo>
                <a:lnTo>
                  <a:pt x="44450" y="1130300"/>
                </a:lnTo>
                <a:close/>
              </a:path>
              <a:path w="76200" h="2067560">
                <a:moveTo>
                  <a:pt x="44450" y="1155700"/>
                </a:moveTo>
                <a:lnTo>
                  <a:pt x="31750" y="1155700"/>
                </a:lnTo>
                <a:lnTo>
                  <a:pt x="31750" y="1168400"/>
                </a:lnTo>
                <a:lnTo>
                  <a:pt x="44450" y="1168400"/>
                </a:lnTo>
                <a:lnTo>
                  <a:pt x="44450" y="1155700"/>
                </a:lnTo>
                <a:close/>
              </a:path>
              <a:path w="76200" h="2067560">
                <a:moveTo>
                  <a:pt x="44450" y="1181100"/>
                </a:moveTo>
                <a:lnTo>
                  <a:pt x="31750" y="1181100"/>
                </a:lnTo>
                <a:lnTo>
                  <a:pt x="31750" y="1193800"/>
                </a:lnTo>
                <a:lnTo>
                  <a:pt x="44450" y="1193800"/>
                </a:lnTo>
                <a:lnTo>
                  <a:pt x="44450" y="1181100"/>
                </a:lnTo>
                <a:close/>
              </a:path>
              <a:path w="76200" h="2067560">
                <a:moveTo>
                  <a:pt x="44450" y="1206500"/>
                </a:moveTo>
                <a:lnTo>
                  <a:pt x="31750" y="1206500"/>
                </a:lnTo>
                <a:lnTo>
                  <a:pt x="31750" y="1219200"/>
                </a:lnTo>
                <a:lnTo>
                  <a:pt x="44450" y="1219200"/>
                </a:lnTo>
                <a:lnTo>
                  <a:pt x="44450" y="1206500"/>
                </a:lnTo>
                <a:close/>
              </a:path>
              <a:path w="76200" h="2067560">
                <a:moveTo>
                  <a:pt x="44450" y="1231900"/>
                </a:moveTo>
                <a:lnTo>
                  <a:pt x="31750" y="1231900"/>
                </a:lnTo>
                <a:lnTo>
                  <a:pt x="31750" y="1244600"/>
                </a:lnTo>
                <a:lnTo>
                  <a:pt x="44450" y="1244600"/>
                </a:lnTo>
                <a:lnTo>
                  <a:pt x="44450" y="1231900"/>
                </a:lnTo>
                <a:close/>
              </a:path>
              <a:path w="76200" h="2067560">
                <a:moveTo>
                  <a:pt x="44450" y="1257300"/>
                </a:moveTo>
                <a:lnTo>
                  <a:pt x="31750" y="1257300"/>
                </a:lnTo>
                <a:lnTo>
                  <a:pt x="31750" y="1270000"/>
                </a:lnTo>
                <a:lnTo>
                  <a:pt x="44450" y="1270000"/>
                </a:lnTo>
                <a:lnTo>
                  <a:pt x="44450" y="1257300"/>
                </a:lnTo>
                <a:close/>
              </a:path>
              <a:path w="76200" h="2067560">
                <a:moveTo>
                  <a:pt x="44450" y="1282700"/>
                </a:moveTo>
                <a:lnTo>
                  <a:pt x="31750" y="1282700"/>
                </a:lnTo>
                <a:lnTo>
                  <a:pt x="31750" y="1295400"/>
                </a:lnTo>
                <a:lnTo>
                  <a:pt x="44450" y="1295400"/>
                </a:lnTo>
                <a:lnTo>
                  <a:pt x="44450" y="1282700"/>
                </a:lnTo>
                <a:close/>
              </a:path>
              <a:path w="76200" h="2067560">
                <a:moveTo>
                  <a:pt x="44450" y="1308100"/>
                </a:moveTo>
                <a:lnTo>
                  <a:pt x="31750" y="1308100"/>
                </a:lnTo>
                <a:lnTo>
                  <a:pt x="31750" y="1320800"/>
                </a:lnTo>
                <a:lnTo>
                  <a:pt x="44450" y="1320800"/>
                </a:lnTo>
                <a:lnTo>
                  <a:pt x="44450" y="1308100"/>
                </a:lnTo>
                <a:close/>
              </a:path>
              <a:path w="76200" h="2067560">
                <a:moveTo>
                  <a:pt x="44450" y="1333500"/>
                </a:moveTo>
                <a:lnTo>
                  <a:pt x="31750" y="1333500"/>
                </a:lnTo>
                <a:lnTo>
                  <a:pt x="31750" y="1346200"/>
                </a:lnTo>
                <a:lnTo>
                  <a:pt x="44450" y="1346200"/>
                </a:lnTo>
                <a:lnTo>
                  <a:pt x="44450" y="1333500"/>
                </a:lnTo>
                <a:close/>
              </a:path>
              <a:path w="76200" h="2067560">
                <a:moveTo>
                  <a:pt x="44450" y="1358900"/>
                </a:moveTo>
                <a:lnTo>
                  <a:pt x="31750" y="1358900"/>
                </a:lnTo>
                <a:lnTo>
                  <a:pt x="31750" y="1371600"/>
                </a:lnTo>
                <a:lnTo>
                  <a:pt x="44450" y="1371600"/>
                </a:lnTo>
                <a:lnTo>
                  <a:pt x="44450" y="1358900"/>
                </a:lnTo>
                <a:close/>
              </a:path>
              <a:path w="76200" h="2067560">
                <a:moveTo>
                  <a:pt x="44450" y="1384300"/>
                </a:moveTo>
                <a:lnTo>
                  <a:pt x="31750" y="1384300"/>
                </a:lnTo>
                <a:lnTo>
                  <a:pt x="31750" y="1397000"/>
                </a:lnTo>
                <a:lnTo>
                  <a:pt x="44450" y="1397000"/>
                </a:lnTo>
                <a:lnTo>
                  <a:pt x="44450" y="1384300"/>
                </a:lnTo>
                <a:close/>
              </a:path>
              <a:path w="76200" h="2067560">
                <a:moveTo>
                  <a:pt x="44450" y="1409700"/>
                </a:moveTo>
                <a:lnTo>
                  <a:pt x="31750" y="1409700"/>
                </a:lnTo>
                <a:lnTo>
                  <a:pt x="31750" y="1422400"/>
                </a:lnTo>
                <a:lnTo>
                  <a:pt x="44450" y="1422400"/>
                </a:lnTo>
                <a:lnTo>
                  <a:pt x="44450" y="1409700"/>
                </a:lnTo>
                <a:close/>
              </a:path>
              <a:path w="76200" h="2067560">
                <a:moveTo>
                  <a:pt x="44450" y="1435100"/>
                </a:moveTo>
                <a:lnTo>
                  <a:pt x="31750" y="1435100"/>
                </a:lnTo>
                <a:lnTo>
                  <a:pt x="31750" y="1447800"/>
                </a:lnTo>
                <a:lnTo>
                  <a:pt x="44450" y="1447800"/>
                </a:lnTo>
                <a:lnTo>
                  <a:pt x="44450" y="1435100"/>
                </a:lnTo>
                <a:close/>
              </a:path>
              <a:path w="76200" h="2067560">
                <a:moveTo>
                  <a:pt x="44450" y="1460500"/>
                </a:moveTo>
                <a:lnTo>
                  <a:pt x="31750" y="1460500"/>
                </a:lnTo>
                <a:lnTo>
                  <a:pt x="31750" y="1473200"/>
                </a:lnTo>
                <a:lnTo>
                  <a:pt x="44450" y="1473200"/>
                </a:lnTo>
                <a:lnTo>
                  <a:pt x="44450" y="1460500"/>
                </a:lnTo>
                <a:close/>
              </a:path>
              <a:path w="76200" h="2067560">
                <a:moveTo>
                  <a:pt x="44450" y="1485900"/>
                </a:moveTo>
                <a:lnTo>
                  <a:pt x="31750" y="1485900"/>
                </a:lnTo>
                <a:lnTo>
                  <a:pt x="31750" y="1498600"/>
                </a:lnTo>
                <a:lnTo>
                  <a:pt x="44450" y="1498600"/>
                </a:lnTo>
                <a:lnTo>
                  <a:pt x="44450" y="1485900"/>
                </a:lnTo>
                <a:close/>
              </a:path>
              <a:path w="76200" h="2067560">
                <a:moveTo>
                  <a:pt x="44450" y="1511300"/>
                </a:moveTo>
                <a:lnTo>
                  <a:pt x="31750" y="1511300"/>
                </a:lnTo>
                <a:lnTo>
                  <a:pt x="31750" y="1524000"/>
                </a:lnTo>
                <a:lnTo>
                  <a:pt x="44450" y="1524000"/>
                </a:lnTo>
                <a:lnTo>
                  <a:pt x="44450" y="1511300"/>
                </a:lnTo>
                <a:close/>
              </a:path>
              <a:path w="76200" h="2067560">
                <a:moveTo>
                  <a:pt x="44450" y="1536700"/>
                </a:moveTo>
                <a:lnTo>
                  <a:pt x="31750" y="1536700"/>
                </a:lnTo>
                <a:lnTo>
                  <a:pt x="31750" y="1549400"/>
                </a:lnTo>
                <a:lnTo>
                  <a:pt x="44450" y="1549400"/>
                </a:lnTo>
                <a:lnTo>
                  <a:pt x="44450" y="1536700"/>
                </a:lnTo>
                <a:close/>
              </a:path>
              <a:path w="76200" h="2067560">
                <a:moveTo>
                  <a:pt x="44450" y="1562100"/>
                </a:moveTo>
                <a:lnTo>
                  <a:pt x="31750" y="1562100"/>
                </a:lnTo>
                <a:lnTo>
                  <a:pt x="31750" y="1574800"/>
                </a:lnTo>
                <a:lnTo>
                  <a:pt x="44450" y="1574800"/>
                </a:lnTo>
                <a:lnTo>
                  <a:pt x="44450" y="1562100"/>
                </a:lnTo>
                <a:close/>
              </a:path>
              <a:path w="76200" h="2067560">
                <a:moveTo>
                  <a:pt x="44450" y="1587500"/>
                </a:moveTo>
                <a:lnTo>
                  <a:pt x="31750" y="1587500"/>
                </a:lnTo>
                <a:lnTo>
                  <a:pt x="31750" y="1600200"/>
                </a:lnTo>
                <a:lnTo>
                  <a:pt x="44450" y="1600200"/>
                </a:lnTo>
                <a:lnTo>
                  <a:pt x="44450" y="1587500"/>
                </a:lnTo>
                <a:close/>
              </a:path>
              <a:path w="76200" h="2067560">
                <a:moveTo>
                  <a:pt x="44450" y="1612900"/>
                </a:moveTo>
                <a:lnTo>
                  <a:pt x="31750" y="1612900"/>
                </a:lnTo>
                <a:lnTo>
                  <a:pt x="31750" y="1625600"/>
                </a:lnTo>
                <a:lnTo>
                  <a:pt x="44450" y="1625600"/>
                </a:lnTo>
                <a:lnTo>
                  <a:pt x="44450" y="1612900"/>
                </a:lnTo>
                <a:close/>
              </a:path>
              <a:path w="76200" h="2067560">
                <a:moveTo>
                  <a:pt x="44450" y="1638300"/>
                </a:moveTo>
                <a:lnTo>
                  <a:pt x="31750" y="1638300"/>
                </a:lnTo>
                <a:lnTo>
                  <a:pt x="31750" y="1651000"/>
                </a:lnTo>
                <a:lnTo>
                  <a:pt x="44450" y="1651000"/>
                </a:lnTo>
                <a:lnTo>
                  <a:pt x="44450" y="1638300"/>
                </a:lnTo>
                <a:close/>
              </a:path>
              <a:path w="76200" h="2067560">
                <a:moveTo>
                  <a:pt x="44450" y="1663700"/>
                </a:moveTo>
                <a:lnTo>
                  <a:pt x="31750" y="1663700"/>
                </a:lnTo>
                <a:lnTo>
                  <a:pt x="31750" y="1676400"/>
                </a:lnTo>
                <a:lnTo>
                  <a:pt x="44450" y="1676400"/>
                </a:lnTo>
                <a:lnTo>
                  <a:pt x="44450" y="1663700"/>
                </a:lnTo>
                <a:close/>
              </a:path>
              <a:path w="76200" h="2067560">
                <a:moveTo>
                  <a:pt x="44450" y="1689100"/>
                </a:moveTo>
                <a:lnTo>
                  <a:pt x="31750" y="1689100"/>
                </a:lnTo>
                <a:lnTo>
                  <a:pt x="31750" y="1701800"/>
                </a:lnTo>
                <a:lnTo>
                  <a:pt x="44450" y="1701800"/>
                </a:lnTo>
                <a:lnTo>
                  <a:pt x="44450" y="1689100"/>
                </a:lnTo>
                <a:close/>
              </a:path>
              <a:path w="76200" h="2067560">
                <a:moveTo>
                  <a:pt x="44450" y="1714500"/>
                </a:moveTo>
                <a:lnTo>
                  <a:pt x="31750" y="1714500"/>
                </a:lnTo>
                <a:lnTo>
                  <a:pt x="31750" y="1727200"/>
                </a:lnTo>
                <a:lnTo>
                  <a:pt x="44450" y="1727200"/>
                </a:lnTo>
                <a:lnTo>
                  <a:pt x="44450" y="1714500"/>
                </a:lnTo>
                <a:close/>
              </a:path>
              <a:path w="76200" h="2067560">
                <a:moveTo>
                  <a:pt x="44450" y="1739900"/>
                </a:moveTo>
                <a:lnTo>
                  <a:pt x="31750" y="1739900"/>
                </a:lnTo>
                <a:lnTo>
                  <a:pt x="31750" y="1752600"/>
                </a:lnTo>
                <a:lnTo>
                  <a:pt x="44450" y="1752600"/>
                </a:lnTo>
                <a:lnTo>
                  <a:pt x="44450" y="1739900"/>
                </a:lnTo>
                <a:close/>
              </a:path>
              <a:path w="76200" h="2067560">
                <a:moveTo>
                  <a:pt x="44450" y="1765300"/>
                </a:moveTo>
                <a:lnTo>
                  <a:pt x="31750" y="1765300"/>
                </a:lnTo>
                <a:lnTo>
                  <a:pt x="31750" y="1778000"/>
                </a:lnTo>
                <a:lnTo>
                  <a:pt x="44450" y="1778000"/>
                </a:lnTo>
                <a:lnTo>
                  <a:pt x="44450" y="1765300"/>
                </a:lnTo>
                <a:close/>
              </a:path>
              <a:path w="76200" h="2067560">
                <a:moveTo>
                  <a:pt x="44450" y="1790700"/>
                </a:moveTo>
                <a:lnTo>
                  <a:pt x="31750" y="1790700"/>
                </a:lnTo>
                <a:lnTo>
                  <a:pt x="31750" y="1803400"/>
                </a:lnTo>
                <a:lnTo>
                  <a:pt x="44450" y="1803400"/>
                </a:lnTo>
                <a:lnTo>
                  <a:pt x="44450" y="1790700"/>
                </a:lnTo>
                <a:close/>
              </a:path>
              <a:path w="76200" h="2067560">
                <a:moveTo>
                  <a:pt x="44450" y="1816100"/>
                </a:moveTo>
                <a:lnTo>
                  <a:pt x="31750" y="1816100"/>
                </a:lnTo>
                <a:lnTo>
                  <a:pt x="31750" y="1828800"/>
                </a:lnTo>
                <a:lnTo>
                  <a:pt x="44450" y="1828800"/>
                </a:lnTo>
                <a:lnTo>
                  <a:pt x="44450" y="1816100"/>
                </a:lnTo>
                <a:close/>
              </a:path>
              <a:path w="76200" h="2067560">
                <a:moveTo>
                  <a:pt x="44450" y="1841500"/>
                </a:moveTo>
                <a:lnTo>
                  <a:pt x="31750" y="1841500"/>
                </a:lnTo>
                <a:lnTo>
                  <a:pt x="31750" y="1854200"/>
                </a:lnTo>
                <a:lnTo>
                  <a:pt x="44450" y="1854200"/>
                </a:lnTo>
                <a:lnTo>
                  <a:pt x="44450" y="1841500"/>
                </a:lnTo>
                <a:close/>
              </a:path>
              <a:path w="76200" h="2067560">
                <a:moveTo>
                  <a:pt x="44450" y="1866900"/>
                </a:moveTo>
                <a:lnTo>
                  <a:pt x="31750" y="1866900"/>
                </a:lnTo>
                <a:lnTo>
                  <a:pt x="31750" y="1879600"/>
                </a:lnTo>
                <a:lnTo>
                  <a:pt x="44450" y="1879600"/>
                </a:lnTo>
                <a:lnTo>
                  <a:pt x="44450" y="1866900"/>
                </a:lnTo>
                <a:close/>
              </a:path>
              <a:path w="76200" h="2067560">
                <a:moveTo>
                  <a:pt x="44450" y="1892300"/>
                </a:moveTo>
                <a:lnTo>
                  <a:pt x="31750" y="1892300"/>
                </a:lnTo>
                <a:lnTo>
                  <a:pt x="31750" y="1905000"/>
                </a:lnTo>
                <a:lnTo>
                  <a:pt x="44450" y="1905000"/>
                </a:lnTo>
                <a:lnTo>
                  <a:pt x="44450" y="1892300"/>
                </a:lnTo>
                <a:close/>
              </a:path>
              <a:path w="76200" h="2067560">
                <a:moveTo>
                  <a:pt x="44450" y="1917700"/>
                </a:moveTo>
                <a:lnTo>
                  <a:pt x="31750" y="1917700"/>
                </a:lnTo>
                <a:lnTo>
                  <a:pt x="31750" y="1930400"/>
                </a:lnTo>
                <a:lnTo>
                  <a:pt x="44450" y="1930400"/>
                </a:lnTo>
                <a:lnTo>
                  <a:pt x="44450" y="1917700"/>
                </a:lnTo>
                <a:close/>
              </a:path>
              <a:path w="76200" h="2067560">
                <a:moveTo>
                  <a:pt x="44450" y="1943100"/>
                </a:moveTo>
                <a:lnTo>
                  <a:pt x="31750" y="1943100"/>
                </a:lnTo>
                <a:lnTo>
                  <a:pt x="31750" y="1955800"/>
                </a:lnTo>
                <a:lnTo>
                  <a:pt x="44450" y="1955800"/>
                </a:lnTo>
                <a:lnTo>
                  <a:pt x="44450" y="1943100"/>
                </a:lnTo>
                <a:close/>
              </a:path>
              <a:path w="76200" h="2067560">
                <a:moveTo>
                  <a:pt x="44450" y="1968500"/>
                </a:moveTo>
                <a:lnTo>
                  <a:pt x="31750" y="1968500"/>
                </a:lnTo>
                <a:lnTo>
                  <a:pt x="31750" y="1981200"/>
                </a:lnTo>
                <a:lnTo>
                  <a:pt x="44450" y="1981200"/>
                </a:lnTo>
                <a:lnTo>
                  <a:pt x="44450" y="1968500"/>
                </a:lnTo>
                <a:close/>
              </a:path>
              <a:path w="76200" h="2067560">
                <a:moveTo>
                  <a:pt x="38100" y="1991106"/>
                </a:moveTo>
                <a:lnTo>
                  <a:pt x="23252" y="1994112"/>
                </a:lnTo>
                <a:lnTo>
                  <a:pt x="11144" y="2002297"/>
                </a:lnTo>
                <a:lnTo>
                  <a:pt x="2988" y="2014412"/>
                </a:lnTo>
                <a:lnTo>
                  <a:pt x="0" y="2029206"/>
                </a:lnTo>
                <a:lnTo>
                  <a:pt x="2988" y="2044053"/>
                </a:lnTo>
                <a:lnTo>
                  <a:pt x="11144" y="2056161"/>
                </a:lnTo>
                <a:lnTo>
                  <a:pt x="23252" y="2064317"/>
                </a:lnTo>
                <a:lnTo>
                  <a:pt x="38100" y="2067306"/>
                </a:lnTo>
                <a:lnTo>
                  <a:pt x="52947" y="2064317"/>
                </a:lnTo>
                <a:lnTo>
                  <a:pt x="65055" y="2056161"/>
                </a:lnTo>
                <a:lnTo>
                  <a:pt x="73211" y="2044053"/>
                </a:lnTo>
                <a:lnTo>
                  <a:pt x="76200" y="2029206"/>
                </a:lnTo>
                <a:lnTo>
                  <a:pt x="31750" y="2029206"/>
                </a:lnTo>
                <a:lnTo>
                  <a:pt x="31750" y="2019300"/>
                </a:lnTo>
                <a:lnTo>
                  <a:pt x="74198" y="2019300"/>
                </a:lnTo>
                <a:lnTo>
                  <a:pt x="73211" y="2014412"/>
                </a:lnTo>
                <a:lnTo>
                  <a:pt x="67952" y="2006600"/>
                </a:lnTo>
                <a:lnTo>
                  <a:pt x="31750" y="2006600"/>
                </a:lnTo>
                <a:lnTo>
                  <a:pt x="31750" y="1993900"/>
                </a:lnTo>
                <a:lnTo>
                  <a:pt x="51898" y="1993900"/>
                </a:lnTo>
                <a:lnTo>
                  <a:pt x="38100" y="1991106"/>
                </a:lnTo>
                <a:close/>
              </a:path>
              <a:path w="76200" h="2067560">
                <a:moveTo>
                  <a:pt x="44450" y="2019300"/>
                </a:moveTo>
                <a:lnTo>
                  <a:pt x="31750" y="2019300"/>
                </a:lnTo>
                <a:lnTo>
                  <a:pt x="31750" y="2029206"/>
                </a:lnTo>
                <a:lnTo>
                  <a:pt x="44450" y="2029206"/>
                </a:lnTo>
                <a:lnTo>
                  <a:pt x="44450" y="2019300"/>
                </a:lnTo>
                <a:close/>
              </a:path>
              <a:path w="76200" h="2067560">
                <a:moveTo>
                  <a:pt x="74198" y="2019300"/>
                </a:moveTo>
                <a:lnTo>
                  <a:pt x="44450" y="2019300"/>
                </a:lnTo>
                <a:lnTo>
                  <a:pt x="44450" y="2029206"/>
                </a:lnTo>
                <a:lnTo>
                  <a:pt x="76200" y="2029206"/>
                </a:lnTo>
                <a:lnTo>
                  <a:pt x="74198" y="2019300"/>
                </a:lnTo>
                <a:close/>
              </a:path>
              <a:path w="76200" h="2067560">
                <a:moveTo>
                  <a:pt x="44450" y="1993900"/>
                </a:moveTo>
                <a:lnTo>
                  <a:pt x="31750" y="1993900"/>
                </a:lnTo>
                <a:lnTo>
                  <a:pt x="31750" y="2006600"/>
                </a:lnTo>
                <a:lnTo>
                  <a:pt x="44450" y="2006600"/>
                </a:lnTo>
                <a:lnTo>
                  <a:pt x="44450" y="1993900"/>
                </a:lnTo>
                <a:close/>
              </a:path>
              <a:path w="76200" h="2067560">
                <a:moveTo>
                  <a:pt x="51898" y="1993900"/>
                </a:moveTo>
                <a:lnTo>
                  <a:pt x="44450" y="1993900"/>
                </a:lnTo>
                <a:lnTo>
                  <a:pt x="44450" y="2006600"/>
                </a:lnTo>
                <a:lnTo>
                  <a:pt x="67952" y="2006600"/>
                </a:lnTo>
                <a:lnTo>
                  <a:pt x="65055" y="2002297"/>
                </a:lnTo>
                <a:lnTo>
                  <a:pt x="52947" y="1994112"/>
                </a:lnTo>
                <a:lnTo>
                  <a:pt x="51898" y="1993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51276" y="3076955"/>
            <a:ext cx="76200" cy="2119630"/>
          </a:xfrm>
          <a:custGeom>
            <a:avLst/>
            <a:gdLst/>
            <a:ahLst/>
            <a:cxnLst/>
            <a:rect l="l" t="t" r="r" b="b"/>
            <a:pathLst>
              <a:path w="76200" h="2119629">
                <a:moveTo>
                  <a:pt x="31750" y="74921"/>
                </a:moveTo>
                <a:lnTo>
                  <a:pt x="31750" y="76200"/>
                </a:lnTo>
                <a:lnTo>
                  <a:pt x="38100" y="76200"/>
                </a:lnTo>
                <a:lnTo>
                  <a:pt x="31750" y="74921"/>
                </a:lnTo>
                <a:close/>
              </a:path>
              <a:path w="76200" h="2119629">
                <a:moveTo>
                  <a:pt x="44450" y="63500"/>
                </a:moveTo>
                <a:lnTo>
                  <a:pt x="31750" y="63500"/>
                </a:lnTo>
                <a:lnTo>
                  <a:pt x="31750" y="74921"/>
                </a:lnTo>
                <a:lnTo>
                  <a:pt x="38100" y="76200"/>
                </a:lnTo>
                <a:lnTo>
                  <a:pt x="44450" y="74921"/>
                </a:lnTo>
                <a:lnTo>
                  <a:pt x="44450" y="63500"/>
                </a:lnTo>
                <a:close/>
              </a:path>
              <a:path w="76200" h="2119629">
                <a:moveTo>
                  <a:pt x="44450" y="74921"/>
                </a:moveTo>
                <a:lnTo>
                  <a:pt x="38100" y="76200"/>
                </a:lnTo>
                <a:lnTo>
                  <a:pt x="44450" y="76200"/>
                </a:lnTo>
                <a:lnTo>
                  <a:pt x="44450" y="74921"/>
                </a:lnTo>
                <a:close/>
              </a:path>
              <a:path w="76200" h="2119629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1750" y="74921"/>
                </a:lnTo>
                <a:lnTo>
                  <a:pt x="31750" y="63500"/>
                </a:lnTo>
                <a:lnTo>
                  <a:pt x="66103" y="63500"/>
                </a:lnTo>
                <a:lnTo>
                  <a:pt x="73211" y="52947"/>
                </a:lnTo>
                <a:lnTo>
                  <a:pt x="73643" y="50800"/>
                </a:lnTo>
                <a:lnTo>
                  <a:pt x="31750" y="50800"/>
                </a:lnTo>
                <a:lnTo>
                  <a:pt x="31750" y="38100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76200" h="2119629">
                <a:moveTo>
                  <a:pt x="66103" y="63500"/>
                </a:moveTo>
                <a:lnTo>
                  <a:pt x="44450" y="63500"/>
                </a:lnTo>
                <a:lnTo>
                  <a:pt x="44450" y="74921"/>
                </a:lnTo>
                <a:lnTo>
                  <a:pt x="52947" y="73211"/>
                </a:lnTo>
                <a:lnTo>
                  <a:pt x="65055" y="65055"/>
                </a:lnTo>
                <a:lnTo>
                  <a:pt x="66103" y="63500"/>
                </a:lnTo>
                <a:close/>
              </a:path>
              <a:path w="76200" h="2119629">
                <a:moveTo>
                  <a:pt x="44450" y="38100"/>
                </a:moveTo>
                <a:lnTo>
                  <a:pt x="31750" y="38100"/>
                </a:lnTo>
                <a:lnTo>
                  <a:pt x="31750" y="50800"/>
                </a:lnTo>
                <a:lnTo>
                  <a:pt x="44450" y="50800"/>
                </a:lnTo>
                <a:lnTo>
                  <a:pt x="44450" y="38100"/>
                </a:lnTo>
                <a:close/>
              </a:path>
              <a:path w="76200" h="2119629">
                <a:moveTo>
                  <a:pt x="76200" y="38100"/>
                </a:moveTo>
                <a:lnTo>
                  <a:pt x="44450" y="38100"/>
                </a:lnTo>
                <a:lnTo>
                  <a:pt x="44450" y="50800"/>
                </a:lnTo>
                <a:lnTo>
                  <a:pt x="73643" y="50800"/>
                </a:lnTo>
                <a:lnTo>
                  <a:pt x="76200" y="38100"/>
                </a:lnTo>
                <a:close/>
              </a:path>
              <a:path w="76200" h="2119629">
                <a:moveTo>
                  <a:pt x="44450" y="88900"/>
                </a:moveTo>
                <a:lnTo>
                  <a:pt x="31750" y="88900"/>
                </a:lnTo>
                <a:lnTo>
                  <a:pt x="31750" y="101600"/>
                </a:lnTo>
                <a:lnTo>
                  <a:pt x="44450" y="101600"/>
                </a:lnTo>
                <a:lnTo>
                  <a:pt x="44450" y="88900"/>
                </a:lnTo>
                <a:close/>
              </a:path>
              <a:path w="76200" h="2119629">
                <a:moveTo>
                  <a:pt x="44450" y="114300"/>
                </a:moveTo>
                <a:lnTo>
                  <a:pt x="31750" y="114300"/>
                </a:lnTo>
                <a:lnTo>
                  <a:pt x="31750" y="127000"/>
                </a:lnTo>
                <a:lnTo>
                  <a:pt x="44450" y="127000"/>
                </a:lnTo>
                <a:lnTo>
                  <a:pt x="44450" y="114300"/>
                </a:lnTo>
                <a:close/>
              </a:path>
              <a:path w="76200" h="2119629">
                <a:moveTo>
                  <a:pt x="44450" y="139700"/>
                </a:moveTo>
                <a:lnTo>
                  <a:pt x="31750" y="139700"/>
                </a:lnTo>
                <a:lnTo>
                  <a:pt x="31750" y="152400"/>
                </a:lnTo>
                <a:lnTo>
                  <a:pt x="44450" y="152400"/>
                </a:lnTo>
                <a:lnTo>
                  <a:pt x="44450" y="139700"/>
                </a:lnTo>
                <a:close/>
              </a:path>
              <a:path w="76200" h="2119629">
                <a:moveTo>
                  <a:pt x="44450" y="165100"/>
                </a:moveTo>
                <a:lnTo>
                  <a:pt x="31750" y="165100"/>
                </a:lnTo>
                <a:lnTo>
                  <a:pt x="31750" y="177800"/>
                </a:lnTo>
                <a:lnTo>
                  <a:pt x="44450" y="177800"/>
                </a:lnTo>
                <a:lnTo>
                  <a:pt x="44450" y="165100"/>
                </a:lnTo>
                <a:close/>
              </a:path>
              <a:path w="76200" h="2119629">
                <a:moveTo>
                  <a:pt x="44450" y="190500"/>
                </a:moveTo>
                <a:lnTo>
                  <a:pt x="31750" y="190500"/>
                </a:lnTo>
                <a:lnTo>
                  <a:pt x="31750" y="203200"/>
                </a:lnTo>
                <a:lnTo>
                  <a:pt x="44450" y="203200"/>
                </a:lnTo>
                <a:lnTo>
                  <a:pt x="44450" y="190500"/>
                </a:lnTo>
                <a:close/>
              </a:path>
              <a:path w="76200" h="2119629">
                <a:moveTo>
                  <a:pt x="44450" y="215900"/>
                </a:moveTo>
                <a:lnTo>
                  <a:pt x="31750" y="215900"/>
                </a:lnTo>
                <a:lnTo>
                  <a:pt x="31750" y="228600"/>
                </a:lnTo>
                <a:lnTo>
                  <a:pt x="44450" y="228600"/>
                </a:lnTo>
                <a:lnTo>
                  <a:pt x="44450" y="215900"/>
                </a:lnTo>
                <a:close/>
              </a:path>
              <a:path w="76200" h="2119629">
                <a:moveTo>
                  <a:pt x="44450" y="241300"/>
                </a:moveTo>
                <a:lnTo>
                  <a:pt x="31750" y="241300"/>
                </a:lnTo>
                <a:lnTo>
                  <a:pt x="31750" y="254000"/>
                </a:lnTo>
                <a:lnTo>
                  <a:pt x="44450" y="254000"/>
                </a:lnTo>
                <a:lnTo>
                  <a:pt x="44450" y="241300"/>
                </a:lnTo>
                <a:close/>
              </a:path>
              <a:path w="76200" h="2119629">
                <a:moveTo>
                  <a:pt x="44450" y="266700"/>
                </a:moveTo>
                <a:lnTo>
                  <a:pt x="31750" y="266700"/>
                </a:lnTo>
                <a:lnTo>
                  <a:pt x="31750" y="279400"/>
                </a:lnTo>
                <a:lnTo>
                  <a:pt x="44450" y="279400"/>
                </a:lnTo>
                <a:lnTo>
                  <a:pt x="44450" y="266700"/>
                </a:lnTo>
                <a:close/>
              </a:path>
              <a:path w="76200" h="2119629">
                <a:moveTo>
                  <a:pt x="44450" y="292100"/>
                </a:moveTo>
                <a:lnTo>
                  <a:pt x="31750" y="292100"/>
                </a:lnTo>
                <a:lnTo>
                  <a:pt x="31750" y="304800"/>
                </a:lnTo>
                <a:lnTo>
                  <a:pt x="44450" y="304800"/>
                </a:lnTo>
                <a:lnTo>
                  <a:pt x="44450" y="292100"/>
                </a:lnTo>
                <a:close/>
              </a:path>
              <a:path w="76200" h="2119629">
                <a:moveTo>
                  <a:pt x="44450" y="317500"/>
                </a:moveTo>
                <a:lnTo>
                  <a:pt x="31750" y="317500"/>
                </a:lnTo>
                <a:lnTo>
                  <a:pt x="31750" y="330200"/>
                </a:lnTo>
                <a:lnTo>
                  <a:pt x="44450" y="330200"/>
                </a:lnTo>
                <a:lnTo>
                  <a:pt x="44450" y="317500"/>
                </a:lnTo>
                <a:close/>
              </a:path>
              <a:path w="76200" h="2119629">
                <a:moveTo>
                  <a:pt x="44450" y="342900"/>
                </a:moveTo>
                <a:lnTo>
                  <a:pt x="31750" y="342900"/>
                </a:lnTo>
                <a:lnTo>
                  <a:pt x="31750" y="355600"/>
                </a:lnTo>
                <a:lnTo>
                  <a:pt x="44450" y="355600"/>
                </a:lnTo>
                <a:lnTo>
                  <a:pt x="44450" y="342900"/>
                </a:lnTo>
                <a:close/>
              </a:path>
              <a:path w="76200" h="2119629">
                <a:moveTo>
                  <a:pt x="44450" y="368300"/>
                </a:moveTo>
                <a:lnTo>
                  <a:pt x="31750" y="368300"/>
                </a:lnTo>
                <a:lnTo>
                  <a:pt x="31750" y="381000"/>
                </a:lnTo>
                <a:lnTo>
                  <a:pt x="44450" y="381000"/>
                </a:lnTo>
                <a:lnTo>
                  <a:pt x="44450" y="368300"/>
                </a:lnTo>
                <a:close/>
              </a:path>
              <a:path w="76200" h="2119629">
                <a:moveTo>
                  <a:pt x="44450" y="393700"/>
                </a:moveTo>
                <a:lnTo>
                  <a:pt x="31750" y="393700"/>
                </a:lnTo>
                <a:lnTo>
                  <a:pt x="31750" y="406400"/>
                </a:lnTo>
                <a:lnTo>
                  <a:pt x="44450" y="406400"/>
                </a:lnTo>
                <a:lnTo>
                  <a:pt x="44450" y="393700"/>
                </a:lnTo>
                <a:close/>
              </a:path>
              <a:path w="76200" h="2119629">
                <a:moveTo>
                  <a:pt x="44450" y="419100"/>
                </a:moveTo>
                <a:lnTo>
                  <a:pt x="31750" y="419100"/>
                </a:lnTo>
                <a:lnTo>
                  <a:pt x="31750" y="431800"/>
                </a:lnTo>
                <a:lnTo>
                  <a:pt x="44450" y="431800"/>
                </a:lnTo>
                <a:lnTo>
                  <a:pt x="44450" y="419100"/>
                </a:lnTo>
                <a:close/>
              </a:path>
              <a:path w="76200" h="2119629">
                <a:moveTo>
                  <a:pt x="44450" y="444500"/>
                </a:moveTo>
                <a:lnTo>
                  <a:pt x="31750" y="444500"/>
                </a:lnTo>
                <a:lnTo>
                  <a:pt x="31750" y="457200"/>
                </a:lnTo>
                <a:lnTo>
                  <a:pt x="44450" y="457200"/>
                </a:lnTo>
                <a:lnTo>
                  <a:pt x="44450" y="444500"/>
                </a:lnTo>
                <a:close/>
              </a:path>
              <a:path w="76200" h="2119629">
                <a:moveTo>
                  <a:pt x="44450" y="469900"/>
                </a:moveTo>
                <a:lnTo>
                  <a:pt x="31750" y="469900"/>
                </a:lnTo>
                <a:lnTo>
                  <a:pt x="31750" y="482600"/>
                </a:lnTo>
                <a:lnTo>
                  <a:pt x="44450" y="482600"/>
                </a:lnTo>
                <a:lnTo>
                  <a:pt x="44450" y="469900"/>
                </a:lnTo>
                <a:close/>
              </a:path>
              <a:path w="76200" h="2119629">
                <a:moveTo>
                  <a:pt x="44450" y="495300"/>
                </a:moveTo>
                <a:lnTo>
                  <a:pt x="31750" y="495300"/>
                </a:lnTo>
                <a:lnTo>
                  <a:pt x="31750" y="508000"/>
                </a:lnTo>
                <a:lnTo>
                  <a:pt x="44450" y="508000"/>
                </a:lnTo>
                <a:lnTo>
                  <a:pt x="44450" y="495300"/>
                </a:lnTo>
                <a:close/>
              </a:path>
              <a:path w="76200" h="2119629">
                <a:moveTo>
                  <a:pt x="44450" y="520700"/>
                </a:moveTo>
                <a:lnTo>
                  <a:pt x="31750" y="520700"/>
                </a:lnTo>
                <a:lnTo>
                  <a:pt x="31750" y="533400"/>
                </a:lnTo>
                <a:lnTo>
                  <a:pt x="44450" y="533400"/>
                </a:lnTo>
                <a:lnTo>
                  <a:pt x="44450" y="520700"/>
                </a:lnTo>
                <a:close/>
              </a:path>
              <a:path w="76200" h="2119629">
                <a:moveTo>
                  <a:pt x="44450" y="546100"/>
                </a:moveTo>
                <a:lnTo>
                  <a:pt x="31750" y="546100"/>
                </a:lnTo>
                <a:lnTo>
                  <a:pt x="31750" y="558800"/>
                </a:lnTo>
                <a:lnTo>
                  <a:pt x="44450" y="558800"/>
                </a:lnTo>
                <a:lnTo>
                  <a:pt x="44450" y="546100"/>
                </a:lnTo>
                <a:close/>
              </a:path>
              <a:path w="76200" h="2119629">
                <a:moveTo>
                  <a:pt x="44450" y="571500"/>
                </a:moveTo>
                <a:lnTo>
                  <a:pt x="31750" y="571500"/>
                </a:lnTo>
                <a:lnTo>
                  <a:pt x="31750" y="584200"/>
                </a:lnTo>
                <a:lnTo>
                  <a:pt x="44450" y="584200"/>
                </a:lnTo>
                <a:lnTo>
                  <a:pt x="44450" y="571500"/>
                </a:lnTo>
                <a:close/>
              </a:path>
              <a:path w="76200" h="2119629">
                <a:moveTo>
                  <a:pt x="44450" y="596900"/>
                </a:moveTo>
                <a:lnTo>
                  <a:pt x="31750" y="596900"/>
                </a:lnTo>
                <a:lnTo>
                  <a:pt x="31750" y="609600"/>
                </a:lnTo>
                <a:lnTo>
                  <a:pt x="44450" y="609600"/>
                </a:lnTo>
                <a:lnTo>
                  <a:pt x="44450" y="596900"/>
                </a:lnTo>
                <a:close/>
              </a:path>
              <a:path w="76200" h="2119629">
                <a:moveTo>
                  <a:pt x="44450" y="622300"/>
                </a:moveTo>
                <a:lnTo>
                  <a:pt x="31750" y="622300"/>
                </a:lnTo>
                <a:lnTo>
                  <a:pt x="31750" y="635000"/>
                </a:lnTo>
                <a:lnTo>
                  <a:pt x="44450" y="635000"/>
                </a:lnTo>
                <a:lnTo>
                  <a:pt x="44450" y="622300"/>
                </a:lnTo>
                <a:close/>
              </a:path>
              <a:path w="76200" h="2119629">
                <a:moveTo>
                  <a:pt x="44450" y="647700"/>
                </a:moveTo>
                <a:lnTo>
                  <a:pt x="31750" y="647700"/>
                </a:lnTo>
                <a:lnTo>
                  <a:pt x="31750" y="660400"/>
                </a:lnTo>
                <a:lnTo>
                  <a:pt x="44450" y="660400"/>
                </a:lnTo>
                <a:lnTo>
                  <a:pt x="44450" y="647700"/>
                </a:lnTo>
                <a:close/>
              </a:path>
              <a:path w="76200" h="2119629">
                <a:moveTo>
                  <a:pt x="44450" y="673100"/>
                </a:moveTo>
                <a:lnTo>
                  <a:pt x="31750" y="673100"/>
                </a:lnTo>
                <a:lnTo>
                  <a:pt x="31750" y="685800"/>
                </a:lnTo>
                <a:lnTo>
                  <a:pt x="44450" y="685800"/>
                </a:lnTo>
                <a:lnTo>
                  <a:pt x="44450" y="673100"/>
                </a:lnTo>
                <a:close/>
              </a:path>
              <a:path w="76200" h="2119629">
                <a:moveTo>
                  <a:pt x="44450" y="698500"/>
                </a:moveTo>
                <a:lnTo>
                  <a:pt x="31750" y="698500"/>
                </a:lnTo>
                <a:lnTo>
                  <a:pt x="31750" y="711200"/>
                </a:lnTo>
                <a:lnTo>
                  <a:pt x="44450" y="711200"/>
                </a:lnTo>
                <a:lnTo>
                  <a:pt x="44450" y="698500"/>
                </a:lnTo>
                <a:close/>
              </a:path>
              <a:path w="76200" h="2119629">
                <a:moveTo>
                  <a:pt x="44450" y="723900"/>
                </a:moveTo>
                <a:lnTo>
                  <a:pt x="31750" y="723900"/>
                </a:lnTo>
                <a:lnTo>
                  <a:pt x="31750" y="736600"/>
                </a:lnTo>
                <a:lnTo>
                  <a:pt x="44450" y="736600"/>
                </a:lnTo>
                <a:lnTo>
                  <a:pt x="44450" y="723900"/>
                </a:lnTo>
                <a:close/>
              </a:path>
              <a:path w="76200" h="2119629">
                <a:moveTo>
                  <a:pt x="44450" y="749300"/>
                </a:moveTo>
                <a:lnTo>
                  <a:pt x="31750" y="749300"/>
                </a:lnTo>
                <a:lnTo>
                  <a:pt x="31750" y="762000"/>
                </a:lnTo>
                <a:lnTo>
                  <a:pt x="44450" y="762000"/>
                </a:lnTo>
                <a:lnTo>
                  <a:pt x="44450" y="749300"/>
                </a:lnTo>
                <a:close/>
              </a:path>
              <a:path w="76200" h="2119629">
                <a:moveTo>
                  <a:pt x="44450" y="774700"/>
                </a:moveTo>
                <a:lnTo>
                  <a:pt x="31750" y="774700"/>
                </a:lnTo>
                <a:lnTo>
                  <a:pt x="31750" y="787400"/>
                </a:lnTo>
                <a:lnTo>
                  <a:pt x="44450" y="787400"/>
                </a:lnTo>
                <a:lnTo>
                  <a:pt x="44450" y="774700"/>
                </a:lnTo>
                <a:close/>
              </a:path>
              <a:path w="76200" h="2119629">
                <a:moveTo>
                  <a:pt x="44450" y="800100"/>
                </a:moveTo>
                <a:lnTo>
                  <a:pt x="31750" y="800100"/>
                </a:lnTo>
                <a:lnTo>
                  <a:pt x="31750" y="812800"/>
                </a:lnTo>
                <a:lnTo>
                  <a:pt x="44450" y="812800"/>
                </a:lnTo>
                <a:lnTo>
                  <a:pt x="44450" y="800100"/>
                </a:lnTo>
                <a:close/>
              </a:path>
              <a:path w="76200" h="2119629">
                <a:moveTo>
                  <a:pt x="44450" y="825500"/>
                </a:moveTo>
                <a:lnTo>
                  <a:pt x="31750" y="825500"/>
                </a:lnTo>
                <a:lnTo>
                  <a:pt x="31750" y="838200"/>
                </a:lnTo>
                <a:lnTo>
                  <a:pt x="44450" y="838200"/>
                </a:lnTo>
                <a:lnTo>
                  <a:pt x="44450" y="825500"/>
                </a:lnTo>
                <a:close/>
              </a:path>
              <a:path w="76200" h="2119629">
                <a:moveTo>
                  <a:pt x="44450" y="850900"/>
                </a:moveTo>
                <a:lnTo>
                  <a:pt x="31750" y="850900"/>
                </a:lnTo>
                <a:lnTo>
                  <a:pt x="31750" y="863600"/>
                </a:lnTo>
                <a:lnTo>
                  <a:pt x="44450" y="863600"/>
                </a:lnTo>
                <a:lnTo>
                  <a:pt x="44450" y="850900"/>
                </a:lnTo>
                <a:close/>
              </a:path>
              <a:path w="76200" h="2119629">
                <a:moveTo>
                  <a:pt x="44450" y="876300"/>
                </a:moveTo>
                <a:lnTo>
                  <a:pt x="31750" y="876300"/>
                </a:lnTo>
                <a:lnTo>
                  <a:pt x="31750" y="889000"/>
                </a:lnTo>
                <a:lnTo>
                  <a:pt x="44450" y="889000"/>
                </a:lnTo>
                <a:lnTo>
                  <a:pt x="44450" y="876300"/>
                </a:lnTo>
                <a:close/>
              </a:path>
              <a:path w="76200" h="2119629">
                <a:moveTo>
                  <a:pt x="44450" y="901700"/>
                </a:moveTo>
                <a:lnTo>
                  <a:pt x="31750" y="901700"/>
                </a:lnTo>
                <a:lnTo>
                  <a:pt x="31750" y="914400"/>
                </a:lnTo>
                <a:lnTo>
                  <a:pt x="44450" y="914400"/>
                </a:lnTo>
                <a:lnTo>
                  <a:pt x="44450" y="901700"/>
                </a:lnTo>
                <a:close/>
              </a:path>
              <a:path w="76200" h="2119629">
                <a:moveTo>
                  <a:pt x="44450" y="927100"/>
                </a:moveTo>
                <a:lnTo>
                  <a:pt x="31750" y="927100"/>
                </a:lnTo>
                <a:lnTo>
                  <a:pt x="31750" y="939800"/>
                </a:lnTo>
                <a:lnTo>
                  <a:pt x="44450" y="939800"/>
                </a:lnTo>
                <a:lnTo>
                  <a:pt x="44450" y="927100"/>
                </a:lnTo>
                <a:close/>
              </a:path>
              <a:path w="76200" h="2119629">
                <a:moveTo>
                  <a:pt x="44450" y="952500"/>
                </a:moveTo>
                <a:lnTo>
                  <a:pt x="31750" y="952500"/>
                </a:lnTo>
                <a:lnTo>
                  <a:pt x="31750" y="965200"/>
                </a:lnTo>
                <a:lnTo>
                  <a:pt x="44450" y="965200"/>
                </a:lnTo>
                <a:lnTo>
                  <a:pt x="44450" y="952500"/>
                </a:lnTo>
                <a:close/>
              </a:path>
              <a:path w="76200" h="2119629">
                <a:moveTo>
                  <a:pt x="44450" y="977900"/>
                </a:moveTo>
                <a:lnTo>
                  <a:pt x="31750" y="977900"/>
                </a:lnTo>
                <a:lnTo>
                  <a:pt x="31750" y="990600"/>
                </a:lnTo>
                <a:lnTo>
                  <a:pt x="44450" y="990600"/>
                </a:lnTo>
                <a:lnTo>
                  <a:pt x="44450" y="977900"/>
                </a:lnTo>
                <a:close/>
              </a:path>
              <a:path w="76200" h="2119629">
                <a:moveTo>
                  <a:pt x="44450" y="1003300"/>
                </a:moveTo>
                <a:lnTo>
                  <a:pt x="31750" y="1003300"/>
                </a:lnTo>
                <a:lnTo>
                  <a:pt x="31750" y="1016000"/>
                </a:lnTo>
                <a:lnTo>
                  <a:pt x="44450" y="1016000"/>
                </a:lnTo>
                <a:lnTo>
                  <a:pt x="44450" y="1003300"/>
                </a:lnTo>
                <a:close/>
              </a:path>
              <a:path w="76200" h="2119629">
                <a:moveTo>
                  <a:pt x="44450" y="1028700"/>
                </a:moveTo>
                <a:lnTo>
                  <a:pt x="31750" y="1028700"/>
                </a:lnTo>
                <a:lnTo>
                  <a:pt x="31750" y="1041400"/>
                </a:lnTo>
                <a:lnTo>
                  <a:pt x="44450" y="1041400"/>
                </a:lnTo>
                <a:lnTo>
                  <a:pt x="44450" y="1028700"/>
                </a:lnTo>
                <a:close/>
              </a:path>
              <a:path w="76200" h="2119629">
                <a:moveTo>
                  <a:pt x="44450" y="1054100"/>
                </a:moveTo>
                <a:lnTo>
                  <a:pt x="31750" y="1054100"/>
                </a:lnTo>
                <a:lnTo>
                  <a:pt x="31750" y="1066800"/>
                </a:lnTo>
                <a:lnTo>
                  <a:pt x="44450" y="1066800"/>
                </a:lnTo>
                <a:lnTo>
                  <a:pt x="44450" y="1054100"/>
                </a:lnTo>
                <a:close/>
              </a:path>
              <a:path w="76200" h="2119629">
                <a:moveTo>
                  <a:pt x="44450" y="1079500"/>
                </a:moveTo>
                <a:lnTo>
                  <a:pt x="31750" y="1079500"/>
                </a:lnTo>
                <a:lnTo>
                  <a:pt x="31750" y="1092200"/>
                </a:lnTo>
                <a:lnTo>
                  <a:pt x="44450" y="1092200"/>
                </a:lnTo>
                <a:lnTo>
                  <a:pt x="44450" y="1079500"/>
                </a:lnTo>
                <a:close/>
              </a:path>
              <a:path w="76200" h="2119629">
                <a:moveTo>
                  <a:pt x="44450" y="1104900"/>
                </a:moveTo>
                <a:lnTo>
                  <a:pt x="31750" y="1104900"/>
                </a:lnTo>
                <a:lnTo>
                  <a:pt x="31750" y="1117600"/>
                </a:lnTo>
                <a:lnTo>
                  <a:pt x="44450" y="1117600"/>
                </a:lnTo>
                <a:lnTo>
                  <a:pt x="44450" y="1104900"/>
                </a:lnTo>
                <a:close/>
              </a:path>
              <a:path w="76200" h="2119629">
                <a:moveTo>
                  <a:pt x="44450" y="1130300"/>
                </a:moveTo>
                <a:lnTo>
                  <a:pt x="31750" y="1130300"/>
                </a:lnTo>
                <a:lnTo>
                  <a:pt x="31750" y="1143000"/>
                </a:lnTo>
                <a:lnTo>
                  <a:pt x="44450" y="1143000"/>
                </a:lnTo>
                <a:lnTo>
                  <a:pt x="44450" y="1130300"/>
                </a:lnTo>
                <a:close/>
              </a:path>
              <a:path w="76200" h="2119629">
                <a:moveTo>
                  <a:pt x="44450" y="1155700"/>
                </a:moveTo>
                <a:lnTo>
                  <a:pt x="31750" y="1155700"/>
                </a:lnTo>
                <a:lnTo>
                  <a:pt x="31750" y="1168400"/>
                </a:lnTo>
                <a:lnTo>
                  <a:pt x="44450" y="1168400"/>
                </a:lnTo>
                <a:lnTo>
                  <a:pt x="44450" y="1155700"/>
                </a:lnTo>
                <a:close/>
              </a:path>
              <a:path w="76200" h="2119629">
                <a:moveTo>
                  <a:pt x="44450" y="1181100"/>
                </a:moveTo>
                <a:lnTo>
                  <a:pt x="31750" y="1181100"/>
                </a:lnTo>
                <a:lnTo>
                  <a:pt x="31750" y="1193800"/>
                </a:lnTo>
                <a:lnTo>
                  <a:pt x="44450" y="1193800"/>
                </a:lnTo>
                <a:lnTo>
                  <a:pt x="44450" y="1181100"/>
                </a:lnTo>
                <a:close/>
              </a:path>
              <a:path w="76200" h="2119629">
                <a:moveTo>
                  <a:pt x="44450" y="1206500"/>
                </a:moveTo>
                <a:lnTo>
                  <a:pt x="31750" y="1206500"/>
                </a:lnTo>
                <a:lnTo>
                  <a:pt x="31750" y="1219200"/>
                </a:lnTo>
                <a:lnTo>
                  <a:pt x="44450" y="1219200"/>
                </a:lnTo>
                <a:lnTo>
                  <a:pt x="44450" y="1206500"/>
                </a:lnTo>
                <a:close/>
              </a:path>
              <a:path w="76200" h="2119629">
                <a:moveTo>
                  <a:pt x="44450" y="1231900"/>
                </a:moveTo>
                <a:lnTo>
                  <a:pt x="31750" y="1231900"/>
                </a:lnTo>
                <a:lnTo>
                  <a:pt x="31750" y="1244600"/>
                </a:lnTo>
                <a:lnTo>
                  <a:pt x="44450" y="1244600"/>
                </a:lnTo>
                <a:lnTo>
                  <a:pt x="44450" y="1231900"/>
                </a:lnTo>
                <a:close/>
              </a:path>
              <a:path w="76200" h="2119629">
                <a:moveTo>
                  <a:pt x="44450" y="1257300"/>
                </a:moveTo>
                <a:lnTo>
                  <a:pt x="31750" y="1257300"/>
                </a:lnTo>
                <a:lnTo>
                  <a:pt x="31750" y="1270000"/>
                </a:lnTo>
                <a:lnTo>
                  <a:pt x="44450" y="1270000"/>
                </a:lnTo>
                <a:lnTo>
                  <a:pt x="44450" y="1257300"/>
                </a:lnTo>
                <a:close/>
              </a:path>
              <a:path w="76200" h="2119629">
                <a:moveTo>
                  <a:pt x="44450" y="1282700"/>
                </a:moveTo>
                <a:lnTo>
                  <a:pt x="31750" y="1282700"/>
                </a:lnTo>
                <a:lnTo>
                  <a:pt x="31750" y="1295400"/>
                </a:lnTo>
                <a:lnTo>
                  <a:pt x="44450" y="1295400"/>
                </a:lnTo>
                <a:lnTo>
                  <a:pt x="44450" y="1282700"/>
                </a:lnTo>
                <a:close/>
              </a:path>
              <a:path w="76200" h="2119629">
                <a:moveTo>
                  <a:pt x="44450" y="1308100"/>
                </a:moveTo>
                <a:lnTo>
                  <a:pt x="31750" y="1308100"/>
                </a:lnTo>
                <a:lnTo>
                  <a:pt x="31750" y="1320800"/>
                </a:lnTo>
                <a:lnTo>
                  <a:pt x="44450" y="1320800"/>
                </a:lnTo>
                <a:lnTo>
                  <a:pt x="44450" y="1308100"/>
                </a:lnTo>
                <a:close/>
              </a:path>
              <a:path w="76200" h="2119629">
                <a:moveTo>
                  <a:pt x="44450" y="1333500"/>
                </a:moveTo>
                <a:lnTo>
                  <a:pt x="31750" y="1333500"/>
                </a:lnTo>
                <a:lnTo>
                  <a:pt x="31750" y="1346200"/>
                </a:lnTo>
                <a:lnTo>
                  <a:pt x="44450" y="1346200"/>
                </a:lnTo>
                <a:lnTo>
                  <a:pt x="44450" y="1333500"/>
                </a:lnTo>
                <a:close/>
              </a:path>
              <a:path w="76200" h="2119629">
                <a:moveTo>
                  <a:pt x="44450" y="1358900"/>
                </a:moveTo>
                <a:lnTo>
                  <a:pt x="31750" y="1358900"/>
                </a:lnTo>
                <a:lnTo>
                  <a:pt x="31750" y="1371600"/>
                </a:lnTo>
                <a:lnTo>
                  <a:pt x="44450" y="1371600"/>
                </a:lnTo>
                <a:lnTo>
                  <a:pt x="44450" y="1358900"/>
                </a:lnTo>
                <a:close/>
              </a:path>
              <a:path w="76200" h="2119629">
                <a:moveTo>
                  <a:pt x="44450" y="1384300"/>
                </a:moveTo>
                <a:lnTo>
                  <a:pt x="31750" y="1384300"/>
                </a:lnTo>
                <a:lnTo>
                  <a:pt x="31750" y="1397000"/>
                </a:lnTo>
                <a:lnTo>
                  <a:pt x="44450" y="1397000"/>
                </a:lnTo>
                <a:lnTo>
                  <a:pt x="44450" y="1384300"/>
                </a:lnTo>
                <a:close/>
              </a:path>
              <a:path w="76200" h="2119629">
                <a:moveTo>
                  <a:pt x="44450" y="1409700"/>
                </a:moveTo>
                <a:lnTo>
                  <a:pt x="31750" y="1409700"/>
                </a:lnTo>
                <a:lnTo>
                  <a:pt x="31750" y="1422400"/>
                </a:lnTo>
                <a:lnTo>
                  <a:pt x="44450" y="1422400"/>
                </a:lnTo>
                <a:lnTo>
                  <a:pt x="44450" y="1409700"/>
                </a:lnTo>
                <a:close/>
              </a:path>
              <a:path w="76200" h="2119629">
                <a:moveTo>
                  <a:pt x="44450" y="1435100"/>
                </a:moveTo>
                <a:lnTo>
                  <a:pt x="31750" y="1435100"/>
                </a:lnTo>
                <a:lnTo>
                  <a:pt x="31750" y="1447800"/>
                </a:lnTo>
                <a:lnTo>
                  <a:pt x="44450" y="1447800"/>
                </a:lnTo>
                <a:lnTo>
                  <a:pt x="44450" y="1435100"/>
                </a:lnTo>
                <a:close/>
              </a:path>
              <a:path w="76200" h="2119629">
                <a:moveTo>
                  <a:pt x="44450" y="1460500"/>
                </a:moveTo>
                <a:lnTo>
                  <a:pt x="31750" y="1460500"/>
                </a:lnTo>
                <a:lnTo>
                  <a:pt x="31750" y="1473200"/>
                </a:lnTo>
                <a:lnTo>
                  <a:pt x="44450" y="1473200"/>
                </a:lnTo>
                <a:lnTo>
                  <a:pt x="44450" y="1460500"/>
                </a:lnTo>
                <a:close/>
              </a:path>
              <a:path w="76200" h="2119629">
                <a:moveTo>
                  <a:pt x="44450" y="1485900"/>
                </a:moveTo>
                <a:lnTo>
                  <a:pt x="31750" y="1485900"/>
                </a:lnTo>
                <a:lnTo>
                  <a:pt x="31750" y="1498600"/>
                </a:lnTo>
                <a:lnTo>
                  <a:pt x="44450" y="1498600"/>
                </a:lnTo>
                <a:lnTo>
                  <a:pt x="44450" y="1485900"/>
                </a:lnTo>
                <a:close/>
              </a:path>
              <a:path w="76200" h="2119629">
                <a:moveTo>
                  <a:pt x="44450" y="1511300"/>
                </a:moveTo>
                <a:lnTo>
                  <a:pt x="31750" y="1511300"/>
                </a:lnTo>
                <a:lnTo>
                  <a:pt x="31750" y="1524000"/>
                </a:lnTo>
                <a:lnTo>
                  <a:pt x="44450" y="1524000"/>
                </a:lnTo>
                <a:lnTo>
                  <a:pt x="44450" y="1511300"/>
                </a:lnTo>
                <a:close/>
              </a:path>
              <a:path w="76200" h="2119629">
                <a:moveTo>
                  <a:pt x="44450" y="1536700"/>
                </a:moveTo>
                <a:lnTo>
                  <a:pt x="31750" y="1536700"/>
                </a:lnTo>
                <a:lnTo>
                  <a:pt x="31750" y="1549400"/>
                </a:lnTo>
                <a:lnTo>
                  <a:pt x="44450" y="1549400"/>
                </a:lnTo>
                <a:lnTo>
                  <a:pt x="44450" y="1536700"/>
                </a:lnTo>
                <a:close/>
              </a:path>
              <a:path w="76200" h="2119629">
                <a:moveTo>
                  <a:pt x="44450" y="1562100"/>
                </a:moveTo>
                <a:lnTo>
                  <a:pt x="31750" y="1562100"/>
                </a:lnTo>
                <a:lnTo>
                  <a:pt x="31750" y="1574800"/>
                </a:lnTo>
                <a:lnTo>
                  <a:pt x="44450" y="1574800"/>
                </a:lnTo>
                <a:lnTo>
                  <a:pt x="44450" y="1562100"/>
                </a:lnTo>
                <a:close/>
              </a:path>
              <a:path w="76200" h="2119629">
                <a:moveTo>
                  <a:pt x="44450" y="1587500"/>
                </a:moveTo>
                <a:lnTo>
                  <a:pt x="31750" y="1587500"/>
                </a:lnTo>
                <a:lnTo>
                  <a:pt x="31750" y="1600200"/>
                </a:lnTo>
                <a:lnTo>
                  <a:pt x="44450" y="1600200"/>
                </a:lnTo>
                <a:lnTo>
                  <a:pt x="44450" y="1587500"/>
                </a:lnTo>
                <a:close/>
              </a:path>
              <a:path w="76200" h="2119629">
                <a:moveTo>
                  <a:pt x="44450" y="1612900"/>
                </a:moveTo>
                <a:lnTo>
                  <a:pt x="31750" y="1612900"/>
                </a:lnTo>
                <a:lnTo>
                  <a:pt x="31750" y="1625600"/>
                </a:lnTo>
                <a:lnTo>
                  <a:pt x="44450" y="1625600"/>
                </a:lnTo>
                <a:lnTo>
                  <a:pt x="44450" y="1612900"/>
                </a:lnTo>
                <a:close/>
              </a:path>
              <a:path w="76200" h="2119629">
                <a:moveTo>
                  <a:pt x="44450" y="1638300"/>
                </a:moveTo>
                <a:lnTo>
                  <a:pt x="31750" y="1638300"/>
                </a:lnTo>
                <a:lnTo>
                  <a:pt x="31750" y="1651000"/>
                </a:lnTo>
                <a:lnTo>
                  <a:pt x="44450" y="1651000"/>
                </a:lnTo>
                <a:lnTo>
                  <a:pt x="44450" y="1638300"/>
                </a:lnTo>
                <a:close/>
              </a:path>
              <a:path w="76200" h="2119629">
                <a:moveTo>
                  <a:pt x="44450" y="1663700"/>
                </a:moveTo>
                <a:lnTo>
                  <a:pt x="31750" y="1663700"/>
                </a:lnTo>
                <a:lnTo>
                  <a:pt x="31750" y="1676400"/>
                </a:lnTo>
                <a:lnTo>
                  <a:pt x="44450" y="1676400"/>
                </a:lnTo>
                <a:lnTo>
                  <a:pt x="44450" y="1663700"/>
                </a:lnTo>
                <a:close/>
              </a:path>
              <a:path w="76200" h="2119629">
                <a:moveTo>
                  <a:pt x="44450" y="1689100"/>
                </a:moveTo>
                <a:lnTo>
                  <a:pt x="31750" y="1689100"/>
                </a:lnTo>
                <a:lnTo>
                  <a:pt x="31750" y="1701800"/>
                </a:lnTo>
                <a:lnTo>
                  <a:pt x="44450" y="1701800"/>
                </a:lnTo>
                <a:lnTo>
                  <a:pt x="44450" y="1689100"/>
                </a:lnTo>
                <a:close/>
              </a:path>
              <a:path w="76200" h="2119629">
                <a:moveTo>
                  <a:pt x="44450" y="1714500"/>
                </a:moveTo>
                <a:lnTo>
                  <a:pt x="31750" y="1714500"/>
                </a:lnTo>
                <a:lnTo>
                  <a:pt x="31750" y="1727200"/>
                </a:lnTo>
                <a:lnTo>
                  <a:pt x="44450" y="1727200"/>
                </a:lnTo>
                <a:lnTo>
                  <a:pt x="44450" y="1714500"/>
                </a:lnTo>
                <a:close/>
              </a:path>
              <a:path w="76200" h="2119629">
                <a:moveTo>
                  <a:pt x="44450" y="1739900"/>
                </a:moveTo>
                <a:lnTo>
                  <a:pt x="31750" y="1739900"/>
                </a:lnTo>
                <a:lnTo>
                  <a:pt x="31750" y="1752600"/>
                </a:lnTo>
                <a:lnTo>
                  <a:pt x="44450" y="1752600"/>
                </a:lnTo>
                <a:lnTo>
                  <a:pt x="44450" y="1739900"/>
                </a:lnTo>
                <a:close/>
              </a:path>
              <a:path w="76200" h="2119629">
                <a:moveTo>
                  <a:pt x="44450" y="1765300"/>
                </a:moveTo>
                <a:lnTo>
                  <a:pt x="31750" y="1765300"/>
                </a:lnTo>
                <a:lnTo>
                  <a:pt x="31750" y="1778000"/>
                </a:lnTo>
                <a:lnTo>
                  <a:pt x="44450" y="1778000"/>
                </a:lnTo>
                <a:lnTo>
                  <a:pt x="44450" y="1765300"/>
                </a:lnTo>
                <a:close/>
              </a:path>
              <a:path w="76200" h="2119629">
                <a:moveTo>
                  <a:pt x="44450" y="1790700"/>
                </a:moveTo>
                <a:lnTo>
                  <a:pt x="31750" y="1790700"/>
                </a:lnTo>
                <a:lnTo>
                  <a:pt x="31750" y="1803400"/>
                </a:lnTo>
                <a:lnTo>
                  <a:pt x="44450" y="1803400"/>
                </a:lnTo>
                <a:lnTo>
                  <a:pt x="44450" y="1790700"/>
                </a:lnTo>
                <a:close/>
              </a:path>
              <a:path w="76200" h="2119629">
                <a:moveTo>
                  <a:pt x="44450" y="1816100"/>
                </a:moveTo>
                <a:lnTo>
                  <a:pt x="31750" y="1816100"/>
                </a:lnTo>
                <a:lnTo>
                  <a:pt x="31750" y="1828800"/>
                </a:lnTo>
                <a:lnTo>
                  <a:pt x="44450" y="1828800"/>
                </a:lnTo>
                <a:lnTo>
                  <a:pt x="44450" y="1816100"/>
                </a:lnTo>
                <a:close/>
              </a:path>
              <a:path w="76200" h="2119629">
                <a:moveTo>
                  <a:pt x="44450" y="1841500"/>
                </a:moveTo>
                <a:lnTo>
                  <a:pt x="31750" y="1841500"/>
                </a:lnTo>
                <a:lnTo>
                  <a:pt x="31750" y="1854200"/>
                </a:lnTo>
                <a:lnTo>
                  <a:pt x="44450" y="1854200"/>
                </a:lnTo>
                <a:lnTo>
                  <a:pt x="44450" y="1841500"/>
                </a:lnTo>
                <a:close/>
              </a:path>
              <a:path w="76200" h="2119629">
                <a:moveTo>
                  <a:pt x="44450" y="1866900"/>
                </a:moveTo>
                <a:lnTo>
                  <a:pt x="31750" y="1866900"/>
                </a:lnTo>
                <a:lnTo>
                  <a:pt x="31750" y="1879600"/>
                </a:lnTo>
                <a:lnTo>
                  <a:pt x="44450" y="1879600"/>
                </a:lnTo>
                <a:lnTo>
                  <a:pt x="44450" y="1866900"/>
                </a:lnTo>
                <a:close/>
              </a:path>
              <a:path w="76200" h="2119629">
                <a:moveTo>
                  <a:pt x="44450" y="1892300"/>
                </a:moveTo>
                <a:lnTo>
                  <a:pt x="31750" y="1892300"/>
                </a:lnTo>
                <a:lnTo>
                  <a:pt x="31750" y="1905000"/>
                </a:lnTo>
                <a:lnTo>
                  <a:pt x="44450" y="1905000"/>
                </a:lnTo>
                <a:lnTo>
                  <a:pt x="44450" y="1892300"/>
                </a:lnTo>
                <a:close/>
              </a:path>
              <a:path w="76200" h="2119629">
                <a:moveTo>
                  <a:pt x="44450" y="1917700"/>
                </a:moveTo>
                <a:lnTo>
                  <a:pt x="31750" y="1917700"/>
                </a:lnTo>
                <a:lnTo>
                  <a:pt x="31750" y="1930400"/>
                </a:lnTo>
                <a:lnTo>
                  <a:pt x="44450" y="1930400"/>
                </a:lnTo>
                <a:lnTo>
                  <a:pt x="44450" y="1917700"/>
                </a:lnTo>
                <a:close/>
              </a:path>
              <a:path w="76200" h="2119629">
                <a:moveTo>
                  <a:pt x="44450" y="1943100"/>
                </a:moveTo>
                <a:lnTo>
                  <a:pt x="31750" y="1943100"/>
                </a:lnTo>
                <a:lnTo>
                  <a:pt x="31750" y="1955800"/>
                </a:lnTo>
                <a:lnTo>
                  <a:pt x="44450" y="1955800"/>
                </a:lnTo>
                <a:lnTo>
                  <a:pt x="44450" y="1943100"/>
                </a:lnTo>
                <a:close/>
              </a:path>
              <a:path w="76200" h="2119629">
                <a:moveTo>
                  <a:pt x="44450" y="1968500"/>
                </a:moveTo>
                <a:lnTo>
                  <a:pt x="31750" y="1968500"/>
                </a:lnTo>
                <a:lnTo>
                  <a:pt x="31750" y="1981200"/>
                </a:lnTo>
                <a:lnTo>
                  <a:pt x="44450" y="1981200"/>
                </a:lnTo>
                <a:lnTo>
                  <a:pt x="44450" y="1968500"/>
                </a:lnTo>
                <a:close/>
              </a:path>
              <a:path w="76200" h="2119629">
                <a:moveTo>
                  <a:pt x="44450" y="1993900"/>
                </a:moveTo>
                <a:lnTo>
                  <a:pt x="31750" y="1993900"/>
                </a:lnTo>
                <a:lnTo>
                  <a:pt x="31750" y="2006600"/>
                </a:lnTo>
                <a:lnTo>
                  <a:pt x="44450" y="2006600"/>
                </a:lnTo>
                <a:lnTo>
                  <a:pt x="44450" y="1993900"/>
                </a:lnTo>
                <a:close/>
              </a:path>
              <a:path w="76200" h="2119629">
                <a:moveTo>
                  <a:pt x="44450" y="2019300"/>
                </a:moveTo>
                <a:lnTo>
                  <a:pt x="31750" y="2019300"/>
                </a:lnTo>
                <a:lnTo>
                  <a:pt x="31750" y="2032000"/>
                </a:lnTo>
                <a:lnTo>
                  <a:pt x="44450" y="2032000"/>
                </a:lnTo>
                <a:lnTo>
                  <a:pt x="44450" y="2019300"/>
                </a:lnTo>
                <a:close/>
              </a:path>
              <a:path w="76200" h="2119629">
                <a:moveTo>
                  <a:pt x="38100" y="2042922"/>
                </a:moveTo>
                <a:lnTo>
                  <a:pt x="23252" y="2045910"/>
                </a:lnTo>
                <a:lnTo>
                  <a:pt x="11144" y="2054066"/>
                </a:lnTo>
                <a:lnTo>
                  <a:pt x="2988" y="2066174"/>
                </a:lnTo>
                <a:lnTo>
                  <a:pt x="0" y="2081022"/>
                </a:lnTo>
                <a:lnTo>
                  <a:pt x="2988" y="2095869"/>
                </a:lnTo>
                <a:lnTo>
                  <a:pt x="11144" y="2107977"/>
                </a:lnTo>
                <a:lnTo>
                  <a:pt x="23252" y="2116133"/>
                </a:lnTo>
                <a:lnTo>
                  <a:pt x="38100" y="2119122"/>
                </a:lnTo>
                <a:lnTo>
                  <a:pt x="52947" y="2116133"/>
                </a:lnTo>
                <a:lnTo>
                  <a:pt x="65055" y="2107977"/>
                </a:lnTo>
                <a:lnTo>
                  <a:pt x="73211" y="2095869"/>
                </a:lnTo>
                <a:lnTo>
                  <a:pt x="76200" y="2081022"/>
                </a:lnTo>
                <a:lnTo>
                  <a:pt x="31750" y="2081022"/>
                </a:lnTo>
                <a:lnTo>
                  <a:pt x="31750" y="2070100"/>
                </a:lnTo>
                <a:lnTo>
                  <a:pt x="74001" y="2070100"/>
                </a:lnTo>
                <a:lnTo>
                  <a:pt x="73211" y="2066174"/>
                </a:lnTo>
                <a:lnTo>
                  <a:pt x="67301" y="2057400"/>
                </a:lnTo>
                <a:lnTo>
                  <a:pt x="31750" y="2057400"/>
                </a:lnTo>
                <a:lnTo>
                  <a:pt x="31750" y="2044700"/>
                </a:lnTo>
                <a:lnTo>
                  <a:pt x="46933" y="2044700"/>
                </a:lnTo>
                <a:lnTo>
                  <a:pt x="38100" y="2042922"/>
                </a:lnTo>
                <a:close/>
              </a:path>
              <a:path w="76200" h="2119629">
                <a:moveTo>
                  <a:pt x="44450" y="2070100"/>
                </a:moveTo>
                <a:lnTo>
                  <a:pt x="31750" y="2070100"/>
                </a:lnTo>
                <a:lnTo>
                  <a:pt x="31750" y="2081022"/>
                </a:lnTo>
                <a:lnTo>
                  <a:pt x="44450" y="2081022"/>
                </a:lnTo>
                <a:lnTo>
                  <a:pt x="44450" y="2070100"/>
                </a:lnTo>
                <a:close/>
              </a:path>
              <a:path w="76200" h="2119629">
                <a:moveTo>
                  <a:pt x="74001" y="2070100"/>
                </a:moveTo>
                <a:lnTo>
                  <a:pt x="44450" y="2070100"/>
                </a:lnTo>
                <a:lnTo>
                  <a:pt x="44450" y="2081022"/>
                </a:lnTo>
                <a:lnTo>
                  <a:pt x="76200" y="2081022"/>
                </a:lnTo>
                <a:lnTo>
                  <a:pt x="74001" y="2070100"/>
                </a:lnTo>
                <a:close/>
              </a:path>
              <a:path w="76200" h="2119629">
                <a:moveTo>
                  <a:pt x="44450" y="2044700"/>
                </a:moveTo>
                <a:lnTo>
                  <a:pt x="31750" y="2044700"/>
                </a:lnTo>
                <a:lnTo>
                  <a:pt x="31750" y="2057400"/>
                </a:lnTo>
                <a:lnTo>
                  <a:pt x="44450" y="2057400"/>
                </a:lnTo>
                <a:lnTo>
                  <a:pt x="44450" y="2044700"/>
                </a:lnTo>
                <a:close/>
              </a:path>
              <a:path w="76200" h="2119629">
                <a:moveTo>
                  <a:pt x="46933" y="2044700"/>
                </a:moveTo>
                <a:lnTo>
                  <a:pt x="44450" y="2044700"/>
                </a:lnTo>
                <a:lnTo>
                  <a:pt x="44450" y="2057400"/>
                </a:lnTo>
                <a:lnTo>
                  <a:pt x="67301" y="2057400"/>
                </a:lnTo>
                <a:lnTo>
                  <a:pt x="65055" y="2054066"/>
                </a:lnTo>
                <a:lnTo>
                  <a:pt x="52947" y="2045910"/>
                </a:lnTo>
                <a:lnTo>
                  <a:pt x="46933" y="2044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163951" y="5135371"/>
            <a:ext cx="439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Snap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12720" y="3076955"/>
            <a:ext cx="81915" cy="2411730"/>
          </a:xfrm>
          <a:custGeom>
            <a:avLst/>
            <a:gdLst/>
            <a:ahLst/>
            <a:cxnLst/>
            <a:rect l="l" t="t" r="r" b="b"/>
            <a:pathLst>
              <a:path w="81914" h="2411729">
                <a:moveTo>
                  <a:pt x="37084" y="74913"/>
                </a:moveTo>
                <a:lnTo>
                  <a:pt x="37084" y="76200"/>
                </a:lnTo>
                <a:lnTo>
                  <a:pt x="43434" y="76200"/>
                </a:lnTo>
                <a:lnTo>
                  <a:pt x="37084" y="74913"/>
                </a:lnTo>
                <a:close/>
              </a:path>
              <a:path w="81914" h="2411729">
                <a:moveTo>
                  <a:pt x="49784" y="63500"/>
                </a:moveTo>
                <a:lnTo>
                  <a:pt x="37084" y="63500"/>
                </a:lnTo>
                <a:lnTo>
                  <a:pt x="37107" y="74918"/>
                </a:lnTo>
                <a:lnTo>
                  <a:pt x="43434" y="76200"/>
                </a:lnTo>
                <a:lnTo>
                  <a:pt x="49784" y="74918"/>
                </a:lnTo>
                <a:lnTo>
                  <a:pt x="49784" y="63500"/>
                </a:lnTo>
                <a:close/>
              </a:path>
              <a:path w="81914" h="2411729">
                <a:moveTo>
                  <a:pt x="49784" y="74918"/>
                </a:moveTo>
                <a:lnTo>
                  <a:pt x="43434" y="76200"/>
                </a:lnTo>
                <a:lnTo>
                  <a:pt x="49784" y="76200"/>
                </a:lnTo>
                <a:lnTo>
                  <a:pt x="49784" y="74918"/>
                </a:lnTo>
                <a:close/>
              </a:path>
              <a:path w="81914" h="2411729">
                <a:moveTo>
                  <a:pt x="71407" y="63500"/>
                </a:moveTo>
                <a:lnTo>
                  <a:pt x="49784" y="63500"/>
                </a:lnTo>
                <a:lnTo>
                  <a:pt x="49784" y="74918"/>
                </a:lnTo>
                <a:lnTo>
                  <a:pt x="58227" y="73213"/>
                </a:lnTo>
                <a:lnTo>
                  <a:pt x="70342" y="65071"/>
                </a:lnTo>
                <a:lnTo>
                  <a:pt x="71407" y="63500"/>
                </a:lnTo>
                <a:close/>
              </a:path>
              <a:path w="81914" h="2411729">
                <a:moveTo>
                  <a:pt x="43561" y="0"/>
                </a:moveTo>
                <a:lnTo>
                  <a:pt x="28711" y="2986"/>
                </a:lnTo>
                <a:lnTo>
                  <a:pt x="16589" y="11128"/>
                </a:lnTo>
                <a:lnTo>
                  <a:pt x="8395" y="23199"/>
                </a:lnTo>
                <a:lnTo>
                  <a:pt x="5334" y="37973"/>
                </a:lnTo>
                <a:lnTo>
                  <a:pt x="8322" y="52839"/>
                </a:lnTo>
                <a:lnTo>
                  <a:pt x="16478" y="64992"/>
                </a:lnTo>
                <a:lnTo>
                  <a:pt x="28586" y="73191"/>
                </a:lnTo>
                <a:lnTo>
                  <a:pt x="37084" y="74913"/>
                </a:lnTo>
                <a:lnTo>
                  <a:pt x="37084" y="63500"/>
                </a:lnTo>
                <a:lnTo>
                  <a:pt x="71407" y="63500"/>
                </a:lnTo>
                <a:lnTo>
                  <a:pt x="78527" y="53000"/>
                </a:lnTo>
                <a:lnTo>
                  <a:pt x="78975" y="50800"/>
                </a:lnTo>
                <a:lnTo>
                  <a:pt x="37084" y="50800"/>
                </a:lnTo>
                <a:lnTo>
                  <a:pt x="37084" y="38100"/>
                </a:lnTo>
                <a:lnTo>
                  <a:pt x="81509" y="38100"/>
                </a:lnTo>
                <a:lnTo>
                  <a:pt x="78618" y="23360"/>
                </a:lnTo>
                <a:lnTo>
                  <a:pt x="70500" y="11207"/>
                </a:lnTo>
                <a:lnTo>
                  <a:pt x="58406" y="3008"/>
                </a:lnTo>
                <a:lnTo>
                  <a:pt x="43561" y="0"/>
                </a:lnTo>
                <a:close/>
              </a:path>
              <a:path w="81914" h="2411729">
                <a:moveTo>
                  <a:pt x="49784" y="38100"/>
                </a:moveTo>
                <a:lnTo>
                  <a:pt x="37084" y="38100"/>
                </a:lnTo>
                <a:lnTo>
                  <a:pt x="37084" y="50800"/>
                </a:lnTo>
                <a:lnTo>
                  <a:pt x="49784" y="50800"/>
                </a:lnTo>
                <a:lnTo>
                  <a:pt x="49784" y="38100"/>
                </a:lnTo>
                <a:close/>
              </a:path>
              <a:path w="81914" h="2411729">
                <a:moveTo>
                  <a:pt x="81509" y="38100"/>
                </a:moveTo>
                <a:lnTo>
                  <a:pt x="49784" y="38100"/>
                </a:lnTo>
                <a:lnTo>
                  <a:pt x="49784" y="50800"/>
                </a:lnTo>
                <a:lnTo>
                  <a:pt x="78975" y="50800"/>
                </a:lnTo>
                <a:lnTo>
                  <a:pt x="81534" y="38227"/>
                </a:lnTo>
                <a:lnTo>
                  <a:pt x="81509" y="38100"/>
                </a:lnTo>
                <a:close/>
              </a:path>
              <a:path w="81914" h="2411729">
                <a:moveTo>
                  <a:pt x="49656" y="88900"/>
                </a:moveTo>
                <a:lnTo>
                  <a:pt x="36956" y="88900"/>
                </a:lnTo>
                <a:lnTo>
                  <a:pt x="36956" y="101600"/>
                </a:lnTo>
                <a:lnTo>
                  <a:pt x="49656" y="101600"/>
                </a:lnTo>
                <a:lnTo>
                  <a:pt x="49656" y="88900"/>
                </a:lnTo>
                <a:close/>
              </a:path>
              <a:path w="81914" h="2411729">
                <a:moveTo>
                  <a:pt x="49656" y="114300"/>
                </a:moveTo>
                <a:lnTo>
                  <a:pt x="36956" y="114300"/>
                </a:lnTo>
                <a:lnTo>
                  <a:pt x="36956" y="127000"/>
                </a:lnTo>
                <a:lnTo>
                  <a:pt x="49656" y="127000"/>
                </a:lnTo>
                <a:lnTo>
                  <a:pt x="49656" y="114300"/>
                </a:lnTo>
                <a:close/>
              </a:path>
              <a:path w="81914" h="2411729">
                <a:moveTo>
                  <a:pt x="49530" y="139700"/>
                </a:moveTo>
                <a:lnTo>
                  <a:pt x="36830" y="139700"/>
                </a:lnTo>
                <a:lnTo>
                  <a:pt x="36830" y="152400"/>
                </a:lnTo>
                <a:lnTo>
                  <a:pt x="49530" y="152400"/>
                </a:lnTo>
                <a:lnTo>
                  <a:pt x="49530" y="139700"/>
                </a:lnTo>
                <a:close/>
              </a:path>
              <a:path w="81914" h="2411729">
                <a:moveTo>
                  <a:pt x="49530" y="165100"/>
                </a:moveTo>
                <a:lnTo>
                  <a:pt x="36830" y="165100"/>
                </a:lnTo>
                <a:lnTo>
                  <a:pt x="36830" y="177800"/>
                </a:lnTo>
                <a:lnTo>
                  <a:pt x="49530" y="177800"/>
                </a:lnTo>
                <a:lnTo>
                  <a:pt x="49530" y="165100"/>
                </a:lnTo>
                <a:close/>
              </a:path>
              <a:path w="81914" h="2411729">
                <a:moveTo>
                  <a:pt x="49530" y="190500"/>
                </a:moveTo>
                <a:lnTo>
                  <a:pt x="36830" y="190500"/>
                </a:lnTo>
                <a:lnTo>
                  <a:pt x="36703" y="203200"/>
                </a:lnTo>
                <a:lnTo>
                  <a:pt x="49403" y="203200"/>
                </a:lnTo>
                <a:lnTo>
                  <a:pt x="49530" y="190500"/>
                </a:lnTo>
                <a:close/>
              </a:path>
              <a:path w="81914" h="2411729">
                <a:moveTo>
                  <a:pt x="49403" y="215900"/>
                </a:moveTo>
                <a:lnTo>
                  <a:pt x="36703" y="215900"/>
                </a:lnTo>
                <a:lnTo>
                  <a:pt x="36703" y="228600"/>
                </a:lnTo>
                <a:lnTo>
                  <a:pt x="49403" y="228600"/>
                </a:lnTo>
                <a:lnTo>
                  <a:pt x="49403" y="215900"/>
                </a:lnTo>
                <a:close/>
              </a:path>
              <a:path w="81914" h="2411729">
                <a:moveTo>
                  <a:pt x="49403" y="241300"/>
                </a:moveTo>
                <a:lnTo>
                  <a:pt x="36703" y="241300"/>
                </a:lnTo>
                <a:lnTo>
                  <a:pt x="36575" y="254000"/>
                </a:lnTo>
                <a:lnTo>
                  <a:pt x="49275" y="254000"/>
                </a:lnTo>
                <a:lnTo>
                  <a:pt x="49403" y="241300"/>
                </a:lnTo>
                <a:close/>
              </a:path>
              <a:path w="81914" h="2411729">
                <a:moveTo>
                  <a:pt x="49275" y="266700"/>
                </a:moveTo>
                <a:lnTo>
                  <a:pt x="36575" y="266700"/>
                </a:lnTo>
                <a:lnTo>
                  <a:pt x="36575" y="279400"/>
                </a:lnTo>
                <a:lnTo>
                  <a:pt x="49275" y="279400"/>
                </a:lnTo>
                <a:lnTo>
                  <a:pt x="49275" y="266700"/>
                </a:lnTo>
                <a:close/>
              </a:path>
              <a:path w="81914" h="2411729">
                <a:moveTo>
                  <a:pt x="49275" y="292100"/>
                </a:moveTo>
                <a:lnTo>
                  <a:pt x="36575" y="292100"/>
                </a:lnTo>
                <a:lnTo>
                  <a:pt x="36449" y="304800"/>
                </a:lnTo>
                <a:lnTo>
                  <a:pt x="49149" y="304800"/>
                </a:lnTo>
                <a:lnTo>
                  <a:pt x="49275" y="292100"/>
                </a:lnTo>
                <a:close/>
              </a:path>
              <a:path w="81914" h="2411729">
                <a:moveTo>
                  <a:pt x="49149" y="317500"/>
                </a:moveTo>
                <a:lnTo>
                  <a:pt x="36449" y="317500"/>
                </a:lnTo>
                <a:lnTo>
                  <a:pt x="36449" y="330200"/>
                </a:lnTo>
                <a:lnTo>
                  <a:pt x="49149" y="330200"/>
                </a:lnTo>
                <a:lnTo>
                  <a:pt x="49149" y="317500"/>
                </a:lnTo>
                <a:close/>
              </a:path>
              <a:path w="81914" h="2411729">
                <a:moveTo>
                  <a:pt x="49149" y="342900"/>
                </a:moveTo>
                <a:lnTo>
                  <a:pt x="36449" y="342900"/>
                </a:lnTo>
                <a:lnTo>
                  <a:pt x="36449" y="355600"/>
                </a:lnTo>
                <a:lnTo>
                  <a:pt x="49149" y="355600"/>
                </a:lnTo>
                <a:lnTo>
                  <a:pt x="49149" y="342900"/>
                </a:lnTo>
                <a:close/>
              </a:path>
              <a:path w="81914" h="2411729">
                <a:moveTo>
                  <a:pt x="49022" y="368300"/>
                </a:moveTo>
                <a:lnTo>
                  <a:pt x="36322" y="368300"/>
                </a:lnTo>
                <a:lnTo>
                  <a:pt x="36322" y="381000"/>
                </a:lnTo>
                <a:lnTo>
                  <a:pt x="49022" y="381000"/>
                </a:lnTo>
                <a:lnTo>
                  <a:pt x="49022" y="368300"/>
                </a:lnTo>
                <a:close/>
              </a:path>
              <a:path w="81914" h="2411729">
                <a:moveTo>
                  <a:pt x="49022" y="393700"/>
                </a:moveTo>
                <a:lnTo>
                  <a:pt x="36322" y="393700"/>
                </a:lnTo>
                <a:lnTo>
                  <a:pt x="36322" y="406400"/>
                </a:lnTo>
                <a:lnTo>
                  <a:pt x="49022" y="406400"/>
                </a:lnTo>
                <a:lnTo>
                  <a:pt x="49022" y="393700"/>
                </a:lnTo>
                <a:close/>
              </a:path>
              <a:path w="81914" h="2411729">
                <a:moveTo>
                  <a:pt x="48894" y="419100"/>
                </a:moveTo>
                <a:lnTo>
                  <a:pt x="36194" y="419100"/>
                </a:lnTo>
                <a:lnTo>
                  <a:pt x="36194" y="431800"/>
                </a:lnTo>
                <a:lnTo>
                  <a:pt x="48894" y="431800"/>
                </a:lnTo>
                <a:lnTo>
                  <a:pt x="48894" y="419100"/>
                </a:lnTo>
                <a:close/>
              </a:path>
              <a:path w="81914" h="2411729">
                <a:moveTo>
                  <a:pt x="48894" y="444500"/>
                </a:moveTo>
                <a:lnTo>
                  <a:pt x="36194" y="444500"/>
                </a:lnTo>
                <a:lnTo>
                  <a:pt x="36194" y="457200"/>
                </a:lnTo>
                <a:lnTo>
                  <a:pt x="48894" y="457200"/>
                </a:lnTo>
                <a:lnTo>
                  <a:pt x="48894" y="444500"/>
                </a:lnTo>
                <a:close/>
              </a:path>
              <a:path w="81914" h="2411729">
                <a:moveTo>
                  <a:pt x="48768" y="469900"/>
                </a:moveTo>
                <a:lnTo>
                  <a:pt x="36068" y="469900"/>
                </a:lnTo>
                <a:lnTo>
                  <a:pt x="36068" y="482600"/>
                </a:lnTo>
                <a:lnTo>
                  <a:pt x="48768" y="482600"/>
                </a:lnTo>
                <a:lnTo>
                  <a:pt x="48768" y="469900"/>
                </a:lnTo>
                <a:close/>
              </a:path>
              <a:path w="81914" h="2411729">
                <a:moveTo>
                  <a:pt x="48768" y="495300"/>
                </a:moveTo>
                <a:lnTo>
                  <a:pt x="36068" y="495300"/>
                </a:lnTo>
                <a:lnTo>
                  <a:pt x="36068" y="508000"/>
                </a:lnTo>
                <a:lnTo>
                  <a:pt x="48768" y="508000"/>
                </a:lnTo>
                <a:lnTo>
                  <a:pt x="48768" y="495300"/>
                </a:lnTo>
                <a:close/>
              </a:path>
              <a:path w="81914" h="2411729">
                <a:moveTo>
                  <a:pt x="48768" y="520700"/>
                </a:moveTo>
                <a:lnTo>
                  <a:pt x="36068" y="520700"/>
                </a:lnTo>
                <a:lnTo>
                  <a:pt x="35941" y="533400"/>
                </a:lnTo>
                <a:lnTo>
                  <a:pt x="48641" y="533400"/>
                </a:lnTo>
                <a:lnTo>
                  <a:pt x="48768" y="520700"/>
                </a:lnTo>
                <a:close/>
              </a:path>
              <a:path w="81914" h="2411729">
                <a:moveTo>
                  <a:pt x="48641" y="546100"/>
                </a:moveTo>
                <a:lnTo>
                  <a:pt x="35941" y="546100"/>
                </a:lnTo>
                <a:lnTo>
                  <a:pt x="35941" y="558800"/>
                </a:lnTo>
                <a:lnTo>
                  <a:pt x="48641" y="558800"/>
                </a:lnTo>
                <a:lnTo>
                  <a:pt x="48641" y="546100"/>
                </a:lnTo>
                <a:close/>
              </a:path>
              <a:path w="81914" h="2411729">
                <a:moveTo>
                  <a:pt x="48641" y="571500"/>
                </a:moveTo>
                <a:lnTo>
                  <a:pt x="35941" y="571500"/>
                </a:lnTo>
                <a:lnTo>
                  <a:pt x="35813" y="584200"/>
                </a:lnTo>
                <a:lnTo>
                  <a:pt x="48513" y="584200"/>
                </a:lnTo>
                <a:lnTo>
                  <a:pt x="48641" y="571500"/>
                </a:lnTo>
                <a:close/>
              </a:path>
              <a:path w="81914" h="2411729">
                <a:moveTo>
                  <a:pt x="48513" y="596900"/>
                </a:moveTo>
                <a:lnTo>
                  <a:pt x="35813" y="596900"/>
                </a:lnTo>
                <a:lnTo>
                  <a:pt x="35813" y="609600"/>
                </a:lnTo>
                <a:lnTo>
                  <a:pt x="48513" y="609600"/>
                </a:lnTo>
                <a:lnTo>
                  <a:pt x="48513" y="596900"/>
                </a:lnTo>
                <a:close/>
              </a:path>
              <a:path w="81914" h="2411729">
                <a:moveTo>
                  <a:pt x="48513" y="622300"/>
                </a:moveTo>
                <a:lnTo>
                  <a:pt x="35813" y="622300"/>
                </a:lnTo>
                <a:lnTo>
                  <a:pt x="35687" y="635000"/>
                </a:lnTo>
                <a:lnTo>
                  <a:pt x="48513" y="635000"/>
                </a:lnTo>
                <a:lnTo>
                  <a:pt x="48513" y="622300"/>
                </a:lnTo>
                <a:close/>
              </a:path>
              <a:path w="81914" h="2411729">
                <a:moveTo>
                  <a:pt x="48387" y="647700"/>
                </a:moveTo>
                <a:lnTo>
                  <a:pt x="35687" y="647700"/>
                </a:lnTo>
                <a:lnTo>
                  <a:pt x="35687" y="660400"/>
                </a:lnTo>
                <a:lnTo>
                  <a:pt x="48387" y="660400"/>
                </a:lnTo>
                <a:lnTo>
                  <a:pt x="48387" y="647700"/>
                </a:lnTo>
                <a:close/>
              </a:path>
              <a:path w="81914" h="2411729">
                <a:moveTo>
                  <a:pt x="48387" y="673100"/>
                </a:moveTo>
                <a:lnTo>
                  <a:pt x="35687" y="673100"/>
                </a:lnTo>
                <a:lnTo>
                  <a:pt x="35687" y="685800"/>
                </a:lnTo>
                <a:lnTo>
                  <a:pt x="48387" y="685800"/>
                </a:lnTo>
                <a:lnTo>
                  <a:pt x="48387" y="673100"/>
                </a:lnTo>
                <a:close/>
              </a:path>
              <a:path w="81914" h="2411729">
                <a:moveTo>
                  <a:pt x="48260" y="698500"/>
                </a:moveTo>
                <a:lnTo>
                  <a:pt x="35560" y="698500"/>
                </a:lnTo>
                <a:lnTo>
                  <a:pt x="35560" y="711200"/>
                </a:lnTo>
                <a:lnTo>
                  <a:pt x="48260" y="711200"/>
                </a:lnTo>
                <a:lnTo>
                  <a:pt x="48260" y="698500"/>
                </a:lnTo>
                <a:close/>
              </a:path>
              <a:path w="81914" h="2411729">
                <a:moveTo>
                  <a:pt x="48260" y="723900"/>
                </a:moveTo>
                <a:lnTo>
                  <a:pt x="35560" y="723900"/>
                </a:lnTo>
                <a:lnTo>
                  <a:pt x="35560" y="736600"/>
                </a:lnTo>
                <a:lnTo>
                  <a:pt x="48260" y="736600"/>
                </a:lnTo>
                <a:lnTo>
                  <a:pt x="48260" y="723900"/>
                </a:lnTo>
                <a:close/>
              </a:path>
              <a:path w="81914" h="2411729">
                <a:moveTo>
                  <a:pt x="48132" y="749300"/>
                </a:moveTo>
                <a:lnTo>
                  <a:pt x="35432" y="749300"/>
                </a:lnTo>
                <a:lnTo>
                  <a:pt x="35432" y="762000"/>
                </a:lnTo>
                <a:lnTo>
                  <a:pt x="48132" y="762000"/>
                </a:lnTo>
                <a:lnTo>
                  <a:pt x="48132" y="749300"/>
                </a:lnTo>
                <a:close/>
              </a:path>
              <a:path w="81914" h="2411729">
                <a:moveTo>
                  <a:pt x="48132" y="774700"/>
                </a:moveTo>
                <a:lnTo>
                  <a:pt x="35432" y="774700"/>
                </a:lnTo>
                <a:lnTo>
                  <a:pt x="35432" y="787400"/>
                </a:lnTo>
                <a:lnTo>
                  <a:pt x="48132" y="787400"/>
                </a:lnTo>
                <a:lnTo>
                  <a:pt x="48132" y="774700"/>
                </a:lnTo>
                <a:close/>
              </a:path>
              <a:path w="81914" h="2411729">
                <a:moveTo>
                  <a:pt x="48132" y="800100"/>
                </a:moveTo>
                <a:lnTo>
                  <a:pt x="35432" y="800100"/>
                </a:lnTo>
                <a:lnTo>
                  <a:pt x="35306" y="812800"/>
                </a:lnTo>
                <a:lnTo>
                  <a:pt x="48006" y="812800"/>
                </a:lnTo>
                <a:lnTo>
                  <a:pt x="48132" y="800100"/>
                </a:lnTo>
                <a:close/>
              </a:path>
              <a:path w="81914" h="2411729">
                <a:moveTo>
                  <a:pt x="48006" y="825500"/>
                </a:moveTo>
                <a:lnTo>
                  <a:pt x="35306" y="825500"/>
                </a:lnTo>
                <a:lnTo>
                  <a:pt x="35306" y="838200"/>
                </a:lnTo>
                <a:lnTo>
                  <a:pt x="48006" y="838200"/>
                </a:lnTo>
                <a:lnTo>
                  <a:pt x="48006" y="825500"/>
                </a:lnTo>
                <a:close/>
              </a:path>
              <a:path w="81914" h="2411729">
                <a:moveTo>
                  <a:pt x="48006" y="850900"/>
                </a:moveTo>
                <a:lnTo>
                  <a:pt x="35306" y="850900"/>
                </a:lnTo>
                <a:lnTo>
                  <a:pt x="35179" y="863600"/>
                </a:lnTo>
                <a:lnTo>
                  <a:pt x="47879" y="863600"/>
                </a:lnTo>
                <a:lnTo>
                  <a:pt x="48006" y="850900"/>
                </a:lnTo>
                <a:close/>
              </a:path>
              <a:path w="81914" h="2411729">
                <a:moveTo>
                  <a:pt x="47879" y="876300"/>
                </a:moveTo>
                <a:lnTo>
                  <a:pt x="35179" y="876300"/>
                </a:lnTo>
                <a:lnTo>
                  <a:pt x="35179" y="889000"/>
                </a:lnTo>
                <a:lnTo>
                  <a:pt x="47879" y="889000"/>
                </a:lnTo>
                <a:lnTo>
                  <a:pt x="47879" y="876300"/>
                </a:lnTo>
                <a:close/>
              </a:path>
              <a:path w="81914" h="2411729">
                <a:moveTo>
                  <a:pt x="47879" y="901700"/>
                </a:moveTo>
                <a:lnTo>
                  <a:pt x="35179" y="901700"/>
                </a:lnTo>
                <a:lnTo>
                  <a:pt x="35052" y="914400"/>
                </a:lnTo>
                <a:lnTo>
                  <a:pt x="47752" y="914400"/>
                </a:lnTo>
                <a:lnTo>
                  <a:pt x="47879" y="901700"/>
                </a:lnTo>
                <a:close/>
              </a:path>
              <a:path w="81914" h="2411729">
                <a:moveTo>
                  <a:pt x="47752" y="927100"/>
                </a:moveTo>
                <a:lnTo>
                  <a:pt x="35052" y="927100"/>
                </a:lnTo>
                <a:lnTo>
                  <a:pt x="35052" y="939800"/>
                </a:lnTo>
                <a:lnTo>
                  <a:pt x="47752" y="939800"/>
                </a:lnTo>
                <a:lnTo>
                  <a:pt x="47752" y="927100"/>
                </a:lnTo>
                <a:close/>
              </a:path>
              <a:path w="81914" h="2411729">
                <a:moveTo>
                  <a:pt x="47752" y="952500"/>
                </a:moveTo>
                <a:lnTo>
                  <a:pt x="35052" y="952500"/>
                </a:lnTo>
                <a:lnTo>
                  <a:pt x="35052" y="965200"/>
                </a:lnTo>
                <a:lnTo>
                  <a:pt x="47752" y="965200"/>
                </a:lnTo>
                <a:lnTo>
                  <a:pt x="47752" y="952500"/>
                </a:lnTo>
                <a:close/>
              </a:path>
              <a:path w="81914" h="2411729">
                <a:moveTo>
                  <a:pt x="47625" y="977900"/>
                </a:moveTo>
                <a:lnTo>
                  <a:pt x="34925" y="977900"/>
                </a:lnTo>
                <a:lnTo>
                  <a:pt x="34925" y="990600"/>
                </a:lnTo>
                <a:lnTo>
                  <a:pt x="47625" y="990600"/>
                </a:lnTo>
                <a:lnTo>
                  <a:pt x="47625" y="977900"/>
                </a:lnTo>
                <a:close/>
              </a:path>
              <a:path w="81914" h="2411729">
                <a:moveTo>
                  <a:pt x="47625" y="1003300"/>
                </a:moveTo>
                <a:lnTo>
                  <a:pt x="34925" y="1003300"/>
                </a:lnTo>
                <a:lnTo>
                  <a:pt x="34925" y="1016000"/>
                </a:lnTo>
                <a:lnTo>
                  <a:pt x="47625" y="1016000"/>
                </a:lnTo>
                <a:lnTo>
                  <a:pt x="47625" y="1003300"/>
                </a:lnTo>
                <a:close/>
              </a:path>
              <a:path w="81914" h="2411729">
                <a:moveTo>
                  <a:pt x="47498" y="1028700"/>
                </a:moveTo>
                <a:lnTo>
                  <a:pt x="34798" y="1028700"/>
                </a:lnTo>
                <a:lnTo>
                  <a:pt x="34798" y="1041400"/>
                </a:lnTo>
                <a:lnTo>
                  <a:pt x="47498" y="1041400"/>
                </a:lnTo>
                <a:lnTo>
                  <a:pt x="47498" y="1028700"/>
                </a:lnTo>
                <a:close/>
              </a:path>
              <a:path w="81914" h="2411729">
                <a:moveTo>
                  <a:pt x="47498" y="1054100"/>
                </a:moveTo>
                <a:lnTo>
                  <a:pt x="34798" y="1054100"/>
                </a:lnTo>
                <a:lnTo>
                  <a:pt x="34798" y="1066800"/>
                </a:lnTo>
                <a:lnTo>
                  <a:pt x="47498" y="1066800"/>
                </a:lnTo>
                <a:lnTo>
                  <a:pt x="47498" y="1054100"/>
                </a:lnTo>
                <a:close/>
              </a:path>
              <a:path w="81914" h="2411729">
                <a:moveTo>
                  <a:pt x="47371" y="1079500"/>
                </a:moveTo>
                <a:lnTo>
                  <a:pt x="34671" y="1079500"/>
                </a:lnTo>
                <a:lnTo>
                  <a:pt x="34671" y="1092200"/>
                </a:lnTo>
                <a:lnTo>
                  <a:pt x="47371" y="1092200"/>
                </a:lnTo>
                <a:lnTo>
                  <a:pt x="47371" y="1079500"/>
                </a:lnTo>
                <a:close/>
              </a:path>
              <a:path w="81914" h="2411729">
                <a:moveTo>
                  <a:pt x="47371" y="1104900"/>
                </a:moveTo>
                <a:lnTo>
                  <a:pt x="34671" y="1104900"/>
                </a:lnTo>
                <a:lnTo>
                  <a:pt x="34671" y="1117600"/>
                </a:lnTo>
                <a:lnTo>
                  <a:pt x="47371" y="1117600"/>
                </a:lnTo>
                <a:lnTo>
                  <a:pt x="47371" y="1104900"/>
                </a:lnTo>
                <a:close/>
              </a:path>
              <a:path w="81914" h="2411729">
                <a:moveTo>
                  <a:pt x="47371" y="1130300"/>
                </a:moveTo>
                <a:lnTo>
                  <a:pt x="34671" y="1130300"/>
                </a:lnTo>
                <a:lnTo>
                  <a:pt x="34543" y="1143000"/>
                </a:lnTo>
                <a:lnTo>
                  <a:pt x="47243" y="1143000"/>
                </a:lnTo>
                <a:lnTo>
                  <a:pt x="47371" y="1130300"/>
                </a:lnTo>
                <a:close/>
              </a:path>
              <a:path w="81914" h="2411729">
                <a:moveTo>
                  <a:pt x="47243" y="1155700"/>
                </a:moveTo>
                <a:lnTo>
                  <a:pt x="34543" y="1155700"/>
                </a:lnTo>
                <a:lnTo>
                  <a:pt x="34543" y="1168400"/>
                </a:lnTo>
                <a:lnTo>
                  <a:pt x="47243" y="1168400"/>
                </a:lnTo>
                <a:lnTo>
                  <a:pt x="47243" y="1155700"/>
                </a:lnTo>
                <a:close/>
              </a:path>
              <a:path w="81914" h="2411729">
                <a:moveTo>
                  <a:pt x="47243" y="1181100"/>
                </a:moveTo>
                <a:lnTo>
                  <a:pt x="34543" y="1181100"/>
                </a:lnTo>
                <a:lnTo>
                  <a:pt x="34417" y="1193800"/>
                </a:lnTo>
                <a:lnTo>
                  <a:pt x="47117" y="1193800"/>
                </a:lnTo>
                <a:lnTo>
                  <a:pt x="47243" y="1181100"/>
                </a:lnTo>
                <a:close/>
              </a:path>
              <a:path w="81914" h="2411729">
                <a:moveTo>
                  <a:pt x="47117" y="1206500"/>
                </a:moveTo>
                <a:lnTo>
                  <a:pt x="34417" y="1206500"/>
                </a:lnTo>
                <a:lnTo>
                  <a:pt x="34417" y="1219200"/>
                </a:lnTo>
                <a:lnTo>
                  <a:pt x="47117" y="1219200"/>
                </a:lnTo>
                <a:lnTo>
                  <a:pt x="47117" y="1206500"/>
                </a:lnTo>
                <a:close/>
              </a:path>
              <a:path w="81914" h="2411729">
                <a:moveTo>
                  <a:pt x="47117" y="1231900"/>
                </a:moveTo>
                <a:lnTo>
                  <a:pt x="34417" y="1231900"/>
                </a:lnTo>
                <a:lnTo>
                  <a:pt x="34290" y="1244600"/>
                </a:lnTo>
                <a:lnTo>
                  <a:pt x="46990" y="1244600"/>
                </a:lnTo>
                <a:lnTo>
                  <a:pt x="47117" y="1231900"/>
                </a:lnTo>
                <a:close/>
              </a:path>
              <a:path w="81914" h="2411729">
                <a:moveTo>
                  <a:pt x="46990" y="1257300"/>
                </a:moveTo>
                <a:lnTo>
                  <a:pt x="34290" y="1257300"/>
                </a:lnTo>
                <a:lnTo>
                  <a:pt x="34290" y="1270000"/>
                </a:lnTo>
                <a:lnTo>
                  <a:pt x="46990" y="1270000"/>
                </a:lnTo>
                <a:lnTo>
                  <a:pt x="46990" y="1257300"/>
                </a:lnTo>
                <a:close/>
              </a:path>
              <a:path w="81914" h="2411729">
                <a:moveTo>
                  <a:pt x="46990" y="1282700"/>
                </a:moveTo>
                <a:lnTo>
                  <a:pt x="34290" y="1282700"/>
                </a:lnTo>
                <a:lnTo>
                  <a:pt x="34290" y="1295400"/>
                </a:lnTo>
                <a:lnTo>
                  <a:pt x="46990" y="1295400"/>
                </a:lnTo>
                <a:lnTo>
                  <a:pt x="46990" y="1282700"/>
                </a:lnTo>
                <a:close/>
              </a:path>
              <a:path w="81914" h="2411729">
                <a:moveTo>
                  <a:pt x="46862" y="1308100"/>
                </a:moveTo>
                <a:lnTo>
                  <a:pt x="34162" y="1308100"/>
                </a:lnTo>
                <a:lnTo>
                  <a:pt x="34162" y="1320800"/>
                </a:lnTo>
                <a:lnTo>
                  <a:pt x="46862" y="1320800"/>
                </a:lnTo>
                <a:lnTo>
                  <a:pt x="46862" y="1308100"/>
                </a:lnTo>
                <a:close/>
              </a:path>
              <a:path w="81914" h="2411729">
                <a:moveTo>
                  <a:pt x="46862" y="1333500"/>
                </a:moveTo>
                <a:lnTo>
                  <a:pt x="34162" y="1333500"/>
                </a:lnTo>
                <a:lnTo>
                  <a:pt x="34162" y="1346200"/>
                </a:lnTo>
                <a:lnTo>
                  <a:pt x="46862" y="1346200"/>
                </a:lnTo>
                <a:lnTo>
                  <a:pt x="46862" y="1333500"/>
                </a:lnTo>
                <a:close/>
              </a:path>
              <a:path w="81914" h="2411729">
                <a:moveTo>
                  <a:pt x="46736" y="1358900"/>
                </a:moveTo>
                <a:lnTo>
                  <a:pt x="34036" y="1358900"/>
                </a:lnTo>
                <a:lnTo>
                  <a:pt x="34036" y="1371600"/>
                </a:lnTo>
                <a:lnTo>
                  <a:pt x="46736" y="1371600"/>
                </a:lnTo>
                <a:lnTo>
                  <a:pt x="46736" y="1358900"/>
                </a:lnTo>
                <a:close/>
              </a:path>
              <a:path w="81914" h="2411729">
                <a:moveTo>
                  <a:pt x="46736" y="1384300"/>
                </a:moveTo>
                <a:lnTo>
                  <a:pt x="34036" y="1384300"/>
                </a:lnTo>
                <a:lnTo>
                  <a:pt x="34036" y="1397000"/>
                </a:lnTo>
                <a:lnTo>
                  <a:pt x="46736" y="1397000"/>
                </a:lnTo>
                <a:lnTo>
                  <a:pt x="46736" y="1384300"/>
                </a:lnTo>
                <a:close/>
              </a:path>
              <a:path w="81914" h="2411729">
                <a:moveTo>
                  <a:pt x="46609" y="1409700"/>
                </a:moveTo>
                <a:lnTo>
                  <a:pt x="33909" y="1409700"/>
                </a:lnTo>
                <a:lnTo>
                  <a:pt x="33909" y="1422400"/>
                </a:lnTo>
                <a:lnTo>
                  <a:pt x="46609" y="1422400"/>
                </a:lnTo>
                <a:lnTo>
                  <a:pt x="46609" y="1409700"/>
                </a:lnTo>
                <a:close/>
              </a:path>
              <a:path w="81914" h="2411729">
                <a:moveTo>
                  <a:pt x="46609" y="1435100"/>
                </a:moveTo>
                <a:lnTo>
                  <a:pt x="33909" y="1435100"/>
                </a:lnTo>
                <a:lnTo>
                  <a:pt x="33909" y="1447800"/>
                </a:lnTo>
                <a:lnTo>
                  <a:pt x="46609" y="1447800"/>
                </a:lnTo>
                <a:lnTo>
                  <a:pt x="46609" y="1435100"/>
                </a:lnTo>
                <a:close/>
              </a:path>
              <a:path w="81914" h="2411729">
                <a:moveTo>
                  <a:pt x="46609" y="1460500"/>
                </a:moveTo>
                <a:lnTo>
                  <a:pt x="33909" y="1460500"/>
                </a:lnTo>
                <a:lnTo>
                  <a:pt x="33781" y="1473200"/>
                </a:lnTo>
                <a:lnTo>
                  <a:pt x="46481" y="1473200"/>
                </a:lnTo>
                <a:lnTo>
                  <a:pt x="46609" y="1460500"/>
                </a:lnTo>
                <a:close/>
              </a:path>
              <a:path w="81914" h="2411729">
                <a:moveTo>
                  <a:pt x="46481" y="1485900"/>
                </a:moveTo>
                <a:lnTo>
                  <a:pt x="33781" y="1485900"/>
                </a:lnTo>
                <a:lnTo>
                  <a:pt x="33781" y="1498600"/>
                </a:lnTo>
                <a:lnTo>
                  <a:pt x="46481" y="1498600"/>
                </a:lnTo>
                <a:lnTo>
                  <a:pt x="46481" y="1485900"/>
                </a:lnTo>
                <a:close/>
              </a:path>
              <a:path w="81914" h="2411729">
                <a:moveTo>
                  <a:pt x="46481" y="1511300"/>
                </a:moveTo>
                <a:lnTo>
                  <a:pt x="33781" y="1511300"/>
                </a:lnTo>
                <a:lnTo>
                  <a:pt x="33655" y="1524000"/>
                </a:lnTo>
                <a:lnTo>
                  <a:pt x="46355" y="1524000"/>
                </a:lnTo>
                <a:lnTo>
                  <a:pt x="46481" y="1511300"/>
                </a:lnTo>
                <a:close/>
              </a:path>
              <a:path w="81914" h="2411729">
                <a:moveTo>
                  <a:pt x="46355" y="1536700"/>
                </a:moveTo>
                <a:lnTo>
                  <a:pt x="33655" y="1536700"/>
                </a:lnTo>
                <a:lnTo>
                  <a:pt x="33655" y="1549400"/>
                </a:lnTo>
                <a:lnTo>
                  <a:pt x="46355" y="1549400"/>
                </a:lnTo>
                <a:lnTo>
                  <a:pt x="46355" y="1536700"/>
                </a:lnTo>
                <a:close/>
              </a:path>
              <a:path w="81914" h="2411729">
                <a:moveTo>
                  <a:pt x="46355" y="1562100"/>
                </a:moveTo>
                <a:lnTo>
                  <a:pt x="33655" y="1562100"/>
                </a:lnTo>
                <a:lnTo>
                  <a:pt x="33528" y="1574800"/>
                </a:lnTo>
                <a:lnTo>
                  <a:pt x="46228" y="1574800"/>
                </a:lnTo>
                <a:lnTo>
                  <a:pt x="46355" y="1562100"/>
                </a:lnTo>
                <a:close/>
              </a:path>
              <a:path w="81914" h="2411729">
                <a:moveTo>
                  <a:pt x="46228" y="1587500"/>
                </a:moveTo>
                <a:lnTo>
                  <a:pt x="33528" y="1587500"/>
                </a:lnTo>
                <a:lnTo>
                  <a:pt x="33528" y="1600200"/>
                </a:lnTo>
                <a:lnTo>
                  <a:pt x="46228" y="1600200"/>
                </a:lnTo>
                <a:lnTo>
                  <a:pt x="46228" y="1587500"/>
                </a:lnTo>
                <a:close/>
              </a:path>
              <a:path w="81914" h="2411729">
                <a:moveTo>
                  <a:pt x="46228" y="1612900"/>
                </a:moveTo>
                <a:lnTo>
                  <a:pt x="33528" y="1612900"/>
                </a:lnTo>
                <a:lnTo>
                  <a:pt x="33528" y="1625600"/>
                </a:lnTo>
                <a:lnTo>
                  <a:pt x="46228" y="1625600"/>
                </a:lnTo>
                <a:lnTo>
                  <a:pt x="46228" y="1612900"/>
                </a:lnTo>
                <a:close/>
              </a:path>
              <a:path w="81914" h="2411729">
                <a:moveTo>
                  <a:pt x="46100" y="1638300"/>
                </a:moveTo>
                <a:lnTo>
                  <a:pt x="33400" y="1638300"/>
                </a:lnTo>
                <a:lnTo>
                  <a:pt x="33400" y="1651000"/>
                </a:lnTo>
                <a:lnTo>
                  <a:pt x="46100" y="1651000"/>
                </a:lnTo>
                <a:lnTo>
                  <a:pt x="46100" y="1638300"/>
                </a:lnTo>
                <a:close/>
              </a:path>
              <a:path w="81914" h="2411729">
                <a:moveTo>
                  <a:pt x="46100" y="1663700"/>
                </a:moveTo>
                <a:lnTo>
                  <a:pt x="33400" y="1663700"/>
                </a:lnTo>
                <a:lnTo>
                  <a:pt x="33400" y="1676400"/>
                </a:lnTo>
                <a:lnTo>
                  <a:pt x="46100" y="1676400"/>
                </a:lnTo>
                <a:lnTo>
                  <a:pt x="46100" y="1663700"/>
                </a:lnTo>
                <a:close/>
              </a:path>
              <a:path w="81914" h="2411729">
                <a:moveTo>
                  <a:pt x="45974" y="1689100"/>
                </a:moveTo>
                <a:lnTo>
                  <a:pt x="33274" y="1689100"/>
                </a:lnTo>
                <a:lnTo>
                  <a:pt x="33274" y="1701800"/>
                </a:lnTo>
                <a:lnTo>
                  <a:pt x="45974" y="1701800"/>
                </a:lnTo>
                <a:lnTo>
                  <a:pt x="45974" y="1689100"/>
                </a:lnTo>
                <a:close/>
              </a:path>
              <a:path w="81914" h="2411729">
                <a:moveTo>
                  <a:pt x="45974" y="1714500"/>
                </a:moveTo>
                <a:lnTo>
                  <a:pt x="33274" y="1714500"/>
                </a:lnTo>
                <a:lnTo>
                  <a:pt x="33274" y="1727200"/>
                </a:lnTo>
                <a:lnTo>
                  <a:pt x="45974" y="1727200"/>
                </a:lnTo>
                <a:lnTo>
                  <a:pt x="45974" y="1714500"/>
                </a:lnTo>
                <a:close/>
              </a:path>
              <a:path w="81914" h="2411729">
                <a:moveTo>
                  <a:pt x="45847" y="1739900"/>
                </a:moveTo>
                <a:lnTo>
                  <a:pt x="33147" y="1739900"/>
                </a:lnTo>
                <a:lnTo>
                  <a:pt x="33147" y="1752600"/>
                </a:lnTo>
                <a:lnTo>
                  <a:pt x="45847" y="1752600"/>
                </a:lnTo>
                <a:lnTo>
                  <a:pt x="45847" y="1739900"/>
                </a:lnTo>
                <a:close/>
              </a:path>
              <a:path w="81914" h="2411729">
                <a:moveTo>
                  <a:pt x="45847" y="1765300"/>
                </a:moveTo>
                <a:lnTo>
                  <a:pt x="33147" y="1765300"/>
                </a:lnTo>
                <a:lnTo>
                  <a:pt x="33147" y="1778000"/>
                </a:lnTo>
                <a:lnTo>
                  <a:pt x="45847" y="1778000"/>
                </a:lnTo>
                <a:lnTo>
                  <a:pt x="45847" y="1765300"/>
                </a:lnTo>
                <a:close/>
              </a:path>
              <a:path w="81914" h="2411729">
                <a:moveTo>
                  <a:pt x="45847" y="1790700"/>
                </a:moveTo>
                <a:lnTo>
                  <a:pt x="33147" y="1790700"/>
                </a:lnTo>
                <a:lnTo>
                  <a:pt x="33019" y="1803400"/>
                </a:lnTo>
                <a:lnTo>
                  <a:pt x="45719" y="1803400"/>
                </a:lnTo>
                <a:lnTo>
                  <a:pt x="45847" y="1790700"/>
                </a:lnTo>
                <a:close/>
              </a:path>
              <a:path w="81914" h="2411729">
                <a:moveTo>
                  <a:pt x="45719" y="1816100"/>
                </a:moveTo>
                <a:lnTo>
                  <a:pt x="33019" y="1816100"/>
                </a:lnTo>
                <a:lnTo>
                  <a:pt x="33019" y="1828800"/>
                </a:lnTo>
                <a:lnTo>
                  <a:pt x="45719" y="1828800"/>
                </a:lnTo>
                <a:lnTo>
                  <a:pt x="45719" y="1816100"/>
                </a:lnTo>
                <a:close/>
              </a:path>
              <a:path w="81914" h="2411729">
                <a:moveTo>
                  <a:pt x="45719" y="1841500"/>
                </a:moveTo>
                <a:lnTo>
                  <a:pt x="33019" y="1841500"/>
                </a:lnTo>
                <a:lnTo>
                  <a:pt x="32893" y="1854200"/>
                </a:lnTo>
                <a:lnTo>
                  <a:pt x="45593" y="1854200"/>
                </a:lnTo>
                <a:lnTo>
                  <a:pt x="45719" y="1841500"/>
                </a:lnTo>
                <a:close/>
              </a:path>
              <a:path w="81914" h="2411729">
                <a:moveTo>
                  <a:pt x="45593" y="1866900"/>
                </a:moveTo>
                <a:lnTo>
                  <a:pt x="32893" y="1866900"/>
                </a:lnTo>
                <a:lnTo>
                  <a:pt x="32893" y="1879600"/>
                </a:lnTo>
                <a:lnTo>
                  <a:pt x="45593" y="1879600"/>
                </a:lnTo>
                <a:lnTo>
                  <a:pt x="45593" y="1866900"/>
                </a:lnTo>
                <a:close/>
              </a:path>
              <a:path w="81914" h="2411729">
                <a:moveTo>
                  <a:pt x="45593" y="1892300"/>
                </a:moveTo>
                <a:lnTo>
                  <a:pt x="32893" y="1892300"/>
                </a:lnTo>
                <a:lnTo>
                  <a:pt x="32766" y="1905000"/>
                </a:lnTo>
                <a:lnTo>
                  <a:pt x="45466" y="1905000"/>
                </a:lnTo>
                <a:lnTo>
                  <a:pt x="45593" y="1892300"/>
                </a:lnTo>
                <a:close/>
              </a:path>
              <a:path w="81914" h="2411729">
                <a:moveTo>
                  <a:pt x="45466" y="1917700"/>
                </a:moveTo>
                <a:lnTo>
                  <a:pt x="32766" y="1917700"/>
                </a:lnTo>
                <a:lnTo>
                  <a:pt x="32766" y="1930400"/>
                </a:lnTo>
                <a:lnTo>
                  <a:pt x="45466" y="1930400"/>
                </a:lnTo>
                <a:lnTo>
                  <a:pt x="45466" y="1917700"/>
                </a:lnTo>
                <a:close/>
              </a:path>
              <a:path w="81914" h="2411729">
                <a:moveTo>
                  <a:pt x="45466" y="1943100"/>
                </a:moveTo>
                <a:lnTo>
                  <a:pt x="32766" y="1943100"/>
                </a:lnTo>
                <a:lnTo>
                  <a:pt x="32766" y="1955800"/>
                </a:lnTo>
                <a:lnTo>
                  <a:pt x="45466" y="1955800"/>
                </a:lnTo>
                <a:lnTo>
                  <a:pt x="45466" y="1943100"/>
                </a:lnTo>
                <a:close/>
              </a:path>
              <a:path w="81914" h="2411729">
                <a:moveTo>
                  <a:pt x="45338" y="1968500"/>
                </a:moveTo>
                <a:lnTo>
                  <a:pt x="32638" y="1968500"/>
                </a:lnTo>
                <a:lnTo>
                  <a:pt x="32638" y="1981200"/>
                </a:lnTo>
                <a:lnTo>
                  <a:pt x="45338" y="1981200"/>
                </a:lnTo>
                <a:lnTo>
                  <a:pt x="45338" y="1968500"/>
                </a:lnTo>
                <a:close/>
              </a:path>
              <a:path w="81914" h="2411729">
                <a:moveTo>
                  <a:pt x="45338" y="1993900"/>
                </a:moveTo>
                <a:lnTo>
                  <a:pt x="32638" y="1993900"/>
                </a:lnTo>
                <a:lnTo>
                  <a:pt x="32638" y="2006600"/>
                </a:lnTo>
                <a:lnTo>
                  <a:pt x="45338" y="2006600"/>
                </a:lnTo>
                <a:lnTo>
                  <a:pt x="45338" y="1993900"/>
                </a:lnTo>
                <a:close/>
              </a:path>
              <a:path w="81914" h="2411729">
                <a:moveTo>
                  <a:pt x="45212" y="2019300"/>
                </a:moveTo>
                <a:lnTo>
                  <a:pt x="32512" y="2019300"/>
                </a:lnTo>
                <a:lnTo>
                  <a:pt x="32512" y="2032000"/>
                </a:lnTo>
                <a:lnTo>
                  <a:pt x="45212" y="2032000"/>
                </a:lnTo>
                <a:lnTo>
                  <a:pt x="45212" y="2019300"/>
                </a:lnTo>
                <a:close/>
              </a:path>
              <a:path w="81914" h="2411729">
                <a:moveTo>
                  <a:pt x="45212" y="2044700"/>
                </a:moveTo>
                <a:lnTo>
                  <a:pt x="32512" y="2044700"/>
                </a:lnTo>
                <a:lnTo>
                  <a:pt x="32512" y="2057400"/>
                </a:lnTo>
                <a:lnTo>
                  <a:pt x="45212" y="2057400"/>
                </a:lnTo>
                <a:lnTo>
                  <a:pt x="45212" y="2044700"/>
                </a:lnTo>
                <a:close/>
              </a:path>
              <a:path w="81914" h="2411729">
                <a:moveTo>
                  <a:pt x="45085" y="2070100"/>
                </a:moveTo>
                <a:lnTo>
                  <a:pt x="32385" y="2070100"/>
                </a:lnTo>
                <a:lnTo>
                  <a:pt x="32385" y="2082800"/>
                </a:lnTo>
                <a:lnTo>
                  <a:pt x="45085" y="2082800"/>
                </a:lnTo>
                <a:lnTo>
                  <a:pt x="45085" y="2070100"/>
                </a:lnTo>
                <a:close/>
              </a:path>
              <a:path w="81914" h="2411729">
                <a:moveTo>
                  <a:pt x="45085" y="2095500"/>
                </a:moveTo>
                <a:lnTo>
                  <a:pt x="32385" y="2095500"/>
                </a:lnTo>
                <a:lnTo>
                  <a:pt x="32385" y="2108200"/>
                </a:lnTo>
                <a:lnTo>
                  <a:pt x="45085" y="2108200"/>
                </a:lnTo>
                <a:lnTo>
                  <a:pt x="45085" y="2095500"/>
                </a:lnTo>
                <a:close/>
              </a:path>
              <a:path w="81914" h="2411729">
                <a:moveTo>
                  <a:pt x="45085" y="2120900"/>
                </a:moveTo>
                <a:lnTo>
                  <a:pt x="32385" y="2120900"/>
                </a:lnTo>
                <a:lnTo>
                  <a:pt x="32257" y="2133600"/>
                </a:lnTo>
                <a:lnTo>
                  <a:pt x="44957" y="2133600"/>
                </a:lnTo>
                <a:lnTo>
                  <a:pt x="45085" y="2120900"/>
                </a:lnTo>
                <a:close/>
              </a:path>
              <a:path w="81914" h="2411729">
                <a:moveTo>
                  <a:pt x="44957" y="2146300"/>
                </a:moveTo>
                <a:lnTo>
                  <a:pt x="32257" y="2146300"/>
                </a:lnTo>
                <a:lnTo>
                  <a:pt x="32257" y="2159000"/>
                </a:lnTo>
                <a:lnTo>
                  <a:pt x="44957" y="2159000"/>
                </a:lnTo>
                <a:lnTo>
                  <a:pt x="44957" y="2146300"/>
                </a:lnTo>
                <a:close/>
              </a:path>
              <a:path w="81914" h="2411729">
                <a:moveTo>
                  <a:pt x="44957" y="2171700"/>
                </a:moveTo>
                <a:lnTo>
                  <a:pt x="32257" y="2171700"/>
                </a:lnTo>
                <a:lnTo>
                  <a:pt x="32131" y="2184400"/>
                </a:lnTo>
                <a:lnTo>
                  <a:pt x="44831" y="2184400"/>
                </a:lnTo>
                <a:lnTo>
                  <a:pt x="44957" y="2171700"/>
                </a:lnTo>
                <a:close/>
              </a:path>
              <a:path w="81914" h="2411729">
                <a:moveTo>
                  <a:pt x="44831" y="2197100"/>
                </a:moveTo>
                <a:lnTo>
                  <a:pt x="32131" y="2197100"/>
                </a:lnTo>
                <a:lnTo>
                  <a:pt x="32131" y="2209800"/>
                </a:lnTo>
                <a:lnTo>
                  <a:pt x="44831" y="2209800"/>
                </a:lnTo>
                <a:lnTo>
                  <a:pt x="44831" y="2197100"/>
                </a:lnTo>
                <a:close/>
              </a:path>
              <a:path w="81914" h="2411729">
                <a:moveTo>
                  <a:pt x="44831" y="2222500"/>
                </a:moveTo>
                <a:lnTo>
                  <a:pt x="32131" y="2222500"/>
                </a:lnTo>
                <a:lnTo>
                  <a:pt x="32131" y="2235200"/>
                </a:lnTo>
                <a:lnTo>
                  <a:pt x="44831" y="2235200"/>
                </a:lnTo>
                <a:lnTo>
                  <a:pt x="44831" y="2222500"/>
                </a:lnTo>
                <a:close/>
              </a:path>
              <a:path w="81914" h="2411729">
                <a:moveTo>
                  <a:pt x="44704" y="2247900"/>
                </a:moveTo>
                <a:lnTo>
                  <a:pt x="32004" y="2247900"/>
                </a:lnTo>
                <a:lnTo>
                  <a:pt x="32004" y="2260600"/>
                </a:lnTo>
                <a:lnTo>
                  <a:pt x="44704" y="2260600"/>
                </a:lnTo>
                <a:lnTo>
                  <a:pt x="44704" y="2247900"/>
                </a:lnTo>
                <a:close/>
              </a:path>
              <a:path w="81914" h="2411729">
                <a:moveTo>
                  <a:pt x="44704" y="2273300"/>
                </a:moveTo>
                <a:lnTo>
                  <a:pt x="32004" y="2273300"/>
                </a:lnTo>
                <a:lnTo>
                  <a:pt x="32004" y="2286000"/>
                </a:lnTo>
                <a:lnTo>
                  <a:pt x="44704" y="2286000"/>
                </a:lnTo>
                <a:lnTo>
                  <a:pt x="44704" y="2273300"/>
                </a:lnTo>
                <a:close/>
              </a:path>
              <a:path w="81914" h="2411729">
                <a:moveTo>
                  <a:pt x="44577" y="2298700"/>
                </a:moveTo>
                <a:lnTo>
                  <a:pt x="31877" y="2298700"/>
                </a:lnTo>
                <a:lnTo>
                  <a:pt x="31877" y="2311400"/>
                </a:lnTo>
                <a:lnTo>
                  <a:pt x="44577" y="2311400"/>
                </a:lnTo>
                <a:lnTo>
                  <a:pt x="44577" y="2298700"/>
                </a:lnTo>
                <a:close/>
              </a:path>
              <a:path w="81914" h="2411729">
                <a:moveTo>
                  <a:pt x="31877" y="2336552"/>
                </a:moveTo>
                <a:lnTo>
                  <a:pt x="23360" y="2338264"/>
                </a:lnTo>
                <a:lnTo>
                  <a:pt x="11207" y="2346420"/>
                </a:lnTo>
                <a:lnTo>
                  <a:pt x="3008" y="2358528"/>
                </a:lnTo>
                <a:lnTo>
                  <a:pt x="0" y="2373376"/>
                </a:lnTo>
                <a:lnTo>
                  <a:pt x="2986" y="2388169"/>
                </a:lnTo>
                <a:lnTo>
                  <a:pt x="11128" y="2400284"/>
                </a:lnTo>
                <a:lnTo>
                  <a:pt x="23199" y="2408469"/>
                </a:lnTo>
                <a:lnTo>
                  <a:pt x="37973" y="2411476"/>
                </a:lnTo>
                <a:lnTo>
                  <a:pt x="52839" y="2408560"/>
                </a:lnTo>
                <a:lnTo>
                  <a:pt x="64992" y="2400442"/>
                </a:lnTo>
                <a:lnTo>
                  <a:pt x="73191" y="2388348"/>
                </a:lnTo>
                <a:lnTo>
                  <a:pt x="76200" y="2373503"/>
                </a:lnTo>
                <a:lnTo>
                  <a:pt x="73926" y="2362200"/>
                </a:lnTo>
                <a:lnTo>
                  <a:pt x="31750" y="2362200"/>
                </a:lnTo>
                <a:lnTo>
                  <a:pt x="31750" y="2349500"/>
                </a:lnTo>
                <a:lnTo>
                  <a:pt x="67065" y="2349500"/>
                </a:lnTo>
                <a:lnTo>
                  <a:pt x="65071" y="2346531"/>
                </a:lnTo>
                <a:lnTo>
                  <a:pt x="53000" y="2338337"/>
                </a:lnTo>
                <a:lnTo>
                  <a:pt x="45580" y="2336800"/>
                </a:lnTo>
                <a:lnTo>
                  <a:pt x="31877" y="2336800"/>
                </a:lnTo>
                <a:lnTo>
                  <a:pt x="31877" y="2336552"/>
                </a:lnTo>
                <a:close/>
              </a:path>
              <a:path w="81914" h="2411729">
                <a:moveTo>
                  <a:pt x="44450" y="2349500"/>
                </a:moveTo>
                <a:lnTo>
                  <a:pt x="31750" y="2349500"/>
                </a:lnTo>
                <a:lnTo>
                  <a:pt x="31750" y="2362200"/>
                </a:lnTo>
                <a:lnTo>
                  <a:pt x="44450" y="2362200"/>
                </a:lnTo>
                <a:lnTo>
                  <a:pt x="44450" y="2349500"/>
                </a:lnTo>
                <a:close/>
              </a:path>
              <a:path w="81914" h="2411729">
                <a:moveTo>
                  <a:pt x="67065" y="2349500"/>
                </a:moveTo>
                <a:lnTo>
                  <a:pt x="44450" y="2349500"/>
                </a:lnTo>
                <a:lnTo>
                  <a:pt x="44450" y="2362200"/>
                </a:lnTo>
                <a:lnTo>
                  <a:pt x="73926" y="2362200"/>
                </a:lnTo>
                <a:lnTo>
                  <a:pt x="73213" y="2358653"/>
                </a:lnTo>
                <a:lnTo>
                  <a:pt x="67065" y="2349500"/>
                </a:lnTo>
                <a:close/>
              </a:path>
              <a:path w="81914" h="2411729">
                <a:moveTo>
                  <a:pt x="38227" y="2335276"/>
                </a:moveTo>
                <a:lnTo>
                  <a:pt x="31877" y="2336552"/>
                </a:lnTo>
                <a:lnTo>
                  <a:pt x="31877" y="2336800"/>
                </a:lnTo>
                <a:lnTo>
                  <a:pt x="44577" y="2336800"/>
                </a:lnTo>
                <a:lnTo>
                  <a:pt x="44577" y="2336592"/>
                </a:lnTo>
                <a:lnTo>
                  <a:pt x="38227" y="2335276"/>
                </a:lnTo>
                <a:close/>
              </a:path>
              <a:path w="81914" h="2411729">
                <a:moveTo>
                  <a:pt x="44577" y="2336592"/>
                </a:moveTo>
                <a:lnTo>
                  <a:pt x="44577" y="2336800"/>
                </a:lnTo>
                <a:lnTo>
                  <a:pt x="45580" y="2336800"/>
                </a:lnTo>
                <a:lnTo>
                  <a:pt x="44577" y="2336592"/>
                </a:lnTo>
                <a:close/>
              </a:path>
              <a:path w="81914" h="2411729">
                <a:moveTo>
                  <a:pt x="44577" y="2335276"/>
                </a:moveTo>
                <a:lnTo>
                  <a:pt x="38227" y="2335276"/>
                </a:lnTo>
                <a:lnTo>
                  <a:pt x="44577" y="2336592"/>
                </a:lnTo>
                <a:lnTo>
                  <a:pt x="44577" y="2335276"/>
                </a:lnTo>
                <a:close/>
              </a:path>
              <a:path w="81914" h="2411729">
                <a:moveTo>
                  <a:pt x="44577" y="2324100"/>
                </a:moveTo>
                <a:lnTo>
                  <a:pt x="31877" y="2324100"/>
                </a:lnTo>
                <a:lnTo>
                  <a:pt x="31877" y="2336552"/>
                </a:lnTo>
                <a:lnTo>
                  <a:pt x="38227" y="2335276"/>
                </a:lnTo>
                <a:lnTo>
                  <a:pt x="44577" y="2335276"/>
                </a:lnTo>
                <a:lnTo>
                  <a:pt x="44577" y="2324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06827" y="5520029"/>
            <a:ext cx="9245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User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Email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26920" y="3076955"/>
            <a:ext cx="76200" cy="2913011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570989" y="5744085"/>
            <a:ext cx="2819400" cy="55689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801495">
              <a:lnSpc>
                <a:spcPct val="100000"/>
              </a:lnSpc>
              <a:spcBef>
                <a:spcPts val="270"/>
              </a:spcBef>
            </a:pPr>
            <a:r>
              <a:rPr sz="1600" b="1" spc="-5" dirty="0">
                <a:latin typeface="Calibri"/>
                <a:cs typeface="Calibri"/>
              </a:rPr>
              <a:t>New</a:t>
            </a:r>
            <a:r>
              <a:rPr sz="1600" b="1" spc="-7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Report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600" b="1" spc="-5" dirty="0">
                <a:latin typeface="Calibri"/>
                <a:cs typeface="Calibri"/>
              </a:rPr>
              <a:t>User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Name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11580" y="3861815"/>
            <a:ext cx="76200" cy="1334770"/>
          </a:xfrm>
          <a:custGeom>
            <a:avLst/>
            <a:gdLst/>
            <a:ahLst/>
            <a:cxnLst/>
            <a:rect l="l" t="t" r="r" b="b"/>
            <a:pathLst>
              <a:path w="76200" h="1334770">
                <a:moveTo>
                  <a:pt x="31750" y="74920"/>
                </a:moveTo>
                <a:lnTo>
                  <a:pt x="31750" y="76199"/>
                </a:lnTo>
                <a:lnTo>
                  <a:pt x="38100" y="76199"/>
                </a:lnTo>
                <a:lnTo>
                  <a:pt x="31750" y="74920"/>
                </a:lnTo>
                <a:close/>
              </a:path>
              <a:path w="76200" h="1334770">
                <a:moveTo>
                  <a:pt x="44450" y="63499"/>
                </a:moveTo>
                <a:lnTo>
                  <a:pt x="31750" y="63499"/>
                </a:lnTo>
                <a:lnTo>
                  <a:pt x="31756" y="74921"/>
                </a:lnTo>
                <a:lnTo>
                  <a:pt x="38100" y="76199"/>
                </a:lnTo>
                <a:lnTo>
                  <a:pt x="44450" y="74921"/>
                </a:lnTo>
                <a:lnTo>
                  <a:pt x="44450" y="63499"/>
                </a:lnTo>
                <a:close/>
              </a:path>
              <a:path w="76200" h="1334770">
                <a:moveTo>
                  <a:pt x="44450" y="74921"/>
                </a:moveTo>
                <a:lnTo>
                  <a:pt x="38100" y="76199"/>
                </a:lnTo>
                <a:lnTo>
                  <a:pt x="44450" y="76199"/>
                </a:lnTo>
                <a:lnTo>
                  <a:pt x="44450" y="74921"/>
                </a:lnTo>
                <a:close/>
              </a:path>
              <a:path w="76200" h="1334770">
                <a:moveTo>
                  <a:pt x="66103" y="63499"/>
                </a:moveTo>
                <a:lnTo>
                  <a:pt x="44450" y="63499"/>
                </a:lnTo>
                <a:lnTo>
                  <a:pt x="44450" y="74921"/>
                </a:lnTo>
                <a:lnTo>
                  <a:pt x="52947" y="73211"/>
                </a:lnTo>
                <a:lnTo>
                  <a:pt x="65055" y="65055"/>
                </a:lnTo>
                <a:lnTo>
                  <a:pt x="66103" y="63499"/>
                </a:lnTo>
                <a:close/>
              </a:path>
              <a:path w="76200" h="133477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099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1750" y="74920"/>
                </a:lnTo>
                <a:lnTo>
                  <a:pt x="31750" y="63499"/>
                </a:lnTo>
                <a:lnTo>
                  <a:pt x="66103" y="63499"/>
                </a:lnTo>
                <a:lnTo>
                  <a:pt x="73211" y="52947"/>
                </a:lnTo>
                <a:lnTo>
                  <a:pt x="73643" y="50799"/>
                </a:lnTo>
                <a:lnTo>
                  <a:pt x="31750" y="50799"/>
                </a:lnTo>
                <a:lnTo>
                  <a:pt x="31750" y="38099"/>
                </a:lnTo>
                <a:lnTo>
                  <a:pt x="76200" y="38099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76200" h="1334770">
                <a:moveTo>
                  <a:pt x="44450" y="38099"/>
                </a:moveTo>
                <a:lnTo>
                  <a:pt x="31750" y="38099"/>
                </a:lnTo>
                <a:lnTo>
                  <a:pt x="31750" y="50799"/>
                </a:lnTo>
                <a:lnTo>
                  <a:pt x="44450" y="50799"/>
                </a:lnTo>
                <a:lnTo>
                  <a:pt x="44450" y="38099"/>
                </a:lnTo>
                <a:close/>
              </a:path>
              <a:path w="76200" h="1334770">
                <a:moveTo>
                  <a:pt x="76200" y="38099"/>
                </a:moveTo>
                <a:lnTo>
                  <a:pt x="44450" y="38099"/>
                </a:lnTo>
                <a:lnTo>
                  <a:pt x="44450" y="50799"/>
                </a:lnTo>
                <a:lnTo>
                  <a:pt x="73643" y="50799"/>
                </a:lnTo>
                <a:lnTo>
                  <a:pt x="76200" y="38099"/>
                </a:lnTo>
                <a:close/>
              </a:path>
              <a:path w="76200" h="1334770">
                <a:moveTo>
                  <a:pt x="44450" y="88899"/>
                </a:moveTo>
                <a:lnTo>
                  <a:pt x="31750" y="88899"/>
                </a:lnTo>
                <a:lnTo>
                  <a:pt x="31750" y="101599"/>
                </a:lnTo>
                <a:lnTo>
                  <a:pt x="44450" y="101599"/>
                </a:lnTo>
                <a:lnTo>
                  <a:pt x="44450" y="88899"/>
                </a:lnTo>
                <a:close/>
              </a:path>
              <a:path w="76200" h="1334770">
                <a:moveTo>
                  <a:pt x="44450" y="114299"/>
                </a:moveTo>
                <a:lnTo>
                  <a:pt x="31750" y="114299"/>
                </a:lnTo>
                <a:lnTo>
                  <a:pt x="31750" y="126999"/>
                </a:lnTo>
                <a:lnTo>
                  <a:pt x="44450" y="126999"/>
                </a:lnTo>
                <a:lnTo>
                  <a:pt x="44450" y="114299"/>
                </a:lnTo>
                <a:close/>
              </a:path>
              <a:path w="76200" h="1334770">
                <a:moveTo>
                  <a:pt x="44450" y="139699"/>
                </a:moveTo>
                <a:lnTo>
                  <a:pt x="31750" y="139699"/>
                </a:lnTo>
                <a:lnTo>
                  <a:pt x="31750" y="152399"/>
                </a:lnTo>
                <a:lnTo>
                  <a:pt x="44450" y="152399"/>
                </a:lnTo>
                <a:lnTo>
                  <a:pt x="44450" y="139699"/>
                </a:lnTo>
                <a:close/>
              </a:path>
              <a:path w="76200" h="1334770">
                <a:moveTo>
                  <a:pt x="44450" y="165099"/>
                </a:moveTo>
                <a:lnTo>
                  <a:pt x="31750" y="165099"/>
                </a:lnTo>
                <a:lnTo>
                  <a:pt x="31750" y="177799"/>
                </a:lnTo>
                <a:lnTo>
                  <a:pt x="44450" y="177799"/>
                </a:lnTo>
                <a:lnTo>
                  <a:pt x="44450" y="165099"/>
                </a:lnTo>
                <a:close/>
              </a:path>
              <a:path w="76200" h="1334770">
                <a:moveTo>
                  <a:pt x="44450" y="190499"/>
                </a:moveTo>
                <a:lnTo>
                  <a:pt x="31750" y="190499"/>
                </a:lnTo>
                <a:lnTo>
                  <a:pt x="31750" y="203199"/>
                </a:lnTo>
                <a:lnTo>
                  <a:pt x="44450" y="203199"/>
                </a:lnTo>
                <a:lnTo>
                  <a:pt x="44450" y="190499"/>
                </a:lnTo>
                <a:close/>
              </a:path>
              <a:path w="76200" h="1334770">
                <a:moveTo>
                  <a:pt x="44450" y="215899"/>
                </a:moveTo>
                <a:lnTo>
                  <a:pt x="31750" y="215899"/>
                </a:lnTo>
                <a:lnTo>
                  <a:pt x="31750" y="228599"/>
                </a:lnTo>
                <a:lnTo>
                  <a:pt x="44450" y="228599"/>
                </a:lnTo>
                <a:lnTo>
                  <a:pt x="44450" y="215899"/>
                </a:lnTo>
                <a:close/>
              </a:path>
              <a:path w="76200" h="1334770">
                <a:moveTo>
                  <a:pt x="44450" y="241299"/>
                </a:moveTo>
                <a:lnTo>
                  <a:pt x="31750" y="241299"/>
                </a:lnTo>
                <a:lnTo>
                  <a:pt x="31750" y="253999"/>
                </a:lnTo>
                <a:lnTo>
                  <a:pt x="44450" y="253999"/>
                </a:lnTo>
                <a:lnTo>
                  <a:pt x="44450" y="241299"/>
                </a:lnTo>
                <a:close/>
              </a:path>
              <a:path w="76200" h="1334770">
                <a:moveTo>
                  <a:pt x="44450" y="266699"/>
                </a:moveTo>
                <a:lnTo>
                  <a:pt x="31750" y="266699"/>
                </a:lnTo>
                <a:lnTo>
                  <a:pt x="31750" y="279399"/>
                </a:lnTo>
                <a:lnTo>
                  <a:pt x="44450" y="279399"/>
                </a:lnTo>
                <a:lnTo>
                  <a:pt x="44450" y="266699"/>
                </a:lnTo>
                <a:close/>
              </a:path>
              <a:path w="76200" h="1334770">
                <a:moveTo>
                  <a:pt x="44450" y="292099"/>
                </a:moveTo>
                <a:lnTo>
                  <a:pt x="31750" y="292099"/>
                </a:lnTo>
                <a:lnTo>
                  <a:pt x="31750" y="304799"/>
                </a:lnTo>
                <a:lnTo>
                  <a:pt x="44450" y="304799"/>
                </a:lnTo>
                <a:lnTo>
                  <a:pt x="44450" y="292099"/>
                </a:lnTo>
                <a:close/>
              </a:path>
              <a:path w="76200" h="1334770">
                <a:moveTo>
                  <a:pt x="44450" y="317499"/>
                </a:moveTo>
                <a:lnTo>
                  <a:pt x="31750" y="317499"/>
                </a:lnTo>
                <a:lnTo>
                  <a:pt x="31750" y="330199"/>
                </a:lnTo>
                <a:lnTo>
                  <a:pt x="44450" y="330199"/>
                </a:lnTo>
                <a:lnTo>
                  <a:pt x="44450" y="317499"/>
                </a:lnTo>
                <a:close/>
              </a:path>
              <a:path w="76200" h="1334770">
                <a:moveTo>
                  <a:pt x="44450" y="342899"/>
                </a:moveTo>
                <a:lnTo>
                  <a:pt x="31750" y="342899"/>
                </a:lnTo>
                <a:lnTo>
                  <a:pt x="31750" y="355599"/>
                </a:lnTo>
                <a:lnTo>
                  <a:pt x="44450" y="355599"/>
                </a:lnTo>
                <a:lnTo>
                  <a:pt x="44450" y="342899"/>
                </a:lnTo>
                <a:close/>
              </a:path>
              <a:path w="76200" h="1334770">
                <a:moveTo>
                  <a:pt x="44450" y="368299"/>
                </a:moveTo>
                <a:lnTo>
                  <a:pt x="31750" y="368299"/>
                </a:lnTo>
                <a:lnTo>
                  <a:pt x="31750" y="380999"/>
                </a:lnTo>
                <a:lnTo>
                  <a:pt x="44450" y="380999"/>
                </a:lnTo>
                <a:lnTo>
                  <a:pt x="44450" y="368299"/>
                </a:lnTo>
                <a:close/>
              </a:path>
              <a:path w="76200" h="1334770">
                <a:moveTo>
                  <a:pt x="44450" y="393699"/>
                </a:moveTo>
                <a:lnTo>
                  <a:pt x="31750" y="393699"/>
                </a:lnTo>
                <a:lnTo>
                  <a:pt x="31750" y="406399"/>
                </a:lnTo>
                <a:lnTo>
                  <a:pt x="44450" y="406399"/>
                </a:lnTo>
                <a:lnTo>
                  <a:pt x="44450" y="393699"/>
                </a:lnTo>
                <a:close/>
              </a:path>
              <a:path w="76200" h="1334770">
                <a:moveTo>
                  <a:pt x="44450" y="419099"/>
                </a:moveTo>
                <a:lnTo>
                  <a:pt x="31750" y="419099"/>
                </a:lnTo>
                <a:lnTo>
                  <a:pt x="31750" y="431799"/>
                </a:lnTo>
                <a:lnTo>
                  <a:pt x="44450" y="431799"/>
                </a:lnTo>
                <a:lnTo>
                  <a:pt x="44450" y="419099"/>
                </a:lnTo>
                <a:close/>
              </a:path>
              <a:path w="76200" h="1334770">
                <a:moveTo>
                  <a:pt x="44450" y="444499"/>
                </a:moveTo>
                <a:lnTo>
                  <a:pt x="31750" y="444499"/>
                </a:lnTo>
                <a:lnTo>
                  <a:pt x="31750" y="457199"/>
                </a:lnTo>
                <a:lnTo>
                  <a:pt x="44450" y="457199"/>
                </a:lnTo>
                <a:lnTo>
                  <a:pt x="44450" y="444499"/>
                </a:lnTo>
                <a:close/>
              </a:path>
              <a:path w="76200" h="1334770">
                <a:moveTo>
                  <a:pt x="44450" y="469899"/>
                </a:moveTo>
                <a:lnTo>
                  <a:pt x="31750" y="469899"/>
                </a:lnTo>
                <a:lnTo>
                  <a:pt x="31750" y="482599"/>
                </a:lnTo>
                <a:lnTo>
                  <a:pt x="44450" y="482599"/>
                </a:lnTo>
                <a:lnTo>
                  <a:pt x="44450" y="469899"/>
                </a:lnTo>
                <a:close/>
              </a:path>
              <a:path w="76200" h="1334770">
                <a:moveTo>
                  <a:pt x="44450" y="495299"/>
                </a:moveTo>
                <a:lnTo>
                  <a:pt x="31750" y="495299"/>
                </a:lnTo>
                <a:lnTo>
                  <a:pt x="31750" y="507999"/>
                </a:lnTo>
                <a:lnTo>
                  <a:pt x="44450" y="507999"/>
                </a:lnTo>
                <a:lnTo>
                  <a:pt x="44450" y="495299"/>
                </a:lnTo>
                <a:close/>
              </a:path>
              <a:path w="76200" h="1334770">
                <a:moveTo>
                  <a:pt x="44450" y="520699"/>
                </a:moveTo>
                <a:lnTo>
                  <a:pt x="31750" y="520699"/>
                </a:lnTo>
                <a:lnTo>
                  <a:pt x="31750" y="533399"/>
                </a:lnTo>
                <a:lnTo>
                  <a:pt x="44450" y="533399"/>
                </a:lnTo>
                <a:lnTo>
                  <a:pt x="44450" y="520699"/>
                </a:lnTo>
                <a:close/>
              </a:path>
              <a:path w="76200" h="1334770">
                <a:moveTo>
                  <a:pt x="44450" y="546099"/>
                </a:moveTo>
                <a:lnTo>
                  <a:pt x="31750" y="546099"/>
                </a:lnTo>
                <a:lnTo>
                  <a:pt x="31750" y="558799"/>
                </a:lnTo>
                <a:lnTo>
                  <a:pt x="44450" y="558799"/>
                </a:lnTo>
                <a:lnTo>
                  <a:pt x="44450" y="546099"/>
                </a:lnTo>
                <a:close/>
              </a:path>
              <a:path w="76200" h="1334770">
                <a:moveTo>
                  <a:pt x="44450" y="571499"/>
                </a:moveTo>
                <a:lnTo>
                  <a:pt x="31750" y="571499"/>
                </a:lnTo>
                <a:lnTo>
                  <a:pt x="31750" y="584199"/>
                </a:lnTo>
                <a:lnTo>
                  <a:pt x="44450" y="584199"/>
                </a:lnTo>
                <a:lnTo>
                  <a:pt x="44450" y="571499"/>
                </a:lnTo>
                <a:close/>
              </a:path>
              <a:path w="76200" h="1334770">
                <a:moveTo>
                  <a:pt x="44450" y="596899"/>
                </a:moveTo>
                <a:lnTo>
                  <a:pt x="31750" y="596899"/>
                </a:lnTo>
                <a:lnTo>
                  <a:pt x="31750" y="609599"/>
                </a:lnTo>
                <a:lnTo>
                  <a:pt x="44450" y="609599"/>
                </a:lnTo>
                <a:lnTo>
                  <a:pt x="44450" y="596899"/>
                </a:lnTo>
                <a:close/>
              </a:path>
              <a:path w="76200" h="1334770">
                <a:moveTo>
                  <a:pt x="44450" y="622299"/>
                </a:moveTo>
                <a:lnTo>
                  <a:pt x="31750" y="622299"/>
                </a:lnTo>
                <a:lnTo>
                  <a:pt x="31750" y="634999"/>
                </a:lnTo>
                <a:lnTo>
                  <a:pt x="44450" y="634999"/>
                </a:lnTo>
                <a:lnTo>
                  <a:pt x="44450" y="622299"/>
                </a:lnTo>
                <a:close/>
              </a:path>
              <a:path w="76200" h="1334770">
                <a:moveTo>
                  <a:pt x="44450" y="647699"/>
                </a:moveTo>
                <a:lnTo>
                  <a:pt x="31750" y="647699"/>
                </a:lnTo>
                <a:lnTo>
                  <a:pt x="31750" y="660399"/>
                </a:lnTo>
                <a:lnTo>
                  <a:pt x="44450" y="660399"/>
                </a:lnTo>
                <a:lnTo>
                  <a:pt x="44450" y="647699"/>
                </a:lnTo>
                <a:close/>
              </a:path>
              <a:path w="76200" h="1334770">
                <a:moveTo>
                  <a:pt x="44450" y="673099"/>
                </a:moveTo>
                <a:lnTo>
                  <a:pt x="31750" y="673099"/>
                </a:lnTo>
                <a:lnTo>
                  <a:pt x="31750" y="685799"/>
                </a:lnTo>
                <a:lnTo>
                  <a:pt x="44450" y="685799"/>
                </a:lnTo>
                <a:lnTo>
                  <a:pt x="44450" y="673099"/>
                </a:lnTo>
                <a:close/>
              </a:path>
              <a:path w="76200" h="1334770">
                <a:moveTo>
                  <a:pt x="44450" y="698499"/>
                </a:moveTo>
                <a:lnTo>
                  <a:pt x="31750" y="698499"/>
                </a:lnTo>
                <a:lnTo>
                  <a:pt x="31750" y="711199"/>
                </a:lnTo>
                <a:lnTo>
                  <a:pt x="44450" y="711199"/>
                </a:lnTo>
                <a:lnTo>
                  <a:pt x="44450" y="698499"/>
                </a:lnTo>
                <a:close/>
              </a:path>
              <a:path w="76200" h="1334770">
                <a:moveTo>
                  <a:pt x="44450" y="723899"/>
                </a:moveTo>
                <a:lnTo>
                  <a:pt x="31750" y="723899"/>
                </a:lnTo>
                <a:lnTo>
                  <a:pt x="31750" y="736599"/>
                </a:lnTo>
                <a:lnTo>
                  <a:pt x="44450" y="736599"/>
                </a:lnTo>
                <a:lnTo>
                  <a:pt x="44450" y="723899"/>
                </a:lnTo>
                <a:close/>
              </a:path>
              <a:path w="76200" h="1334770">
                <a:moveTo>
                  <a:pt x="44450" y="749299"/>
                </a:moveTo>
                <a:lnTo>
                  <a:pt x="31750" y="749299"/>
                </a:lnTo>
                <a:lnTo>
                  <a:pt x="31750" y="761999"/>
                </a:lnTo>
                <a:lnTo>
                  <a:pt x="44450" y="761999"/>
                </a:lnTo>
                <a:lnTo>
                  <a:pt x="44450" y="749299"/>
                </a:lnTo>
                <a:close/>
              </a:path>
              <a:path w="76200" h="1334770">
                <a:moveTo>
                  <a:pt x="44450" y="774699"/>
                </a:moveTo>
                <a:lnTo>
                  <a:pt x="31750" y="774699"/>
                </a:lnTo>
                <a:lnTo>
                  <a:pt x="31750" y="787399"/>
                </a:lnTo>
                <a:lnTo>
                  <a:pt x="44450" y="787399"/>
                </a:lnTo>
                <a:lnTo>
                  <a:pt x="44450" y="774699"/>
                </a:lnTo>
                <a:close/>
              </a:path>
              <a:path w="76200" h="1334770">
                <a:moveTo>
                  <a:pt x="44450" y="800099"/>
                </a:moveTo>
                <a:lnTo>
                  <a:pt x="31750" y="800099"/>
                </a:lnTo>
                <a:lnTo>
                  <a:pt x="31750" y="812799"/>
                </a:lnTo>
                <a:lnTo>
                  <a:pt x="44450" y="812799"/>
                </a:lnTo>
                <a:lnTo>
                  <a:pt x="44450" y="800099"/>
                </a:lnTo>
                <a:close/>
              </a:path>
              <a:path w="76200" h="1334770">
                <a:moveTo>
                  <a:pt x="44450" y="825499"/>
                </a:moveTo>
                <a:lnTo>
                  <a:pt x="31750" y="825499"/>
                </a:lnTo>
                <a:lnTo>
                  <a:pt x="31750" y="838199"/>
                </a:lnTo>
                <a:lnTo>
                  <a:pt x="44450" y="838199"/>
                </a:lnTo>
                <a:lnTo>
                  <a:pt x="44450" y="825499"/>
                </a:lnTo>
                <a:close/>
              </a:path>
              <a:path w="76200" h="1334770">
                <a:moveTo>
                  <a:pt x="44450" y="850899"/>
                </a:moveTo>
                <a:lnTo>
                  <a:pt x="31750" y="850899"/>
                </a:lnTo>
                <a:lnTo>
                  <a:pt x="31750" y="863599"/>
                </a:lnTo>
                <a:lnTo>
                  <a:pt x="44450" y="863599"/>
                </a:lnTo>
                <a:lnTo>
                  <a:pt x="44450" y="850899"/>
                </a:lnTo>
                <a:close/>
              </a:path>
              <a:path w="76200" h="1334770">
                <a:moveTo>
                  <a:pt x="44450" y="876299"/>
                </a:moveTo>
                <a:lnTo>
                  <a:pt x="31750" y="876299"/>
                </a:lnTo>
                <a:lnTo>
                  <a:pt x="31750" y="888999"/>
                </a:lnTo>
                <a:lnTo>
                  <a:pt x="44450" y="888999"/>
                </a:lnTo>
                <a:lnTo>
                  <a:pt x="44450" y="876299"/>
                </a:lnTo>
                <a:close/>
              </a:path>
              <a:path w="76200" h="1334770">
                <a:moveTo>
                  <a:pt x="44450" y="901699"/>
                </a:moveTo>
                <a:lnTo>
                  <a:pt x="31750" y="901699"/>
                </a:lnTo>
                <a:lnTo>
                  <a:pt x="31750" y="914399"/>
                </a:lnTo>
                <a:lnTo>
                  <a:pt x="44450" y="914399"/>
                </a:lnTo>
                <a:lnTo>
                  <a:pt x="44450" y="901699"/>
                </a:lnTo>
                <a:close/>
              </a:path>
              <a:path w="76200" h="1334770">
                <a:moveTo>
                  <a:pt x="44450" y="927099"/>
                </a:moveTo>
                <a:lnTo>
                  <a:pt x="31750" y="927099"/>
                </a:lnTo>
                <a:lnTo>
                  <a:pt x="31750" y="939799"/>
                </a:lnTo>
                <a:lnTo>
                  <a:pt x="44450" y="939799"/>
                </a:lnTo>
                <a:lnTo>
                  <a:pt x="44450" y="927099"/>
                </a:lnTo>
                <a:close/>
              </a:path>
              <a:path w="76200" h="1334770">
                <a:moveTo>
                  <a:pt x="44450" y="952499"/>
                </a:moveTo>
                <a:lnTo>
                  <a:pt x="31750" y="952499"/>
                </a:lnTo>
                <a:lnTo>
                  <a:pt x="31750" y="965199"/>
                </a:lnTo>
                <a:lnTo>
                  <a:pt x="44450" y="965199"/>
                </a:lnTo>
                <a:lnTo>
                  <a:pt x="44450" y="952499"/>
                </a:lnTo>
                <a:close/>
              </a:path>
              <a:path w="76200" h="1334770">
                <a:moveTo>
                  <a:pt x="44450" y="977899"/>
                </a:moveTo>
                <a:lnTo>
                  <a:pt x="31750" y="977899"/>
                </a:lnTo>
                <a:lnTo>
                  <a:pt x="31750" y="990599"/>
                </a:lnTo>
                <a:lnTo>
                  <a:pt x="44450" y="990599"/>
                </a:lnTo>
                <a:lnTo>
                  <a:pt x="44450" y="977899"/>
                </a:lnTo>
                <a:close/>
              </a:path>
              <a:path w="76200" h="1334770">
                <a:moveTo>
                  <a:pt x="44450" y="1003299"/>
                </a:moveTo>
                <a:lnTo>
                  <a:pt x="31750" y="1003299"/>
                </a:lnTo>
                <a:lnTo>
                  <a:pt x="31750" y="1015999"/>
                </a:lnTo>
                <a:lnTo>
                  <a:pt x="44450" y="1015999"/>
                </a:lnTo>
                <a:lnTo>
                  <a:pt x="44450" y="1003299"/>
                </a:lnTo>
                <a:close/>
              </a:path>
              <a:path w="76200" h="1334770">
                <a:moveTo>
                  <a:pt x="44450" y="1028699"/>
                </a:moveTo>
                <a:lnTo>
                  <a:pt x="31750" y="1028699"/>
                </a:lnTo>
                <a:lnTo>
                  <a:pt x="31750" y="1041399"/>
                </a:lnTo>
                <a:lnTo>
                  <a:pt x="44450" y="1041399"/>
                </a:lnTo>
                <a:lnTo>
                  <a:pt x="44450" y="1028699"/>
                </a:lnTo>
                <a:close/>
              </a:path>
              <a:path w="76200" h="1334770">
                <a:moveTo>
                  <a:pt x="44450" y="1054099"/>
                </a:moveTo>
                <a:lnTo>
                  <a:pt x="31750" y="1054099"/>
                </a:lnTo>
                <a:lnTo>
                  <a:pt x="31750" y="1066799"/>
                </a:lnTo>
                <a:lnTo>
                  <a:pt x="44450" y="1066799"/>
                </a:lnTo>
                <a:lnTo>
                  <a:pt x="44450" y="1054099"/>
                </a:lnTo>
                <a:close/>
              </a:path>
              <a:path w="76200" h="1334770">
                <a:moveTo>
                  <a:pt x="44450" y="1079499"/>
                </a:moveTo>
                <a:lnTo>
                  <a:pt x="31750" y="1079499"/>
                </a:lnTo>
                <a:lnTo>
                  <a:pt x="31750" y="1092199"/>
                </a:lnTo>
                <a:lnTo>
                  <a:pt x="44450" y="1092199"/>
                </a:lnTo>
                <a:lnTo>
                  <a:pt x="44450" y="1079499"/>
                </a:lnTo>
                <a:close/>
              </a:path>
              <a:path w="76200" h="1334770">
                <a:moveTo>
                  <a:pt x="44450" y="1104899"/>
                </a:moveTo>
                <a:lnTo>
                  <a:pt x="31750" y="1104899"/>
                </a:lnTo>
                <a:lnTo>
                  <a:pt x="31750" y="1117599"/>
                </a:lnTo>
                <a:lnTo>
                  <a:pt x="44450" y="1117599"/>
                </a:lnTo>
                <a:lnTo>
                  <a:pt x="44450" y="1104899"/>
                </a:lnTo>
                <a:close/>
              </a:path>
              <a:path w="76200" h="1334770">
                <a:moveTo>
                  <a:pt x="44450" y="1130299"/>
                </a:moveTo>
                <a:lnTo>
                  <a:pt x="31750" y="1130299"/>
                </a:lnTo>
                <a:lnTo>
                  <a:pt x="31750" y="1142999"/>
                </a:lnTo>
                <a:lnTo>
                  <a:pt x="44450" y="1142999"/>
                </a:lnTo>
                <a:lnTo>
                  <a:pt x="44450" y="1130299"/>
                </a:lnTo>
                <a:close/>
              </a:path>
              <a:path w="76200" h="1334770">
                <a:moveTo>
                  <a:pt x="44450" y="1155699"/>
                </a:moveTo>
                <a:lnTo>
                  <a:pt x="31750" y="1155699"/>
                </a:lnTo>
                <a:lnTo>
                  <a:pt x="31750" y="1168399"/>
                </a:lnTo>
                <a:lnTo>
                  <a:pt x="44450" y="1168399"/>
                </a:lnTo>
                <a:lnTo>
                  <a:pt x="44450" y="1155699"/>
                </a:lnTo>
                <a:close/>
              </a:path>
              <a:path w="76200" h="1334770">
                <a:moveTo>
                  <a:pt x="44450" y="1181099"/>
                </a:moveTo>
                <a:lnTo>
                  <a:pt x="31750" y="1181099"/>
                </a:lnTo>
                <a:lnTo>
                  <a:pt x="31750" y="1193799"/>
                </a:lnTo>
                <a:lnTo>
                  <a:pt x="44450" y="1193799"/>
                </a:lnTo>
                <a:lnTo>
                  <a:pt x="44450" y="1181099"/>
                </a:lnTo>
                <a:close/>
              </a:path>
              <a:path w="76200" h="1334770">
                <a:moveTo>
                  <a:pt x="44450" y="1206499"/>
                </a:moveTo>
                <a:lnTo>
                  <a:pt x="31750" y="1206499"/>
                </a:lnTo>
                <a:lnTo>
                  <a:pt x="31750" y="1219199"/>
                </a:lnTo>
                <a:lnTo>
                  <a:pt x="44450" y="1219199"/>
                </a:lnTo>
                <a:lnTo>
                  <a:pt x="44450" y="1206499"/>
                </a:lnTo>
                <a:close/>
              </a:path>
              <a:path w="76200" h="1334770">
                <a:moveTo>
                  <a:pt x="44450" y="1231899"/>
                </a:moveTo>
                <a:lnTo>
                  <a:pt x="31750" y="1231899"/>
                </a:lnTo>
                <a:lnTo>
                  <a:pt x="31750" y="1244599"/>
                </a:lnTo>
                <a:lnTo>
                  <a:pt x="44450" y="1244599"/>
                </a:lnTo>
                <a:lnTo>
                  <a:pt x="44450" y="1231899"/>
                </a:lnTo>
                <a:close/>
              </a:path>
              <a:path w="76200" h="1334770">
                <a:moveTo>
                  <a:pt x="31750" y="1259722"/>
                </a:moveTo>
                <a:lnTo>
                  <a:pt x="23268" y="1261431"/>
                </a:lnTo>
                <a:lnTo>
                  <a:pt x="11158" y="1269587"/>
                </a:lnTo>
                <a:lnTo>
                  <a:pt x="2993" y="1281695"/>
                </a:lnTo>
                <a:lnTo>
                  <a:pt x="0" y="1296542"/>
                </a:lnTo>
                <a:lnTo>
                  <a:pt x="2993" y="1311336"/>
                </a:lnTo>
                <a:lnTo>
                  <a:pt x="11158" y="1323451"/>
                </a:lnTo>
                <a:lnTo>
                  <a:pt x="23268" y="1331636"/>
                </a:lnTo>
                <a:lnTo>
                  <a:pt x="38100" y="1334642"/>
                </a:lnTo>
                <a:lnTo>
                  <a:pt x="52947" y="1331636"/>
                </a:lnTo>
                <a:lnTo>
                  <a:pt x="65055" y="1323451"/>
                </a:lnTo>
                <a:lnTo>
                  <a:pt x="73211" y="1311336"/>
                </a:lnTo>
                <a:lnTo>
                  <a:pt x="76200" y="1296542"/>
                </a:lnTo>
                <a:lnTo>
                  <a:pt x="75969" y="1295399"/>
                </a:lnTo>
                <a:lnTo>
                  <a:pt x="31750" y="1295399"/>
                </a:lnTo>
                <a:lnTo>
                  <a:pt x="31750" y="1282699"/>
                </a:lnTo>
                <a:lnTo>
                  <a:pt x="73413" y="1282699"/>
                </a:lnTo>
                <a:lnTo>
                  <a:pt x="73211" y="1281695"/>
                </a:lnTo>
                <a:lnTo>
                  <a:pt x="65333" y="1269999"/>
                </a:lnTo>
                <a:lnTo>
                  <a:pt x="31750" y="1269999"/>
                </a:lnTo>
                <a:lnTo>
                  <a:pt x="31750" y="1259722"/>
                </a:lnTo>
                <a:close/>
              </a:path>
              <a:path w="76200" h="1334770">
                <a:moveTo>
                  <a:pt x="44450" y="1282699"/>
                </a:moveTo>
                <a:lnTo>
                  <a:pt x="31750" y="1282699"/>
                </a:lnTo>
                <a:lnTo>
                  <a:pt x="31750" y="1295399"/>
                </a:lnTo>
                <a:lnTo>
                  <a:pt x="44450" y="1295399"/>
                </a:lnTo>
                <a:lnTo>
                  <a:pt x="44450" y="1282699"/>
                </a:lnTo>
                <a:close/>
              </a:path>
              <a:path w="76200" h="1334770">
                <a:moveTo>
                  <a:pt x="73413" y="1282699"/>
                </a:moveTo>
                <a:lnTo>
                  <a:pt x="44450" y="1282699"/>
                </a:lnTo>
                <a:lnTo>
                  <a:pt x="44450" y="1295399"/>
                </a:lnTo>
                <a:lnTo>
                  <a:pt x="75969" y="1295399"/>
                </a:lnTo>
                <a:lnTo>
                  <a:pt x="73413" y="1282699"/>
                </a:lnTo>
                <a:close/>
              </a:path>
              <a:path w="76200" h="1334770">
                <a:moveTo>
                  <a:pt x="38100" y="1258442"/>
                </a:moveTo>
                <a:lnTo>
                  <a:pt x="31756" y="1259721"/>
                </a:lnTo>
                <a:lnTo>
                  <a:pt x="31750" y="1269999"/>
                </a:lnTo>
                <a:lnTo>
                  <a:pt x="44450" y="1269999"/>
                </a:lnTo>
                <a:lnTo>
                  <a:pt x="44450" y="1259721"/>
                </a:lnTo>
                <a:lnTo>
                  <a:pt x="38100" y="1258442"/>
                </a:lnTo>
                <a:close/>
              </a:path>
              <a:path w="76200" h="1334770">
                <a:moveTo>
                  <a:pt x="44450" y="1259721"/>
                </a:moveTo>
                <a:lnTo>
                  <a:pt x="44450" y="1269999"/>
                </a:lnTo>
                <a:lnTo>
                  <a:pt x="65333" y="1269999"/>
                </a:lnTo>
                <a:lnTo>
                  <a:pt x="65055" y="1269587"/>
                </a:lnTo>
                <a:lnTo>
                  <a:pt x="52947" y="1261431"/>
                </a:lnTo>
                <a:lnTo>
                  <a:pt x="44450" y="1259721"/>
                </a:lnTo>
                <a:close/>
              </a:path>
              <a:path w="76200" h="1334770">
                <a:moveTo>
                  <a:pt x="44450" y="1257299"/>
                </a:moveTo>
                <a:lnTo>
                  <a:pt x="31750" y="1257299"/>
                </a:lnTo>
                <a:lnTo>
                  <a:pt x="31750" y="1259722"/>
                </a:lnTo>
                <a:lnTo>
                  <a:pt x="38100" y="1258442"/>
                </a:lnTo>
                <a:lnTo>
                  <a:pt x="44450" y="1258442"/>
                </a:lnTo>
                <a:lnTo>
                  <a:pt x="44450" y="1257299"/>
                </a:lnTo>
                <a:close/>
              </a:path>
              <a:path w="76200" h="1334770">
                <a:moveTo>
                  <a:pt x="44450" y="1258442"/>
                </a:moveTo>
                <a:lnTo>
                  <a:pt x="38100" y="1258442"/>
                </a:lnTo>
                <a:lnTo>
                  <a:pt x="44450" y="1259721"/>
                </a:lnTo>
                <a:lnTo>
                  <a:pt x="44450" y="1258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519673" y="2067305"/>
            <a:ext cx="5638800" cy="2951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34795" marR="508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1757680" algn="l"/>
              </a:tabLst>
            </a:pPr>
            <a:r>
              <a:rPr sz="1600" spc="5" dirty="0">
                <a:latin typeface="Times New Roman"/>
                <a:cs typeface="Times New Roman"/>
              </a:rPr>
              <a:t>From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 </a:t>
            </a:r>
            <a:r>
              <a:rPr sz="1600" spc="-10" dirty="0">
                <a:latin typeface="Times New Roman"/>
                <a:cs typeface="Times New Roman"/>
              </a:rPr>
              <a:t>module </a:t>
            </a:r>
            <a:r>
              <a:rPr sz="1600" spc="-5" dirty="0">
                <a:latin typeface="Times New Roman"/>
                <a:cs typeface="Times New Roman"/>
              </a:rPr>
              <a:t>admin/expert have access to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upload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report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soil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after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analyze</a:t>
            </a:r>
            <a:r>
              <a:rPr sz="1600" dirty="0">
                <a:latin typeface="Times New Roman"/>
                <a:cs typeface="Times New Roman"/>
              </a:rPr>
              <a:t> the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snapshot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635"/>
              </a:lnSpc>
            </a:pPr>
            <a:r>
              <a:rPr sz="1600" b="1" spc="-10" dirty="0">
                <a:latin typeface="Calibri"/>
                <a:cs typeface="Calibri"/>
              </a:rPr>
              <a:t>Update </a:t>
            </a:r>
            <a:r>
              <a:rPr sz="1600" b="1" spc="-15" dirty="0">
                <a:latin typeface="Calibri"/>
                <a:cs typeface="Calibri"/>
              </a:rPr>
              <a:t>Report</a:t>
            </a:r>
            <a:endParaRPr sz="1600">
              <a:latin typeface="Calibri"/>
              <a:cs typeface="Calibri"/>
            </a:endParaRPr>
          </a:p>
          <a:p>
            <a:pPr marL="1696720" indent="-161925" algn="just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1696720" algn="l"/>
              </a:tabLst>
            </a:pPr>
            <a:r>
              <a:rPr sz="1600" dirty="0">
                <a:latin typeface="Times New Roman"/>
                <a:cs typeface="Times New Roman"/>
              </a:rPr>
              <a:t>After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upload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report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admin/expert</a:t>
            </a:r>
            <a:r>
              <a:rPr sz="1600" spc="7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also</a:t>
            </a:r>
            <a:endParaRPr sz="1600">
              <a:latin typeface="Times New Roman"/>
              <a:cs typeface="Times New Roman"/>
            </a:endParaRPr>
          </a:p>
          <a:p>
            <a:pPr marL="1534795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update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report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534795" marR="635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696720" algn="l"/>
              </a:tabLst>
            </a:pPr>
            <a:r>
              <a:rPr sz="1600" spc="-5" dirty="0">
                <a:latin typeface="Times New Roman"/>
                <a:cs typeface="Times New Roman"/>
              </a:rPr>
              <a:t>Admin/expert</a:t>
            </a:r>
            <a:r>
              <a:rPr sz="1600" dirty="0">
                <a:latin typeface="Times New Roman"/>
                <a:cs typeface="Times New Roman"/>
              </a:rPr>
              <a:t> also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have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access</a:t>
            </a:r>
            <a:r>
              <a:rPr sz="1600" dirty="0">
                <a:latin typeface="Times New Roman"/>
                <a:cs typeface="Times New Roman"/>
              </a:rPr>
              <a:t> 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delete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snapshot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1534795" marR="5715" algn="just">
              <a:lnSpc>
                <a:spcPct val="100000"/>
              </a:lnSpc>
              <a:buFont typeface="Arial MT"/>
              <a:buChar char="•"/>
              <a:tabLst>
                <a:tab pos="1607185" algn="l"/>
              </a:tabLst>
            </a:pPr>
            <a:r>
              <a:rPr sz="1600" spc="-5" dirty="0">
                <a:latin typeface="Times New Roman"/>
                <a:cs typeface="Times New Roman"/>
              </a:rPr>
              <a:t>When expert </a:t>
            </a:r>
            <a:r>
              <a:rPr sz="1600" dirty="0">
                <a:latin typeface="Times New Roman"/>
                <a:cs typeface="Times New Roman"/>
              </a:rPr>
              <a:t>clicking on </a:t>
            </a:r>
            <a:r>
              <a:rPr sz="1600" spc="-5" dirty="0">
                <a:latin typeface="Times New Roman"/>
                <a:cs typeface="Times New Roman"/>
              </a:rPr>
              <a:t>image </a:t>
            </a:r>
            <a:r>
              <a:rPr sz="1600" dirty="0">
                <a:latin typeface="Times New Roman"/>
                <a:cs typeface="Times New Roman"/>
              </a:rPr>
              <a:t>it </a:t>
            </a:r>
            <a:r>
              <a:rPr sz="1600" spc="-5" dirty="0">
                <a:latin typeface="Times New Roman"/>
                <a:cs typeface="Times New Roman"/>
              </a:rPr>
              <a:t>became bigger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expert/admin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have better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view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snapshot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4598" y="5220461"/>
            <a:ext cx="93853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D</a:t>
            </a:r>
            <a:r>
              <a:rPr sz="1600" b="1" spc="-5" dirty="0">
                <a:latin typeface="Calibri"/>
                <a:cs typeface="Calibri"/>
              </a:rPr>
              <a:t>as</a:t>
            </a:r>
            <a:r>
              <a:rPr sz="1600" b="1" spc="-15" dirty="0">
                <a:latin typeface="Calibri"/>
                <a:cs typeface="Calibri"/>
              </a:rPr>
              <a:t>h</a:t>
            </a:r>
            <a:r>
              <a:rPr sz="1600" b="1" spc="-10" dirty="0">
                <a:latin typeface="Calibri"/>
                <a:cs typeface="Calibri"/>
              </a:rPr>
              <a:t>b</a:t>
            </a:r>
            <a:r>
              <a:rPr sz="1600" b="1" spc="-5" dirty="0">
                <a:latin typeface="Calibri"/>
                <a:cs typeface="Calibri"/>
              </a:rPr>
              <a:t>oa</a:t>
            </a:r>
            <a:r>
              <a:rPr sz="1600" b="1" spc="-30" dirty="0">
                <a:latin typeface="Calibri"/>
                <a:cs typeface="Calibri"/>
              </a:rPr>
              <a:t>r</a:t>
            </a:r>
            <a:r>
              <a:rPr sz="1600" b="1" spc="-5" dirty="0">
                <a:latin typeface="Calibri"/>
                <a:cs typeface="Calibri"/>
              </a:rPr>
              <a:t>d  </a:t>
            </a:r>
            <a:r>
              <a:rPr sz="1600" b="1" spc="-15" dirty="0">
                <a:latin typeface="Calibri"/>
                <a:cs typeface="Calibri"/>
              </a:rPr>
              <a:t>Categories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420479" y="0"/>
            <a:ext cx="2778125" cy="2596515"/>
            <a:chOff x="9420479" y="0"/>
            <a:chExt cx="2778125" cy="2596515"/>
          </a:xfrm>
        </p:grpSpPr>
        <p:sp>
          <p:nvSpPr>
            <p:cNvPr id="24" name="object 24"/>
            <p:cNvSpPr/>
            <p:nvPr/>
          </p:nvSpPr>
          <p:spPr>
            <a:xfrm>
              <a:off x="11079480" y="374904"/>
              <a:ext cx="1112520" cy="2212975"/>
            </a:xfrm>
            <a:custGeom>
              <a:avLst/>
              <a:gdLst/>
              <a:ahLst/>
              <a:cxnLst/>
              <a:rect l="l" t="t" r="r" b="b"/>
              <a:pathLst>
                <a:path w="1112520" h="2212975">
                  <a:moveTo>
                    <a:pt x="1112520" y="0"/>
                  </a:moveTo>
                  <a:lnTo>
                    <a:pt x="0" y="1106424"/>
                  </a:lnTo>
                  <a:lnTo>
                    <a:pt x="1112520" y="2212848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079480" y="374904"/>
              <a:ext cx="1112520" cy="2212975"/>
            </a:xfrm>
            <a:custGeom>
              <a:avLst/>
              <a:gdLst/>
              <a:ahLst/>
              <a:cxnLst/>
              <a:rect l="l" t="t" r="r" b="b"/>
              <a:pathLst>
                <a:path w="1112520" h="2212975">
                  <a:moveTo>
                    <a:pt x="1112520" y="2212848"/>
                  </a:moveTo>
                  <a:lnTo>
                    <a:pt x="0" y="1106424"/>
                  </a:lnTo>
                  <a:lnTo>
                    <a:pt x="1112520" y="0"/>
                  </a:lnTo>
                  <a:lnTo>
                    <a:pt x="1112520" y="2212848"/>
                  </a:lnTo>
                </a:path>
              </a:pathLst>
            </a:custGeom>
            <a:ln w="12700">
              <a:solidFill>
                <a:srgbClr val="F8D3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26829" y="4063"/>
              <a:ext cx="1617980" cy="811530"/>
            </a:xfrm>
            <a:custGeom>
              <a:avLst/>
              <a:gdLst/>
              <a:ahLst/>
              <a:cxnLst/>
              <a:rect l="l" t="t" r="r" b="b"/>
              <a:pathLst>
                <a:path w="1617979" h="811530">
                  <a:moveTo>
                    <a:pt x="1617599" y="0"/>
                  </a:moveTo>
                  <a:lnTo>
                    <a:pt x="0" y="4952"/>
                  </a:lnTo>
                  <a:lnTo>
                    <a:pt x="806323" y="811275"/>
                  </a:lnTo>
                  <a:lnTo>
                    <a:pt x="1617599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426829" y="4063"/>
              <a:ext cx="1617980" cy="811530"/>
            </a:xfrm>
            <a:custGeom>
              <a:avLst/>
              <a:gdLst/>
              <a:ahLst/>
              <a:cxnLst/>
              <a:rect l="l" t="t" r="r" b="b"/>
              <a:pathLst>
                <a:path w="1617979" h="811530">
                  <a:moveTo>
                    <a:pt x="806323" y="811275"/>
                  </a:moveTo>
                  <a:lnTo>
                    <a:pt x="0" y="4952"/>
                  </a:lnTo>
                  <a:lnTo>
                    <a:pt x="1617599" y="0"/>
                  </a:lnTo>
                  <a:lnTo>
                    <a:pt x="806323" y="811275"/>
                  </a:lnTo>
                  <a:close/>
                </a:path>
              </a:pathLst>
            </a:custGeom>
            <a:ln w="1270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56620" y="109727"/>
              <a:ext cx="941831" cy="4511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010" y="1545611"/>
            <a:ext cx="5161421" cy="302077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6350" y="5934202"/>
            <a:ext cx="1262380" cy="930275"/>
            <a:chOff x="-6350" y="5934202"/>
            <a:chExt cx="1262380" cy="930275"/>
          </a:xfrm>
        </p:grpSpPr>
        <p:sp>
          <p:nvSpPr>
            <p:cNvPr id="4" name="object 4"/>
            <p:cNvSpPr/>
            <p:nvPr/>
          </p:nvSpPr>
          <p:spPr>
            <a:xfrm>
              <a:off x="0" y="5940552"/>
              <a:ext cx="1249680" cy="917575"/>
            </a:xfrm>
            <a:custGeom>
              <a:avLst/>
              <a:gdLst/>
              <a:ahLst/>
              <a:cxnLst/>
              <a:rect l="l" t="t" r="r" b="b"/>
              <a:pathLst>
                <a:path w="1249680" h="917575">
                  <a:moveTo>
                    <a:pt x="1249680" y="0"/>
                  </a:moveTo>
                  <a:lnTo>
                    <a:pt x="0" y="182377"/>
                  </a:lnTo>
                  <a:lnTo>
                    <a:pt x="1249680" y="917445"/>
                  </a:lnTo>
                  <a:lnTo>
                    <a:pt x="1249680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940552"/>
              <a:ext cx="1249680" cy="917575"/>
            </a:xfrm>
            <a:custGeom>
              <a:avLst/>
              <a:gdLst/>
              <a:ahLst/>
              <a:cxnLst/>
              <a:rect l="l" t="t" r="r" b="b"/>
              <a:pathLst>
                <a:path w="1249680" h="917575">
                  <a:moveTo>
                    <a:pt x="0" y="182377"/>
                  </a:moveTo>
                  <a:lnTo>
                    <a:pt x="1249680" y="0"/>
                  </a:lnTo>
                  <a:lnTo>
                    <a:pt x="1249680" y="917445"/>
                  </a:lnTo>
                </a:path>
              </a:pathLst>
            </a:custGeom>
            <a:ln w="1270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0"/>
            <a:ext cx="713740" cy="692785"/>
            <a:chOff x="-6350" y="0"/>
            <a:chExt cx="713740" cy="692785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701040" cy="680085"/>
            </a:xfrm>
            <a:custGeom>
              <a:avLst/>
              <a:gdLst/>
              <a:ahLst/>
              <a:cxnLst/>
              <a:rect l="l" t="t" r="r" b="b"/>
              <a:pathLst>
                <a:path w="701040" h="680085">
                  <a:moveTo>
                    <a:pt x="562774" y="0"/>
                  </a:moveTo>
                  <a:lnTo>
                    <a:pt x="0" y="0"/>
                  </a:lnTo>
                  <a:lnTo>
                    <a:pt x="0" y="679703"/>
                  </a:lnTo>
                  <a:lnTo>
                    <a:pt x="559003" y="679703"/>
                  </a:lnTo>
                  <a:lnTo>
                    <a:pt x="701040" y="335279"/>
                  </a:lnTo>
                  <a:lnTo>
                    <a:pt x="562774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01040" cy="680085"/>
            </a:xfrm>
            <a:custGeom>
              <a:avLst/>
              <a:gdLst/>
              <a:ahLst/>
              <a:cxnLst/>
              <a:rect l="l" t="t" r="r" b="b"/>
              <a:pathLst>
                <a:path w="701040" h="680085">
                  <a:moveTo>
                    <a:pt x="562774" y="0"/>
                  </a:moveTo>
                  <a:lnTo>
                    <a:pt x="701040" y="335279"/>
                  </a:lnTo>
                  <a:lnTo>
                    <a:pt x="559003" y="679703"/>
                  </a:lnTo>
                  <a:lnTo>
                    <a:pt x="0" y="679703"/>
                  </a:lnTo>
                </a:path>
              </a:pathLst>
            </a:custGeom>
            <a:ln w="12700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786378" y="590169"/>
            <a:ext cx="4589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Franklin Gothic Medium"/>
                <a:cs typeface="Franklin Gothic Medium"/>
              </a:rPr>
              <a:t>Weather-Report-Module</a:t>
            </a:r>
            <a:r>
              <a:rPr sz="2400" spc="-50" dirty="0">
                <a:latin typeface="Franklin Gothic Medium"/>
                <a:cs typeface="Franklin Gothic Medium"/>
              </a:rPr>
              <a:t> </a:t>
            </a:r>
            <a:r>
              <a:rPr sz="2400" spc="10" dirty="0">
                <a:latin typeface="Franklin Gothic Medium"/>
                <a:cs typeface="Franklin Gothic Medium"/>
              </a:rPr>
              <a:t>(User</a:t>
            </a:r>
            <a:r>
              <a:rPr sz="2400" spc="-45" dirty="0">
                <a:latin typeface="Franklin Gothic Medium"/>
                <a:cs typeface="Franklin Gothic Medium"/>
              </a:rPr>
              <a:t> </a:t>
            </a:r>
            <a:r>
              <a:rPr sz="2400" spc="-35" dirty="0">
                <a:latin typeface="Franklin Gothic Medium"/>
                <a:cs typeface="Franklin Gothic Medium"/>
              </a:rPr>
              <a:t>View)</a:t>
            </a:r>
            <a:endParaRPr sz="2400">
              <a:latin typeface="Franklin Gothic Medium"/>
              <a:cs typeface="Franklin Gothic Mediu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06952" y="2801111"/>
            <a:ext cx="1449070" cy="76200"/>
          </a:xfrm>
          <a:custGeom>
            <a:avLst/>
            <a:gdLst/>
            <a:ahLst/>
            <a:cxnLst/>
            <a:rect l="l" t="t" r="r" b="b"/>
            <a:pathLst>
              <a:path w="144907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449070" h="76200">
                <a:moveTo>
                  <a:pt x="50800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50800" y="44450"/>
                </a:lnTo>
                <a:lnTo>
                  <a:pt x="50800" y="31750"/>
                </a:lnTo>
                <a:close/>
              </a:path>
              <a:path w="1449070" h="76200">
                <a:moveTo>
                  <a:pt x="63500" y="31750"/>
                </a:moveTo>
                <a:lnTo>
                  <a:pt x="50800" y="31750"/>
                </a:lnTo>
                <a:lnTo>
                  <a:pt x="50800" y="44450"/>
                </a:lnTo>
                <a:lnTo>
                  <a:pt x="63500" y="44450"/>
                </a:lnTo>
                <a:lnTo>
                  <a:pt x="63500" y="31750"/>
                </a:lnTo>
                <a:close/>
              </a:path>
              <a:path w="1449070" h="76200">
                <a:moveTo>
                  <a:pt x="74921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1449070" h="76200">
                <a:moveTo>
                  <a:pt x="76200" y="38100"/>
                </a:moveTo>
                <a:lnTo>
                  <a:pt x="74921" y="44450"/>
                </a:lnTo>
                <a:lnTo>
                  <a:pt x="76200" y="44450"/>
                </a:lnTo>
                <a:lnTo>
                  <a:pt x="76200" y="38100"/>
                </a:lnTo>
                <a:close/>
              </a:path>
              <a:path w="1449070" h="76200">
                <a:moveTo>
                  <a:pt x="76200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6200" y="31750"/>
                </a:lnTo>
                <a:close/>
              </a:path>
              <a:path w="1449070" h="76200">
                <a:moveTo>
                  <a:pt x="101600" y="31750"/>
                </a:moveTo>
                <a:lnTo>
                  <a:pt x="88900" y="31750"/>
                </a:lnTo>
                <a:lnTo>
                  <a:pt x="88900" y="44450"/>
                </a:lnTo>
                <a:lnTo>
                  <a:pt x="101600" y="44450"/>
                </a:lnTo>
                <a:lnTo>
                  <a:pt x="101600" y="31750"/>
                </a:lnTo>
                <a:close/>
              </a:path>
              <a:path w="1449070" h="76200">
                <a:moveTo>
                  <a:pt x="127000" y="31750"/>
                </a:moveTo>
                <a:lnTo>
                  <a:pt x="114300" y="31750"/>
                </a:lnTo>
                <a:lnTo>
                  <a:pt x="114300" y="44450"/>
                </a:lnTo>
                <a:lnTo>
                  <a:pt x="127000" y="44450"/>
                </a:lnTo>
                <a:lnTo>
                  <a:pt x="127000" y="31750"/>
                </a:lnTo>
                <a:close/>
              </a:path>
              <a:path w="1449070" h="76200">
                <a:moveTo>
                  <a:pt x="152400" y="31750"/>
                </a:moveTo>
                <a:lnTo>
                  <a:pt x="139700" y="31750"/>
                </a:lnTo>
                <a:lnTo>
                  <a:pt x="139700" y="44450"/>
                </a:lnTo>
                <a:lnTo>
                  <a:pt x="152400" y="44450"/>
                </a:lnTo>
                <a:lnTo>
                  <a:pt x="152400" y="31750"/>
                </a:lnTo>
                <a:close/>
              </a:path>
              <a:path w="1449070" h="76200">
                <a:moveTo>
                  <a:pt x="177800" y="31750"/>
                </a:moveTo>
                <a:lnTo>
                  <a:pt x="165100" y="31750"/>
                </a:lnTo>
                <a:lnTo>
                  <a:pt x="165100" y="44450"/>
                </a:lnTo>
                <a:lnTo>
                  <a:pt x="177800" y="44450"/>
                </a:lnTo>
                <a:lnTo>
                  <a:pt x="177800" y="31750"/>
                </a:lnTo>
                <a:close/>
              </a:path>
              <a:path w="1449070" h="76200">
                <a:moveTo>
                  <a:pt x="203200" y="31750"/>
                </a:moveTo>
                <a:lnTo>
                  <a:pt x="190500" y="31750"/>
                </a:lnTo>
                <a:lnTo>
                  <a:pt x="190500" y="44450"/>
                </a:lnTo>
                <a:lnTo>
                  <a:pt x="203200" y="44450"/>
                </a:lnTo>
                <a:lnTo>
                  <a:pt x="203200" y="31750"/>
                </a:lnTo>
                <a:close/>
              </a:path>
              <a:path w="1449070" h="76200">
                <a:moveTo>
                  <a:pt x="228600" y="31750"/>
                </a:moveTo>
                <a:lnTo>
                  <a:pt x="215900" y="31750"/>
                </a:lnTo>
                <a:lnTo>
                  <a:pt x="21590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1449070" h="76200">
                <a:moveTo>
                  <a:pt x="254000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54000" y="44450"/>
                </a:lnTo>
                <a:lnTo>
                  <a:pt x="254000" y="31750"/>
                </a:lnTo>
                <a:close/>
              </a:path>
              <a:path w="1449070" h="76200">
                <a:moveTo>
                  <a:pt x="279400" y="31750"/>
                </a:moveTo>
                <a:lnTo>
                  <a:pt x="266700" y="31750"/>
                </a:lnTo>
                <a:lnTo>
                  <a:pt x="266700" y="44450"/>
                </a:lnTo>
                <a:lnTo>
                  <a:pt x="279400" y="44450"/>
                </a:lnTo>
                <a:lnTo>
                  <a:pt x="279400" y="31750"/>
                </a:lnTo>
                <a:close/>
              </a:path>
              <a:path w="1449070" h="76200">
                <a:moveTo>
                  <a:pt x="304800" y="31750"/>
                </a:moveTo>
                <a:lnTo>
                  <a:pt x="292100" y="31750"/>
                </a:lnTo>
                <a:lnTo>
                  <a:pt x="29210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  <a:path w="1449070" h="76200">
                <a:moveTo>
                  <a:pt x="330200" y="31750"/>
                </a:moveTo>
                <a:lnTo>
                  <a:pt x="317500" y="31750"/>
                </a:lnTo>
                <a:lnTo>
                  <a:pt x="317500" y="44450"/>
                </a:lnTo>
                <a:lnTo>
                  <a:pt x="330200" y="44450"/>
                </a:lnTo>
                <a:lnTo>
                  <a:pt x="330200" y="31750"/>
                </a:lnTo>
                <a:close/>
              </a:path>
              <a:path w="1449070" h="76200">
                <a:moveTo>
                  <a:pt x="355600" y="31750"/>
                </a:moveTo>
                <a:lnTo>
                  <a:pt x="342900" y="31750"/>
                </a:lnTo>
                <a:lnTo>
                  <a:pt x="342900" y="44450"/>
                </a:lnTo>
                <a:lnTo>
                  <a:pt x="355600" y="44450"/>
                </a:lnTo>
                <a:lnTo>
                  <a:pt x="355600" y="31750"/>
                </a:lnTo>
                <a:close/>
              </a:path>
              <a:path w="1449070" h="76200">
                <a:moveTo>
                  <a:pt x="381000" y="31750"/>
                </a:moveTo>
                <a:lnTo>
                  <a:pt x="368300" y="31750"/>
                </a:lnTo>
                <a:lnTo>
                  <a:pt x="368300" y="44450"/>
                </a:lnTo>
                <a:lnTo>
                  <a:pt x="381000" y="44450"/>
                </a:lnTo>
                <a:lnTo>
                  <a:pt x="381000" y="31750"/>
                </a:lnTo>
                <a:close/>
              </a:path>
              <a:path w="1449070" h="76200">
                <a:moveTo>
                  <a:pt x="406400" y="31750"/>
                </a:moveTo>
                <a:lnTo>
                  <a:pt x="393700" y="31750"/>
                </a:lnTo>
                <a:lnTo>
                  <a:pt x="393700" y="44450"/>
                </a:lnTo>
                <a:lnTo>
                  <a:pt x="406400" y="44450"/>
                </a:lnTo>
                <a:lnTo>
                  <a:pt x="406400" y="31750"/>
                </a:lnTo>
                <a:close/>
              </a:path>
              <a:path w="1449070" h="76200">
                <a:moveTo>
                  <a:pt x="431800" y="31750"/>
                </a:moveTo>
                <a:lnTo>
                  <a:pt x="419100" y="31750"/>
                </a:lnTo>
                <a:lnTo>
                  <a:pt x="419100" y="44450"/>
                </a:lnTo>
                <a:lnTo>
                  <a:pt x="431800" y="44450"/>
                </a:lnTo>
                <a:lnTo>
                  <a:pt x="431800" y="31750"/>
                </a:lnTo>
                <a:close/>
              </a:path>
              <a:path w="1449070" h="76200">
                <a:moveTo>
                  <a:pt x="457200" y="31750"/>
                </a:moveTo>
                <a:lnTo>
                  <a:pt x="444500" y="31750"/>
                </a:lnTo>
                <a:lnTo>
                  <a:pt x="444500" y="44450"/>
                </a:lnTo>
                <a:lnTo>
                  <a:pt x="457200" y="44450"/>
                </a:lnTo>
                <a:lnTo>
                  <a:pt x="457200" y="31750"/>
                </a:lnTo>
                <a:close/>
              </a:path>
              <a:path w="1449070" h="76200">
                <a:moveTo>
                  <a:pt x="4826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482600" y="44450"/>
                </a:lnTo>
                <a:lnTo>
                  <a:pt x="482600" y="31750"/>
                </a:lnTo>
                <a:close/>
              </a:path>
              <a:path w="1449070" h="76200">
                <a:moveTo>
                  <a:pt x="508000" y="31750"/>
                </a:moveTo>
                <a:lnTo>
                  <a:pt x="495300" y="31750"/>
                </a:lnTo>
                <a:lnTo>
                  <a:pt x="495300" y="44450"/>
                </a:lnTo>
                <a:lnTo>
                  <a:pt x="508000" y="44450"/>
                </a:lnTo>
                <a:lnTo>
                  <a:pt x="508000" y="31750"/>
                </a:lnTo>
                <a:close/>
              </a:path>
              <a:path w="1449070" h="76200">
                <a:moveTo>
                  <a:pt x="533400" y="31750"/>
                </a:moveTo>
                <a:lnTo>
                  <a:pt x="520700" y="31750"/>
                </a:lnTo>
                <a:lnTo>
                  <a:pt x="52070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  <a:path w="1449070" h="76200">
                <a:moveTo>
                  <a:pt x="558800" y="31750"/>
                </a:moveTo>
                <a:lnTo>
                  <a:pt x="546100" y="31750"/>
                </a:lnTo>
                <a:lnTo>
                  <a:pt x="546100" y="44450"/>
                </a:lnTo>
                <a:lnTo>
                  <a:pt x="558800" y="44450"/>
                </a:lnTo>
                <a:lnTo>
                  <a:pt x="558800" y="31750"/>
                </a:lnTo>
                <a:close/>
              </a:path>
              <a:path w="1449070" h="76200">
                <a:moveTo>
                  <a:pt x="584200" y="31750"/>
                </a:moveTo>
                <a:lnTo>
                  <a:pt x="571500" y="31750"/>
                </a:lnTo>
                <a:lnTo>
                  <a:pt x="571500" y="44450"/>
                </a:lnTo>
                <a:lnTo>
                  <a:pt x="584200" y="44450"/>
                </a:lnTo>
                <a:lnTo>
                  <a:pt x="584200" y="31750"/>
                </a:lnTo>
                <a:close/>
              </a:path>
              <a:path w="1449070" h="76200">
                <a:moveTo>
                  <a:pt x="609600" y="31750"/>
                </a:moveTo>
                <a:lnTo>
                  <a:pt x="596900" y="31750"/>
                </a:lnTo>
                <a:lnTo>
                  <a:pt x="59690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1449070" h="76200">
                <a:moveTo>
                  <a:pt x="635000" y="31750"/>
                </a:moveTo>
                <a:lnTo>
                  <a:pt x="622300" y="31750"/>
                </a:lnTo>
                <a:lnTo>
                  <a:pt x="622300" y="44450"/>
                </a:lnTo>
                <a:lnTo>
                  <a:pt x="635000" y="44450"/>
                </a:lnTo>
                <a:lnTo>
                  <a:pt x="635000" y="31750"/>
                </a:lnTo>
                <a:close/>
              </a:path>
              <a:path w="1449070" h="76200">
                <a:moveTo>
                  <a:pt x="660400" y="31750"/>
                </a:moveTo>
                <a:lnTo>
                  <a:pt x="647700" y="31750"/>
                </a:lnTo>
                <a:lnTo>
                  <a:pt x="647700" y="44450"/>
                </a:lnTo>
                <a:lnTo>
                  <a:pt x="660400" y="44450"/>
                </a:lnTo>
                <a:lnTo>
                  <a:pt x="660400" y="31750"/>
                </a:lnTo>
                <a:close/>
              </a:path>
              <a:path w="1449070" h="76200">
                <a:moveTo>
                  <a:pt x="685800" y="31750"/>
                </a:moveTo>
                <a:lnTo>
                  <a:pt x="673100" y="31750"/>
                </a:lnTo>
                <a:lnTo>
                  <a:pt x="673100" y="44450"/>
                </a:lnTo>
                <a:lnTo>
                  <a:pt x="685800" y="44450"/>
                </a:lnTo>
                <a:lnTo>
                  <a:pt x="685800" y="31750"/>
                </a:lnTo>
                <a:close/>
              </a:path>
              <a:path w="1449070" h="76200">
                <a:moveTo>
                  <a:pt x="711200" y="31750"/>
                </a:moveTo>
                <a:lnTo>
                  <a:pt x="698500" y="31750"/>
                </a:lnTo>
                <a:lnTo>
                  <a:pt x="698500" y="44450"/>
                </a:lnTo>
                <a:lnTo>
                  <a:pt x="711200" y="44450"/>
                </a:lnTo>
                <a:lnTo>
                  <a:pt x="711200" y="31750"/>
                </a:lnTo>
                <a:close/>
              </a:path>
              <a:path w="1449070" h="76200">
                <a:moveTo>
                  <a:pt x="736600" y="31750"/>
                </a:moveTo>
                <a:lnTo>
                  <a:pt x="723900" y="31750"/>
                </a:lnTo>
                <a:lnTo>
                  <a:pt x="723900" y="44450"/>
                </a:lnTo>
                <a:lnTo>
                  <a:pt x="736600" y="44450"/>
                </a:lnTo>
                <a:lnTo>
                  <a:pt x="736600" y="31750"/>
                </a:lnTo>
                <a:close/>
              </a:path>
              <a:path w="1449070" h="76200">
                <a:moveTo>
                  <a:pt x="762000" y="31750"/>
                </a:moveTo>
                <a:lnTo>
                  <a:pt x="749300" y="31750"/>
                </a:lnTo>
                <a:lnTo>
                  <a:pt x="749300" y="44450"/>
                </a:lnTo>
                <a:lnTo>
                  <a:pt x="762000" y="44450"/>
                </a:lnTo>
                <a:lnTo>
                  <a:pt x="762000" y="31750"/>
                </a:lnTo>
                <a:close/>
              </a:path>
              <a:path w="1449070" h="76200">
                <a:moveTo>
                  <a:pt x="787400" y="31750"/>
                </a:moveTo>
                <a:lnTo>
                  <a:pt x="774700" y="31750"/>
                </a:lnTo>
                <a:lnTo>
                  <a:pt x="774700" y="44450"/>
                </a:lnTo>
                <a:lnTo>
                  <a:pt x="787400" y="44450"/>
                </a:lnTo>
                <a:lnTo>
                  <a:pt x="787400" y="31750"/>
                </a:lnTo>
                <a:close/>
              </a:path>
              <a:path w="1449070" h="76200">
                <a:moveTo>
                  <a:pt x="812800" y="31750"/>
                </a:moveTo>
                <a:lnTo>
                  <a:pt x="800100" y="31750"/>
                </a:lnTo>
                <a:lnTo>
                  <a:pt x="800100" y="44450"/>
                </a:lnTo>
                <a:lnTo>
                  <a:pt x="812800" y="44450"/>
                </a:lnTo>
                <a:lnTo>
                  <a:pt x="812800" y="31750"/>
                </a:lnTo>
                <a:close/>
              </a:path>
              <a:path w="1449070" h="76200">
                <a:moveTo>
                  <a:pt x="838200" y="31750"/>
                </a:moveTo>
                <a:lnTo>
                  <a:pt x="825500" y="31750"/>
                </a:lnTo>
                <a:lnTo>
                  <a:pt x="825500" y="44450"/>
                </a:lnTo>
                <a:lnTo>
                  <a:pt x="838200" y="44450"/>
                </a:lnTo>
                <a:lnTo>
                  <a:pt x="838200" y="31750"/>
                </a:lnTo>
                <a:close/>
              </a:path>
              <a:path w="1449070" h="76200">
                <a:moveTo>
                  <a:pt x="863600" y="31750"/>
                </a:moveTo>
                <a:lnTo>
                  <a:pt x="850900" y="31750"/>
                </a:lnTo>
                <a:lnTo>
                  <a:pt x="850900" y="44450"/>
                </a:lnTo>
                <a:lnTo>
                  <a:pt x="863600" y="44450"/>
                </a:lnTo>
                <a:lnTo>
                  <a:pt x="863600" y="31750"/>
                </a:lnTo>
                <a:close/>
              </a:path>
              <a:path w="1449070" h="76200">
                <a:moveTo>
                  <a:pt x="889000" y="31750"/>
                </a:moveTo>
                <a:lnTo>
                  <a:pt x="876300" y="31750"/>
                </a:lnTo>
                <a:lnTo>
                  <a:pt x="876300" y="44450"/>
                </a:lnTo>
                <a:lnTo>
                  <a:pt x="889000" y="44450"/>
                </a:lnTo>
                <a:lnTo>
                  <a:pt x="889000" y="31750"/>
                </a:lnTo>
                <a:close/>
              </a:path>
              <a:path w="1449070" h="76200">
                <a:moveTo>
                  <a:pt x="914400" y="31750"/>
                </a:moveTo>
                <a:lnTo>
                  <a:pt x="901700" y="31750"/>
                </a:lnTo>
                <a:lnTo>
                  <a:pt x="901700" y="44450"/>
                </a:lnTo>
                <a:lnTo>
                  <a:pt x="914400" y="44450"/>
                </a:lnTo>
                <a:lnTo>
                  <a:pt x="914400" y="31750"/>
                </a:lnTo>
                <a:close/>
              </a:path>
              <a:path w="1449070" h="76200">
                <a:moveTo>
                  <a:pt x="939800" y="31750"/>
                </a:moveTo>
                <a:lnTo>
                  <a:pt x="927100" y="31750"/>
                </a:lnTo>
                <a:lnTo>
                  <a:pt x="927100" y="44450"/>
                </a:lnTo>
                <a:lnTo>
                  <a:pt x="939800" y="44450"/>
                </a:lnTo>
                <a:lnTo>
                  <a:pt x="939800" y="31750"/>
                </a:lnTo>
                <a:close/>
              </a:path>
              <a:path w="1449070" h="76200">
                <a:moveTo>
                  <a:pt x="965200" y="31750"/>
                </a:moveTo>
                <a:lnTo>
                  <a:pt x="952500" y="31750"/>
                </a:lnTo>
                <a:lnTo>
                  <a:pt x="952500" y="44450"/>
                </a:lnTo>
                <a:lnTo>
                  <a:pt x="965200" y="44450"/>
                </a:lnTo>
                <a:lnTo>
                  <a:pt x="965200" y="31750"/>
                </a:lnTo>
                <a:close/>
              </a:path>
              <a:path w="1449070" h="76200">
                <a:moveTo>
                  <a:pt x="990600" y="31750"/>
                </a:moveTo>
                <a:lnTo>
                  <a:pt x="977900" y="31750"/>
                </a:lnTo>
                <a:lnTo>
                  <a:pt x="977900" y="44450"/>
                </a:lnTo>
                <a:lnTo>
                  <a:pt x="990600" y="44450"/>
                </a:lnTo>
                <a:lnTo>
                  <a:pt x="990600" y="31750"/>
                </a:lnTo>
                <a:close/>
              </a:path>
              <a:path w="1449070" h="76200">
                <a:moveTo>
                  <a:pt x="1016000" y="31750"/>
                </a:moveTo>
                <a:lnTo>
                  <a:pt x="1003300" y="31750"/>
                </a:lnTo>
                <a:lnTo>
                  <a:pt x="1003300" y="44450"/>
                </a:lnTo>
                <a:lnTo>
                  <a:pt x="1016000" y="44450"/>
                </a:lnTo>
                <a:lnTo>
                  <a:pt x="1016000" y="31750"/>
                </a:lnTo>
                <a:close/>
              </a:path>
              <a:path w="1449070" h="76200">
                <a:moveTo>
                  <a:pt x="1041400" y="31750"/>
                </a:moveTo>
                <a:lnTo>
                  <a:pt x="1028700" y="31750"/>
                </a:lnTo>
                <a:lnTo>
                  <a:pt x="1028700" y="44450"/>
                </a:lnTo>
                <a:lnTo>
                  <a:pt x="1041400" y="44450"/>
                </a:lnTo>
                <a:lnTo>
                  <a:pt x="1041400" y="31750"/>
                </a:lnTo>
                <a:close/>
              </a:path>
              <a:path w="1449070" h="76200">
                <a:moveTo>
                  <a:pt x="1066800" y="31750"/>
                </a:moveTo>
                <a:lnTo>
                  <a:pt x="1054100" y="31750"/>
                </a:lnTo>
                <a:lnTo>
                  <a:pt x="1054100" y="44450"/>
                </a:lnTo>
                <a:lnTo>
                  <a:pt x="1066800" y="44450"/>
                </a:lnTo>
                <a:lnTo>
                  <a:pt x="1066800" y="31750"/>
                </a:lnTo>
                <a:close/>
              </a:path>
              <a:path w="1449070" h="76200">
                <a:moveTo>
                  <a:pt x="1092200" y="31750"/>
                </a:moveTo>
                <a:lnTo>
                  <a:pt x="1079500" y="31750"/>
                </a:lnTo>
                <a:lnTo>
                  <a:pt x="1079500" y="44450"/>
                </a:lnTo>
                <a:lnTo>
                  <a:pt x="1092200" y="44450"/>
                </a:lnTo>
                <a:lnTo>
                  <a:pt x="1092200" y="31750"/>
                </a:lnTo>
                <a:close/>
              </a:path>
              <a:path w="1449070" h="76200">
                <a:moveTo>
                  <a:pt x="1117600" y="31750"/>
                </a:moveTo>
                <a:lnTo>
                  <a:pt x="1104900" y="31750"/>
                </a:lnTo>
                <a:lnTo>
                  <a:pt x="1104900" y="44450"/>
                </a:lnTo>
                <a:lnTo>
                  <a:pt x="1117600" y="44450"/>
                </a:lnTo>
                <a:lnTo>
                  <a:pt x="1117600" y="31750"/>
                </a:lnTo>
                <a:close/>
              </a:path>
              <a:path w="1449070" h="76200">
                <a:moveTo>
                  <a:pt x="1143000" y="31750"/>
                </a:moveTo>
                <a:lnTo>
                  <a:pt x="1130300" y="31750"/>
                </a:lnTo>
                <a:lnTo>
                  <a:pt x="1130300" y="44450"/>
                </a:lnTo>
                <a:lnTo>
                  <a:pt x="1143000" y="44450"/>
                </a:lnTo>
                <a:lnTo>
                  <a:pt x="1143000" y="31750"/>
                </a:lnTo>
                <a:close/>
              </a:path>
              <a:path w="1449070" h="76200">
                <a:moveTo>
                  <a:pt x="1168400" y="31750"/>
                </a:moveTo>
                <a:lnTo>
                  <a:pt x="1155700" y="31750"/>
                </a:lnTo>
                <a:lnTo>
                  <a:pt x="1155700" y="44450"/>
                </a:lnTo>
                <a:lnTo>
                  <a:pt x="1168400" y="44450"/>
                </a:lnTo>
                <a:lnTo>
                  <a:pt x="1168400" y="31750"/>
                </a:lnTo>
                <a:close/>
              </a:path>
              <a:path w="1449070" h="76200">
                <a:moveTo>
                  <a:pt x="1193800" y="31750"/>
                </a:moveTo>
                <a:lnTo>
                  <a:pt x="1181100" y="31750"/>
                </a:lnTo>
                <a:lnTo>
                  <a:pt x="1181100" y="44450"/>
                </a:lnTo>
                <a:lnTo>
                  <a:pt x="1193800" y="44450"/>
                </a:lnTo>
                <a:lnTo>
                  <a:pt x="1193800" y="31750"/>
                </a:lnTo>
                <a:close/>
              </a:path>
              <a:path w="1449070" h="76200">
                <a:moveTo>
                  <a:pt x="1219200" y="31750"/>
                </a:moveTo>
                <a:lnTo>
                  <a:pt x="1206500" y="31750"/>
                </a:lnTo>
                <a:lnTo>
                  <a:pt x="1206500" y="44450"/>
                </a:lnTo>
                <a:lnTo>
                  <a:pt x="1219200" y="44450"/>
                </a:lnTo>
                <a:lnTo>
                  <a:pt x="1219200" y="31750"/>
                </a:lnTo>
                <a:close/>
              </a:path>
              <a:path w="1449070" h="76200">
                <a:moveTo>
                  <a:pt x="1244600" y="31750"/>
                </a:moveTo>
                <a:lnTo>
                  <a:pt x="1231900" y="31750"/>
                </a:lnTo>
                <a:lnTo>
                  <a:pt x="1231900" y="44450"/>
                </a:lnTo>
                <a:lnTo>
                  <a:pt x="1244600" y="44450"/>
                </a:lnTo>
                <a:lnTo>
                  <a:pt x="1244600" y="31750"/>
                </a:lnTo>
                <a:close/>
              </a:path>
              <a:path w="1449070" h="76200">
                <a:moveTo>
                  <a:pt x="1270000" y="31750"/>
                </a:moveTo>
                <a:lnTo>
                  <a:pt x="1257300" y="31750"/>
                </a:lnTo>
                <a:lnTo>
                  <a:pt x="1257300" y="44450"/>
                </a:lnTo>
                <a:lnTo>
                  <a:pt x="1270000" y="44450"/>
                </a:lnTo>
                <a:lnTo>
                  <a:pt x="1270000" y="31750"/>
                </a:lnTo>
                <a:close/>
              </a:path>
              <a:path w="1449070" h="76200">
                <a:moveTo>
                  <a:pt x="1295400" y="31750"/>
                </a:moveTo>
                <a:lnTo>
                  <a:pt x="1282700" y="31750"/>
                </a:lnTo>
                <a:lnTo>
                  <a:pt x="1282700" y="44450"/>
                </a:lnTo>
                <a:lnTo>
                  <a:pt x="1295400" y="44450"/>
                </a:lnTo>
                <a:lnTo>
                  <a:pt x="1295400" y="31750"/>
                </a:lnTo>
                <a:close/>
              </a:path>
              <a:path w="1449070" h="76200">
                <a:moveTo>
                  <a:pt x="1320800" y="31750"/>
                </a:moveTo>
                <a:lnTo>
                  <a:pt x="1308100" y="31750"/>
                </a:lnTo>
                <a:lnTo>
                  <a:pt x="1308100" y="44450"/>
                </a:lnTo>
                <a:lnTo>
                  <a:pt x="1320800" y="44450"/>
                </a:lnTo>
                <a:lnTo>
                  <a:pt x="1320800" y="31750"/>
                </a:lnTo>
                <a:close/>
              </a:path>
              <a:path w="1449070" h="76200">
                <a:moveTo>
                  <a:pt x="1346200" y="31750"/>
                </a:moveTo>
                <a:lnTo>
                  <a:pt x="1333500" y="31750"/>
                </a:lnTo>
                <a:lnTo>
                  <a:pt x="1333500" y="44450"/>
                </a:lnTo>
                <a:lnTo>
                  <a:pt x="1346200" y="44450"/>
                </a:lnTo>
                <a:lnTo>
                  <a:pt x="1346200" y="31750"/>
                </a:lnTo>
                <a:close/>
              </a:path>
              <a:path w="1449070" h="76200">
                <a:moveTo>
                  <a:pt x="1371600" y="31750"/>
                </a:moveTo>
                <a:lnTo>
                  <a:pt x="1358900" y="31750"/>
                </a:lnTo>
                <a:lnTo>
                  <a:pt x="1358900" y="44450"/>
                </a:lnTo>
                <a:lnTo>
                  <a:pt x="1371600" y="44450"/>
                </a:lnTo>
                <a:lnTo>
                  <a:pt x="1371600" y="31750"/>
                </a:lnTo>
                <a:close/>
              </a:path>
              <a:path w="1449070" h="76200">
                <a:moveTo>
                  <a:pt x="1410843" y="0"/>
                </a:moveTo>
                <a:lnTo>
                  <a:pt x="1396049" y="2988"/>
                </a:lnTo>
                <a:lnTo>
                  <a:pt x="1383934" y="11144"/>
                </a:lnTo>
                <a:lnTo>
                  <a:pt x="1375749" y="23252"/>
                </a:lnTo>
                <a:lnTo>
                  <a:pt x="1372743" y="38100"/>
                </a:lnTo>
                <a:lnTo>
                  <a:pt x="1375749" y="52947"/>
                </a:lnTo>
                <a:lnTo>
                  <a:pt x="1383934" y="65055"/>
                </a:lnTo>
                <a:lnTo>
                  <a:pt x="1396049" y="73211"/>
                </a:lnTo>
                <a:lnTo>
                  <a:pt x="1410843" y="76200"/>
                </a:lnTo>
                <a:lnTo>
                  <a:pt x="1425690" y="73211"/>
                </a:lnTo>
                <a:lnTo>
                  <a:pt x="1437798" y="65055"/>
                </a:lnTo>
                <a:lnTo>
                  <a:pt x="1445954" y="52947"/>
                </a:lnTo>
                <a:lnTo>
                  <a:pt x="1447664" y="44450"/>
                </a:lnTo>
                <a:lnTo>
                  <a:pt x="1384300" y="44450"/>
                </a:lnTo>
                <a:lnTo>
                  <a:pt x="1384300" y="31750"/>
                </a:lnTo>
                <a:lnTo>
                  <a:pt x="1447664" y="31750"/>
                </a:lnTo>
                <a:lnTo>
                  <a:pt x="1445954" y="23252"/>
                </a:lnTo>
                <a:lnTo>
                  <a:pt x="1437798" y="11144"/>
                </a:lnTo>
                <a:lnTo>
                  <a:pt x="1425690" y="2988"/>
                </a:lnTo>
                <a:lnTo>
                  <a:pt x="1410843" y="0"/>
                </a:lnTo>
                <a:close/>
              </a:path>
              <a:path w="1449070" h="76200">
                <a:moveTo>
                  <a:pt x="1397000" y="31750"/>
                </a:moveTo>
                <a:lnTo>
                  <a:pt x="1384300" y="31750"/>
                </a:lnTo>
                <a:lnTo>
                  <a:pt x="1384300" y="44450"/>
                </a:lnTo>
                <a:lnTo>
                  <a:pt x="1397000" y="44450"/>
                </a:lnTo>
                <a:lnTo>
                  <a:pt x="1397000" y="31750"/>
                </a:lnTo>
                <a:close/>
              </a:path>
              <a:path w="1449070" h="76200">
                <a:moveTo>
                  <a:pt x="1409700" y="31750"/>
                </a:moveTo>
                <a:lnTo>
                  <a:pt x="1397000" y="31750"/>
                </a:lnTo>
                <a:lnTo>
                  <a:pt x="1397000" y="44450"/>
                </a:lnTo>
                <a:lnTo>
                  <a:pt x="1409700" y="44450"/>
                </a:lnTo>
                <a:lnTo>
                  <a:pt x="1409700" y="31750"/>
                </a:lnTo>
                <a:close/>
              </a:path>
              <a:path w="1449070" h="76200">
                <a:moveTo>
                  <a:pt x="1410843" y="31750"/>
                </a:moveTo>
                <a:lnTo>
                  <a:pt x="1409700" y="31750"/>
                </a:lnTo>
                <a:lnTo>
                  <a:pt x="1409700" y="44450"/>
                </a:lnTo>
                <a:lnTo>
                  <a:pt x="1410843" y="44450"/>
                </a:lnTo>
                <a:lnTo>
                  <a:pt x="1410843" y="31750"/>
                </a:lnTo>
                <a:close/>
              </a:path>
              <a:path w="1449070" h="76200">
                <a:moveTo>
                  <a:pt x="1447664" y="31750"/>
                </a:moveTo>
                <a:lnTo>
                  <a:pt x="1410843" y="31750"/>
                </a:lnTo>
                <a:lnTo>
                  <a:pt x="1410843" y="44450"/>
                </a:lnTo>
                <a:lnTo>
                  <a:pt x="1447664" y="44450"/>
                </a:lnTo>
                <a:lnTo>
                  <a:pt x="1448943" y="38100"/>
                </a:lnTo>
                <a:lnTo>
                  <a:pt x="144766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65247" y="4936997"/>
            <a:ext cx="11988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Auto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Location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92423" y="4094988"/>
            <a:ext cx="76200" cy="779780"/>
          </a:xfrm>
          <a:custGeom>
            <a:avLst/>
            <a:gdLst/>
            <a:ahLst/>
            <a:cxnLst/>
            <a:rect l="l" t="t" r="r" b="b"/>
            <a:pathLst>
              <a:path w="76200" h="779779">
                <a:moveTo>
                  <a:pt x="31750" y="74921"/>
                </a:moveTo>
                <a:lnTo>
                  <a:pt x="31750" y="76200"/>
                </a:lnTo>
                <a:lnTo>
                  <a:pt x="38100" y="76200"/>
                </a:lnTo>
                <a:lnTo>
                  <a:pt x="31750" y="74921"/>
                </a:lnTo>
                <a:close/>
              </a:path>
              <a:path w="76200" h="779779">
                <a:moveTo>
                  <a:pt x="44450" y="63500"/>
                </a:moveTo>
                <a:lnTo>
                  <a:pt x="31750" y="63500"/>
                </a:lnTo>
                <a:lnTo>
                  <a:pt x="31750" y="74921"/>
                </a:lnTo>
                <a:lnTo>
                  <a:pt x="38100" y="76200"/>
                </a:lnTo>
                <a:lnTo>
                  <a:pt x="44450" y="74921"/>
                </a:lnTo>
                <a:lnTo>
                  <a:pt x="44450" y="63500"/>
                </a:lnTo>
                <a:close/>
              </a:path>
              <a:path w="76200" h="779779">
                <a:moveTo>
                  <a:pt x="44450" y="74921"/>
                </a:moveTo>
                <a:lnTo>
                  <a:pt x="38100" y="76200"/>
                </a:lnTo>
                <a:lnTo>
                  <a:pt x="44450" y="76200"/>
                </a:lnTo>
                <a:lnTo>
                  <a:pt x="44450" y="74921"/>
                </a:lnTo>
                <a:close/>
              </a:path>
              <a:path w="76200" h="779779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1750" y="74921"/>
                </a:lnTo>
                <a:lnTo>
                  <a:pt x="31750" y="63500"/>
                </a:lnTo>
                <a:lnTo>
                  <a:pt x="66103" y="63500"/>
                </a:lnTo>
                <a:lnTo>
                  <a:pt x="73211" y="52947"/>
                </a:lnTo>
                <a:lnTo>
                  <a:pt x="73643" y="50800"/>
                </a:lnTo>
                <a:lnTo>
                  <a:pt x="31750" y="50800"/>
                </a:lnTo>
                <a:lnTo>
                  <a:pt x="31750" y="38100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76200" h="779779">
                <a:moveTo>
                  <a:pt x="66103" y="63500"/>
                </a:moveTo>
                <a:lnTo>
                  <a:pt x="44450" y="63500"/>
                </a:lnTo>
                <a:lnTo>
                  <a:pt x="44450" y="74921"/>
                </a:lnTo>
                <a:lnTo>
                  <a:pt x="52947" y="73211"/>
                </a:lnTo>
                <a:lnTo>
                  <a:pt x="65055" y="65055"/>
                </a:lnTo>
                <a:lnTo>
                  <a:pt x="66103" y="63500"/>
                </a:lnTo>
                <a:close/>
              </a:path>
              <a:path w="76200" h="779779">
                <a:moveTo>
                  <a:pt x="44450" y="38100"/>
                </a:moveTo>
                <a:lnTo>
                  <a:pt x="31750" y="38100"/>
                </a:lnTo>
                <a:lnTo>
                  <a:pt x="31750" y="50800"/>
                </a:lnTo>
                <a:lnTo>
                  <a:pt x="44450" y="50800"/>
                </a:lnTo>
                <a:lnTo>
                  <a:pt x="44450" y="38100"/>
                </a:lnTo>
                <a:close/>
              </a:path>
              <a:path w="76200" h="779779">
                <a:moveTo>
                  <a:pt x="76200" y="38100"/>
                </a:moveTo>
                <a:lnTo>
                  <a:pt x="44450" y="38100"/>
                </a:lnTo>
                <a:lnTo>
                  <a:pt x="44450" y="50800"/>
                </a:lnTo>
                <a:lnTo>
                  <a:pt x="73643" y="50800"/>
                </a:lnTo>
                <a:lnTo>
                  <a:pt x="76200" y="38100"/>
                </a:lnTo>
                <a:close/>
              </a:path>
              <a:path w="76200" h="779779">
                <a:moveTo>
                  <a:pt x="44450" y="88900"/>
                </a:moveTo>
                <a:lnTo>
                  <a:pt x="31750" y="88900"/>
                </a:lnTo>
                <a:lnTo>
                  <a:pt x="31750" y="101600"/>
                </a:lnTo>
                <a:lnTo>
                  <a:pt x="44450" y="101600"/>
                </a:lnTo>
                <a:lnTo>
                  <a:pt x="44450" y="88900"/>
                </a:lnTo>
                <a:close/>
              </a:path>
              <a:path w="76200" h="779779">
                <a:moveTo>
                  <a:pt x="44450" y="114300"/>
                </a:moveTo>
                <a:lnTo>
                  <a:pt x="31750" y="114300"/>
                </a:lnTo>
                <a:lnTo>
                  <a:pt x="31750" y="127000"/>
                </a:lnTo>
                <a:lnTo>
                  <a:pt x="44450" y="127000"/>
                </a:lnTo>
                <a:lnTo>
                  <a:pt x="44450" y="114300"/>
                </a:lnTo>
                <a:close/>
              </a:path>
              <a:path w="76200" h="779779">
                <a:moveTo>
                  <a:pt x="44450" y="139700"/>
                </a:moveTo>
                <a:lnTo>
                  <a:pt x="31750" y="139700"/>
                </a:lnTo>
                <a:lnTo>
                  <a:pt x="31750" y="152400"/>
                </a:lnTo>
                <a:lnTo>
                  <a:pt x="44450" y="152400"/>
                </a:lnTo>
                <a:lnTo>
                  <a:pt x="44450" y="139700"/>
                </a:lnTo>
                <a:close/>
              </a:path>
              <a:path w="76200" h="779779">
                <a:moveTo>
                  <a:pt x="44450" y="165100"/>
                </a:moveTo>
                <a:lnTo>
                  <a:pt x="31750" y="165100"/>
                </a:lnTo>
                <a:lnTo>
                  <a:pt x="31750" y="177800"/>
                </a:lnTo>
                <a:lnTo>
                  <a:pt x="44450" y="177800"/>
                </a:lnTo>
                <a:lnTo>
                  <a:pt x="44450" y="165100"/>
                </a:lnTo>
                <a:close/>
              </a:path>
              <a:path w="76200" h="779779">
                <a:moveTo>
                  <a:pt x="44450" y="190500"/>
                </a:moveTo>
                <a:lnTo>
                  <a:pt x="31750" y="190500"/>
                </a:lnTo>
                <a:lnTo>
                  <a:pt x="31750" y="203200"/>
                </a:lnTo>
                <a:lnTo>
                  <a:pt x="44450" y="203200"/>
                </a:lnTo>
                <a:lnTo>
                  <a:pt x="44450" y="190500"/>
                </a:lnTo>
                <a:close/>
              </a:path>
              <a:path w="76200" h="779779">
                <a:moveTo>
                  <a:pt x="44450" y="215900"/>
                </a:moveTo>
                <a:lnTo>
                  <a:pt x="31750" y="215900"/>
                </a:lnTo>
                <a:lnTo>
                  <a:pt x="31750" y="228600"/>
                </a:lnTo>
                <a:lnTo>
                  <a:pt x="44450" y="228600"/>
                </a:lnTo>
                <a:lnTo>
                  <a:pt x="44450" y="215900"/>
                </a:lnTo>
                <a:close/>
              </a:path>
              <a:path w="76200" h="779779">
                <a:moveTo>
                  <a:pt x="44450" y="241300"/>
                </a:moveTo>
                <a:lnTo>
                  <a:pt x="31750" y="241300"/>
                </a:lnTo>
                <a:lnTo>
                  <a:pt x="31750" y="254000"/>
                </a:lnTo>
                <a:lnTo>
                  <a:pt x="44450" y="254000"/>
                </a:lnTo>
                <a:lnTo>
                  <a:pt x="44450" y="241300"/>
                </a:lnTo>
                <a:close/>
              </a:path>
              <a:path w="76200" h="779779">
                <a:moveTo>
                  <a:pt x="44450" y="266700"/>
                </a:moveTo>
                <a:lnTo>
                  <a:pt x="31750" y="266700"/>
                </a:lnTo>
                <a:lnTo>
                  <a:pt x="31750" y="279400"/>
                </a:lnTo>
                <a:lnTo>
                  <a:pt x="44450" y="279400"/>
                </a:lnTo>
                <a:lnTo>
                  <a:pt x="44450" y="266700"/>
                </a:lnTo>
                <a:close/>
              </a:path>
              <a:path w="76200" h="779779">
                <a:moveTo>
                  <a:pt x="44450" y="292100"/>
                </a:moveTo>
                <a:lnTo>
                  <a:pt x="31750" y="292100"/>
                </a:lnTo>
                <a:lnTo>
                  <a:pt x="31750" y="304800"/>
                </a:lnTo>
                <a:lnTo>
                  <a:pt x="44450" y="304800"/>
                </a:lnTo>
                <a:lnTo>
                  <a:pt x="44450" y="292100"/>
                </a:lnTo>
                <a:close/>
              </a:path>
              <a:path w="76200" h="779779">
                <a:moveTo>
                  <a:pt x="44450" y="317500"/>
                </a:moveTo>
                <a:lnTo>
                  <a:pt x="31750" y="317500"/>
                </a:lnTo>
                <a:lnTo>
                  <a:pt x="31750" y="330200"/>
                </a:lnTo>
                <a:lnTo>
                  <a:pt x="44450" y="330200"/>
                </a:lnTo>
                <a:lnTo>
                  <a:pt x="44450" y="317500"/>
                </a:lnTo>
                <a:close/>
              </a:path>
              <a:path w="76200" h="779779">
                <a:moveTo>
                  <a:pt x="44450" y="342900"/>
                </a:moveTo>
                <a:lnTo>
                  <a:pt x="31750" y="342900"/>
                </a:lnTo>
                <a:lnTo>
                  <a:pt x="31750" y="355600"/>
                </a:lnTo>
                <a:lnTo>
                  <a:pt x="44450" y="355600"/>
                </a:lnTo>
                <a:lnTo>
                  <a:pt x="44450" y="342900"/>
                </a:lnTo>
                <a:close/>
              </a:path>
              <a:path w="76200" h="779779">
                <a:moveTo>
                  <a:pt x="44450" y="368300"/>
                </a:moveTo>
                <a:lnTo>
                  <a:pt x="31750" y="368300"/>
                </a:lnTo>
                <a:lnTo>
                  <a:pt x="31750" y="381000"/>
                </a:lnTo>
                <a:lnTo>
                  <a:pt x="44450" y="381000"/>
                </a:lnTo>
                <a:lnTo>
                  <a:pt x="44450" y="368300"/>
                </a:lnTo>
                <a:close/>
              </a:path>
              <a:path w="76200" h="779779">
                <a:moveTo>
                  <a:pt x="44450" y="393700"/>
                </a:moveTo>
                <a:lnTo>
                  <a:pt x="31750" y="393700"/>
                </a:lnTo>
                <a:lnTo>
                  <a:pt x="31750" y="406400"/>
                </a:lnTo>
                <a:lnTo>
                  <a:pt x="44450" y="406400"/>
                </a:lnTo>
                <a:lnTo>
                  <a:pt x="44450" y="393700"/>
                </a:lnTo>
                <a:close/>
              </a:path>
              <a:path w="76200" h="779779">
                <a:moveTo>
                  <a:pt x="44450" y="419100"/>
                </a:moveTo>
                <a:lnTo>
                  <a:pt x="31750" y="419100"/>
                </a:lnTo>
                <a:lnTo>
                  <a:pt x="31750" y="431800"/>
                </a:lnTo>
                <a:lnTo>
                  <a:pt x="44450" y="431800"/>
                </a:lnTo>
                <a:lnTo>
                  <a:pt x="44450" y="419100"/>
                </a:lnTo>
                <a:close/>
              </a:path>
              <a:path w="76200" h="779779">
                <a:moveTo>
                  <a:pt x="44450" y="444500"/>
                </a:moveTo>
                <a:lnTo>
                  <a:pt x="31750" y="444500"/>
                </a:lnTo>
                <a:lnTo>
                  <a:pt x="31750" y="457200"/>
                </a:lnTo>
                <a:lnTo>
                  <a:pt x="44450" y="457200"/>
                </a:lnTo>
                <a:lnTo>
                  <a:pt x="44450" y="444500"/>
                </a:lnTo>
                <a:close/>
              </a:path>
              <a:path w="76200" h="779779">
                <a:moveTo>
                  <a:pt x="44450" y="469900"/>
                </a:moveTo>
                <a:lnTo>
                  <a:pt x="31750" y="469900"/>
                </a:lnTo>
                <a:lnTo>
                  <a:pt x="31750" y="482600"/>
                </a:lnTo>
                <a:lnTo>
                  <a:pt x="44450" y="482600"/>
                </a:lnTo>
                <a:lnTo>
                  <a:pt x="44450" y="469900"/>
                </a:lnTo>
                <a:close/>
              </a:path>
              <a:path w="76200" h="779779">
                <a:moveTo>
                  <a:pt x="44450" y="495300"/>
                </a:moveTo>
                <a:lnTo>
                  <a:pt x="31750" y="495300"/>
                </a:lnTo>
                <a:lnTo>
                  <a:pt x="31750" y="508000"/>
                </a:lnTo>
                <a:lnTo>
                  <a:pt x="44450" y="508000"/>
                </a:lnTo>
                <a:lnTo>
                  <a:pt x="44450" y="495300"/>
                </a:lnTo>
                <a:close/>
              </a:path>
              <a:path w="76200" h="779779">
                <a:moveTo>
                  <a:pt x="44450" y="520700"/>
                </a:moveTo>
                <a:lnTo>
                  <a:pt x="31750" y="520700"/>
                </a:lnTo>
                <a:lnTo>
                  <a:pt x="31750" y="533400"/>
                </a:lnTo>
                <a:lnTo>
                  <a:pt x="44450" y="533400"/>
                </a:lnTo>
                <a:lnTo>
                  <a:pt x="44450" y="520700"/>
                </a:lnTo>
                <a:close/>
              </a:path>
              <a:path w="76200" h="779779">
                <a:moveTo>
                  <a:pt x="44450" y="546100"/>
                </a:moveTo>
                <a:lnTo>
                  <a:pt x="31750" y="546100"/>
                </a:lnTo>
                <a:lnTo>
                  <a:pt x="31750" y="558800"/>
                </a:lnTo>
                <a:lnTo>
                  <a:pt x="44450" y="558800"/>
                </a:lnTo>
                <a:lnTo>
                  <a:pt x="44450" y="546100"/>
                </a:lnTo>
                <a:close/>
              </a:path>
              <a:path w="76200" h="779779">
                <a:moveTo>
                  <a:pt x="44450" y="571500"/>
                </a:moveTo>
                <a:lnTo>
                  <a:pt x="31750" y="571500"/>
                </a:lnTo>
                <a:lnTo>
                  <a:pt x="31750" y="584200"/>
                </a:lnTo>
                <a:lnTo>
                  <a:pt x="44450" y="584200"/>
                </a:lnTo>
                <a:lnTo>
                  <a:pt x="44450" y="571500"/>
                </a:lnTo>
                <a:close/>
              </a:path>
              <a:path w="76200" h="779779">
                <a:moveTo>
                  <a:pt x="44450" y="596900"/>
                </a:moveTo>
                <a:lnTo>
                  <a:pt x="31750" y="596900"/>
                </a:lnTo>
                <a:lnTo>
                  <a:pt x="31750" y="609600"/>
                </a:lnTo>
                <a:lnTo>
                  <a:pt x="44450" y="609600"/>
                </a:lnTo>
                <a:lnTo>
                  <a:pt x="44450" y="596900"/>
                </a:lnTo>
                <a:close/>
              </a:path>
              <a:path w="76200" h="779779">
                <a:moveTo>
                  <a:pt x="44450" y="622300"/>
                </a:moveTo>
                <a:lnTo>
                  <a:pt x="31750" y="622300"/>
                </a:lnTo>
                <a:lnTo>
                  <a:pt x="31750" y="635000"/>
                </a:lnTo>
                <a:lnTo>
                  <a:pt x="44450" y="635000"/>
                </a:lnTo>
                <a:lnTo>
                  <a:pt x="44450" y="622300"/>
                </a:lnTo>
                <a:close/>
              </a:path>
              <a:path w="76200" h="779779">
                <a:moveTo>
                  <a:pt x="44450" y="647700"/>
                </a:moveTo>
                <a:lnTo>
                  <a:pt x="31750" y="647700"/>
                </a:lnTo>
                <a:lnTo>
                  <a:pt x="31750" y="660400"/>
                </a:lnTo>
                <a:lnTo>
                  <a:pt x="44450" y="660400"/>
                </a:lnTo>
                <a:lnTo>
                  <a:pt x="44450" y="647700"/>
                </a:lnTo>
                <a:close/>
              </a:path>
              <a:path w="76200" h="779779">
                <a:moveTo>
                  <a:pt x="44450" y="673100"/>
                </a:moveTo>
                <a:lnTo>
                  <a:pt x="31750" y="673100"/>
                </a:lnTo>
                <a:lnTo>
                  <a:pt x="31750" y="685800"/>
                </a:lnTo>
                <a:lnTo>
                  <a:pt x="44450" y="685800"/>
                </a:lnTo>
                <a:lnTo>
                  <a:pt x="44450" y="673100"/>
                </a:lnTo>
                <a:close/>
              </a:path>
              <a:path w="76200" h="779779">
                <a:moveTo>
                  <a:pt x="31750" y="704477"/>
                </a:moveTo>
                <a:lnTo>
                  <a:pt x="23252" y="706187"/>
                </a:lnTo>
                <a:lnTo>
                  <a:pt x="11144" y="714343"/>
                </a:lnTo>
                <a:lnTo>
                  <a:pt x="2988" y="726451"/>
                </a:lnTo>
                <a:lnTo>
                  <a:pt x="0" y="741299"/>
                </a:lnTo>
                <a:lnTo>
                  <a:pt x="2988" y="756146"/>
                </a:lnTo>
                <a:lnTo>
                  <a:pt x="11144" y="768254"/>
                </a:lnTo>
                <a:lnTo>
                  <a:pt x="23252" y="776410"/>
                </a:lnTo>
                <a:lnTo>
                  <a:pt x="38100" y="779399"/>
                </a:lnTo>
                <a:lnTo>
                  <a:pt x="52947" y="776410"/>
                </a:lnTo>
                <a:lnTo>
                  <a:pt x="65055" y="768254"/>
                </a:lnTo>
                <a:lnTo>
                  <a:pt x="73211" y="756146"/>
                </a:lnTo>
                <a:lnTo>
                  <a:pt x="76200" y="741299"/>
                </a:lnTo>
                <a:lnTo>
                  <a:pt x="75254" y="736600"/>
                </a:lnTo>
                <a:lnTo>
                  <a:pt x="31750" y="736600"/>
                </a:lnTo>
                <a:lnTo>
                  <a:pt x="31750" y="723900"/>
                </a:lnTo>
                <a:lnTo>
                  <a:pt x="71492" y="723900"/>
                </a:lnTo>
                <a:lnTo>
                  <a:pt x="65055" y="714343"/>
                </a:lnTo>
                <a:lnTo>
                  <a:pt x="60389" y="711200"/>
                </a:lnTo>
                <a:lnTo>
                  <a:pt x="31750" y="711200"/>
                </a:lnTo>
                <a:lnTo>
                  <a:pt x="31750" y="704477"/>
                </a:lnTo>
                <a:close/>
              </a:path>
              <a:path w="76200" h="779779">
                <a:moveTo>
                  <a:pt x="44450" y="723900"/>
                </a:moveTo>
                <a:lnTo>
                  <a:pt x="31750" y="723900"/>
                </a:lnTo>
                <a:lnTo>
                  <a:pt x="31750" y="736600"/>
                </a:lnTo>
                <a:lnTo>
                  <a:pt x="44450" y="736600"/>
                </a:lnTo>
                <a:lnTo>
                  <a:pt x="44450" y="723900"/>
                </a:lnTo>
                <a:close/>
              </a:path>
              <a:path w="76200" h="779779">
                <a:moveTo>
                  <a:pt x="71492" y="723900"/>
                </a:moveTo>
                <a:lnTo>
                  <a:pt x="44450" y="723900"/>
                </a:lnTo>
                <a:lnTo>
                  <a:pt x="44450" y="736600"/>
                </a:lnTo>
                <a:lnTo>
                  <a:pt x="75254" y="736600"/>
                </a:lnTo>
                <a:lnTo>
                  <a:pt x="73211" y="726451"/>
                </a:lnTo>
                <a:lnTo>
                  <a:pt x="71492" y="723900"/>
                </a:lnTo>
                <a:close/>
              </a:path>
              <a:path w="76200" h="779779">
                <a:moveTo>
                  <a:pt x="38100" y="703199"/>
                </a:moveTo>
                <a:lnTo>
                  <a:pt x="31750" y="704477"/>
                </a:lnTo>
                <a:lnTo>
                  <a:pt x="31750" y="711200"/>
                </a:lnTo>
                <a:lnTo>
                  <a:pt x="44450" y="711200"/>
                </a:lnTo>
                <a:lnTo>
                  <a:pt x="44450" y="704477"/>
                </a:lnTo>
                <a:lnTo>
                  <a:pt x="38100" y="703199"/>
                </a:lnTo>
                <a:close/>
              </a:path>
              <a:path w="76200" h="779779">
                <a:moveTo>
                  <a:pt x="44450" y="704477"/>
                </a:moveTo>
                <a:lnTo>
                  <a:pt x="44450" y="711200"/>
                </a:lnTo>
                <a:lnTo>
                  <a:pt x="60389" y="711200"/>
                </a:lnTo>
                <a:lnTo>
                  <a:pt x="52947" y="706187"/>
                </a:lnTo>
                <a:lnTo>
                  <a:pt x="44450" y="704477"/>
                </a:lnTo>
                <a:close/>
              </a:path>
              <a:path w="76200" h="779779">
                <a:moveTo>
                  <a:pt x="44450" y="698500"/>
                </a:moveTo>
                <a:lnTo>
                  <a:pt x="31750" y="698500"/>
                </a:lnTo>
                <a:lnTo>
                  <a:pt x="31750" y="704477"/>
                </a:lnTo>
                <a:lnTo>
                  <a:pt x="38100" y="703199"/>
                </a:lnTo>
                <a:lnTo>
                  <a:pt x="44450" y="703199"/>
                </a:lnTo>
                <a:lnTo>
                  <a:pt x="44450" y="698500"/>
                </a:lnTo>
                <a:close/>
              </a:path>
              <a:path w="76200" h="779779">
                <a:moveTo>
                  <a:pt x="44450" y="703199"/>
                </a:moveTo>
                <a:lnTo>
                  <a:pt x="38100" y="703199"/>
                </a:lnTo>
                <a:lnTo>
                  <a:pt x="44450" y="704477"/>
                </a:lnTo>
                <a:lnTo>
                  <a:pt x="44450" y="703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32857" y="2693035"/>
            <a:ext cx="10401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Manual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City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65060" y="2049525"/>
            <a:ext cx="411480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24790" algn="l"/>
              </a:tabLst>
            </a:pPr>
            <a:r>
              <a:rPr sz="1600" dirty="0">
                <a:latin typeface="Times New Roman"/>
                <a:cs typeface="Times New Roman"/>
              </a:rPr>
              <a:t>After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 login when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user </a:t>
            </a:r>
            <a:r>
              <a:rPr sz="1600" dirty="0">
                <a:latin typeface="Times New Roman"/>
                <a:cs typeface="Times New Roman"/>
              </a:rPr>
              <a:t>visit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section this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application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automatically</a:t>
            </a:r>
            <a:r>
              <a:rPr sz="1600" dirty="0">
                <a:latin typeface="Times New Roman"/>
                <a:cs typeface="Times New Roman"/>
              </a:rPr>
              <a:t> detect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current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location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display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weather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report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65060" y="3025267"/>
            <a:ext cx="4116704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35585" algn="l"/>
              </a:tabLst>
            </a:pPr>
            <a:r>
              <a:rPr sz="1600" spc="-5" dirty="0">
                <a:latin typeface="Times New Roman"/>
                <a:cs typeface="Times New Roman"/>
              </a:rPr>
              <a:t>if </a:t>
            </a:r>
            <a:r>
              <a:rPr sz="1600" dirty="0">
                <a:latin typeface="Times New Roman"/>
                <a:cs typeface="Times New Roman"/>
              </a:rPr>
              <a:t>user </a:t>
            </a:r>
            <a:r>
              <a:rPr sz="1600" spc="-5" dirty="0">
                <a:latin typeface="Times New Roman"/>
                <a:cs typeface="Times New Roman"/>
              </a:rPr>
              <a:t>want </a:t>
            </a:r>
            <a:r>
              <a:rPr sz="1600" dirty="0">
                <a:latin typeface="Times New Roman"/>
                <a:cs typeface="Times New Roman"/>
              </a:rPr>
              <a:t>search </a:t>
            </a:r>
            <a:r>
              <a:rPr sz="1600" spc="-5" dirty="0">
                <a:latin typeface="Times New Roman"/>
                <a:cs typeface="Times New Roman"/>
              </a:rPr>
              <a:t>weather </a:t>
            </a:r>
            <a:r>
              <a:rPr sz="1600" dirty="0">
                <a:latin typeface="Times New Roman"/>
                <a:cs typeface="Times New Roman"/>
              </a:rPr>
              <a:t>report of </a:t>
            </a:r>
            <a:r>
              <a:rPr sz="1600" spc="-5" dirty="0">
                <a:latin typeface="Times New Roman"/>
                <a:cs typeface="Times New Roman"/>
              </a:rPr>
              <a:t>another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location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then</a:t>
            </a:r>
            <a:r>
              <a:rPr sz="1600" dirty="0">
                <a:latin typeface="Times New Roman"/>
                <a:cs typeface="Times New Roman"/>
              </a:rPr>
              <a:t> they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can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simply</a:t>
            </a:r>
            <a:r>
              <a:rPr sz="1600" spc="4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search</a:t>
            </a:r>
            <a:r>
              <a:rPr sz="1600" spc="4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providing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location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name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420479" y="0"/>
            <a:ext cx="2778125" cy="2596515"/>
            <a:chOff x="9420479" y="0"/>
            <a:chExt cx="2778125" cy="2596515"/>
          </a:xfrm>
        </p:grpSpPr>
        <p:sp>
          <p:nvSpPr>
            <p:cNvPr id="17" name="object 17"/>
            <p:cNvSpPr/>
            <p:nvPr/>
          </p:nvSpPr>
          <p:spPr>
            <a:xfrm>
              <a:off x="11079480" y="374904"/>
              <a:ext cx="1112520" cy="2212975"/>
            </a:xfrm>
            <a:custGeom>
              <a:avLst/>
              <a:gdLst/>
              <a:ahLst/>
              <a:cxnLst/>
              <a:rect l="l" t="t" r="r" b="b"/>
              <a:pathLst>
                <a:path w="1112520" h="2212975">
                  <a:moveTo>
                    <a:pt x="1112520" y="0"/>
                  </a:moveTo>
                  <a:lnTo>
                    <a:pt x="0" y="1106424"/>
                  </a:lnTo>
                  <a:lnTo>
                    <a:pt x="1112520" y="2212848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079480" y="374904"/>
              <a:ext cx="1112520" cy="2212975"/>
            </a:xfrm>
            <a:custGeom>
              <a:avLst/>
              <a:gdLst/>
              <a:ahLst/>
              <a:cxnLst/>
              <a:rect l="l" t="t" r="r" b="b"/>
              <a:pathLst>
                <a:path w="1112520" h="2212975">
                  <a:moveTo>
                    <a:pt x="1112520" y="2212848"/>
                  </a:moveTo>
                  <a:lnTo>
                    <a:pt x="0" y="1106424"/>
                  </a:lnTo>
                  <a:lnTo>
                    <a:pt x="1112520" y="0"/>
                  </a:lnTo>
                  <a:lnTo>
                    <a:pt x="1112520" y="2212848"/>
                  </a:lnTo>
                </a:path>
              </a:pathLst>
            </a:custGeom>
            <a:ln w="12700">
              <a:solidFill>
                <a:srgbClr val="F8D3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426829" y="4063"/>
              <a:ext cx="1617980" cy="811530"/>
            </a:xfrm>
            <a:custGeom>
              <a:avLst/>
              <a:gdLst/>
              <a:ahLst/>
              <a:cxnLst/>
              <a:rect l="l" t="t" r="r" b="b"/>
              <a:pathLst>
                <a:path w="1617979" h="811530">
                  <a:moveTo>
                    <a:pt x="1617599" y="0"/>
                  </a:moveTo>
                  <a:lnTo>
                    <a:pt x="0" y="4952"/>
                  </a:lnTo>
                  <a:lnTo>
                    <a:pt x="806323" y="811275"/>
                  </a:lnTo>
                  <a:lnTo>
                    <a:pt x="1617599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426829" y="4063"/>
              <a:ext cx="1617980" cy="811530"/>
            </a:xfrm>
            <a:custGeom>
              <a:avLst/>
              <a:gdLst/>
              <a:ahLst/>
              <a:cxnLst/>
              <a:rect l="l" t="t" r="r" b="b"/>
              <a:pathLst>
                <a:path w="1617979" h="811530">
                  <a:moveTo>
                    <a:pt x="806323" y="811275"/>
                  </a:moveTo>
                  <a:lnTo>
                    <a:pt x="0" y="4952"/>
                  </a:lnTo>
                  <a:lnTo>
                    <a:pt x="1617599" y="0"/>
                  </a:lnTo>
                  <a:lnTo>
                    <a:pt x="806323" y="811275"/>
                  </a:lnTo>
                  <a:close/>
                </a:path>
              </a:pathLst>
            </a:custGeom>
            <a:ln w="1270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56620" y="109727"/>
              <a:ext cx="941831" cy="451104"/>
            </a:xfrm>
            <a:prstGeom prst="rect">
              <a:avLst/>
            </a:prstGeom>
          </p:spPr>
        </p:pic>
      </p:grpSp>
      <p:sp>
        <p:nvSpPr>
          <p:cNvPr id="22" name="object 22"/>
          <p:cNvSpPr/>
          <p:nvPr/>
        </p:nvSpPr>
        <p:spPr>
          <a:xfrm>
            <a:off x="3806952" y="3509771"/>
            <a:ext cx="1449070" cy="76200"/>
          </a:xfrm>
          <a:custGeom>
            <a:avLst/>
            <a:gdLst/>
            <a:ahLst/>
            <a:cxnLst/>
            <a:rect l="l" t="t" r="r" b="b"/>
            <a:pathLst>
              <a:path w="144907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449070" h="76200">
                <a:moveTo>
                  <a:pt x="50800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50800" y="44450"/>
                </a:lnTo>
                <a:lnTo>
                  <a:pt x="50800" y="31750"/>
                </a:lnTo>
                <a:close/>
              </a:path>
              <a:path w="1449070" h="76200">
                <a:moveTo>
                  <a:pt x="63500" y="31750"/>
                </a:moveTo>
                <a:lnTo>
                  <a:pt x="50800" y="31750"/>
                </a:lnTo>
                <a:lnTo>
                  <a:pt x="50800" y="44450"/>
                </a:lnTo>
                <a:lnTo>
                  <a:pt x="63500" y="44450"/>
                </a:lnTo>
                <a:lnTo>
                  <a:pt x="63500" y="31750"/>
                </a:lnTo>
                <a:close/>
              </a:path>
              <a:path w="1449070" h="76200">
                <a:moveTo>
                  <a:pt x="74921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1449070" h="76200">
                <a:moveTo>
                  <a:pt x="76200" y="38100"/>
                </a:moveTo>
                <a:lnTo>
                  <a:pt x="74921" y="44450"/>
                </a:lnTo>
                <a:lnTo>
                  <a:pt x="76200" y="44450"/>
                </a:lnTo>
                <a:lnTo>
                  <a:pt x="76200" y="38100"/>
                </a:lnTo>
                <a:close/>
              </a:path>
              <a:path w="1449070" h="76200">
                <a:moveTo>
                  <a:pt x="76200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6200" y="31750"/>
                </a:lnTo>
                <a:close/>
              </a:path>
              <a:path w="1449070" h="76200">
                <a:moveTo>
                  <a:pt x="101600" y="31750"/>
                </a:moveTo>
                <a:lnTo>
                  <a:pt x="88900" y="31750"/>
                </a:lnTo>
                <a:lnTo>
                  <a:pt x="88900" y="44450"/>
                </a:lnTo>
                <a:lnTo>
                  <a:pt x="101600" y="44450"/>
                </a:lnTo>
                <a:lnTo>
                  <a:pt x="101600" y="31750"/>
                </a:lnTo>
                <a:close/>
              </a:path>
              <a:path w="1449070" h="76200">
                <a:moveTo>
                  <a:pt x="127000" y="31750"/>
                </a:moveTo>
                <a:lnTo>
                  <a:pt x="114300" y="31750"/>
                </a:lnTo>
                <a:lnTo>
                  <a:pt x="114300" y="44450"/>
                </a:lnTo>
                <a:lnTo>
                  <a:pt x="127000" y="44450"/>
                </a:lnTo>
                <a:lnTo>
                  <a:pt x="127000" y="31750"/>
                </a:lnTo>
                <a:close/>
              </a:path>
              <a:path w="1449070" h="76200">
                <a:moveTo>
                  <a:pt x="152400" y="31750"/>
                </a:moveTo>
                <a:lnTo>
                  <a:pt x="139700" y="31750"/>
                </a:lnTo>
                <a:lnTo>
                  <a:pt x="139700" y="44450"/>
                </a:lnTo>
                <a:lnTo>
                  <a:pt x="152400" y="44450"/>
                </a:lnTo>
                <a:lnTo>
                  <a:pt x="152400" y="31750"/>
                </a:lnTo>
                <a:close/>
              </a:path>
              <a:path w="1449070" h="76200">
                <a:moveTo>
                  <a:pt x="177800" y="31750"/>
                </a:moveTo>
                <a:lnTo>
                  <a:pt x="165100" y="31750"/>
                </a:lnTo>
                <a:lnTo>
                  <a:pt x="165100" y="44450"/>
                </a:lnTo>
                <a:lnTo>
                  <a:pt x="177800" y="44450"/>
                </a:lnTo>
                <a:lnTo>
                  <a:pt x="177800" y="31750"/>
                </a:lnTo>
                <a:close/>
              </a:path>
              <a:path w="1449070" h="76200">
                <a:moveTo>
                  <a:pt x="203200" y="31750"/>
                </a:moveTo>
                <a:lnTo>
                  <a:pt x="190500" y="31750"/>
                </a:lnTo>
                <a:lnTo>
                  <a:pt x="190500" y="44450"/>
                </a:lnTo>
                <a:lnTo>
                  <a:pt x="203200" y="44450"/>
                </a:lnTo>
                <a:lnTo>
                  <a:pt x="203200" y="31750"/>
                </a:lnTo>
                <a:close/>
              </a:path>
              <a:path w="1449070" h="76200">
                <a:moveTo>
                  <a:pt x="228600" y="31750"/>
                </a:moveTo>
                <a:lnTo>
                  <a:pt x="215900" y="31750"/>
                </a:lnTo>
                <a:lnTo>
                  <a:pt x="21590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1449070" h="76200">
                <a:moveTo>
                  <a:pt x="254000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54000" y="44450"/>
                </a:lnTo>
                <a:lnTo>
                  <a:pt x="254000" y="31750"/>
                </a:lnTo>
                <a:close/>
              </a:path>
              <a:path w="1449070" h="76200">
                <a:moveTo>
                  <a:pt x="279400" y="31750"/>
                </a:moveTo>
                <a:lnTo>
                  <a:pt x="266700" y="31750"/>
                </a:lnTo>
                <a:lnTo>
                  <a:pt x="266700" y="44450"/>
                </a:lnTo>
                <a:lnTo>
                  <a:pt x="279400" y="44450"/>
                </a:lnTo>
                <a:lnTo>
                  <a:pt x="279400" y="31750"/>
                </a:lnTo>
                <a:close/>
              </a:path>
              <a:path w="1449070" h="76200">
                <a:moveTo>
                  <a:pt x="304800" y="31750"/>
                </a:moveTo>
                <a:lnTo>
                  <a:pt x="292100" y="31750"/>
                </a:lnTo>
                <a:lnTo>
                  <a:pt x="29210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  <a:path w="1449070" h="76200">
                <a:moveTo>
                  <a:pt x="330200" y="31750"/>
                </a:moveTo>
                <a:lnTo>
                  <a:pt x="317500" y="31750"/>
                </a:lnTo>
                <a:lnTo>
                  <a:pt x="317500" y="44450"/>
                </a:lnTo>
                <a:lnTo>
                  <a:pt x="330200" y="44450"/>
                </a:lnTo>
                <a:lnTo>
                  <a:pt x="330200" y="31750"/>
                </a:lnTo>
                <a:close/>
              </a:path>
              <a:path w="1449070" h="76200">
                <a:moveTo>
                  <a:pt x="355600" y="31750"/>
                </a:moveTo>
                <a:lnTo>
                  <a:pt x="342900" y="31750"/>
                </a:lnTo>
                <a:lnTo>
                  <a:pt x="342900" y="44450"/>
                </a:lnTo>
                <a:lnTo>
                  <a:pt x="355600" y="44450"/>
                </a:lnTo>
                <a:lnTo>
                  <a:pt x="355600" y="31750"/>
                </a:lnTo>
                <a:close/>
              </a:path>
              <a:path w="1449070" h="76200">
                <a:moveTo>
                  <a:pt x="381000" y="31750"/>
                </a:moveTo>
                <a:lnTo>
                  <a:pt x="368300" y="31750"/>
                </a:lnTo>
                <a:lnTo>
                  <a:pt x="368300" y="44450"/>
                </a:lnTo>
                <a:lnTo>
                  <a:pt x="381000" y="44450"/>
                </a:lnTo>
                <a:lnTo>
                  <a:pt x="381000" y="31750"/>
                </a:lnTo>
                <a:close/>
              </a:path>
              <a:path w="1449070" h="76200">
                <a:moveTo>
                  <a:pt x="406400" y="31750"/>
                </a:moveTo>
                <a:lnTo>
                  <a:pt x="393700" y="31750"/>
                </a:lnTo>
                <a:lnTo>
                  <a:pt x="393700" y="44450"/>
                </a:lnTo>
                <a:lnTo>
                  <a:pt x="406400" y="44450"/>
                </a:lnTo>
                <a:lnTo>
                  <a:pt x="406400" y="31750"/>
                </a:lnTo>
                <a:close/>
              </a:path>
              <a:path w="1449070" h="76200">
                <a:moveTo>
                  <a:pt x="431800" y="31750"/>
                </a:moveTo>
                <a:lnTo>
                  <a:pt x="419100" y="31750"/>
                </a:lnTo>
                <a:lnTo>
                  <a:pt x="419100" y="44450"/>
                </a:lnTo>
                <a:lnTo>
                  <a:pt x="431800" y="44450"/>
                </a:lnTo>
                <a:lnTo>
                  <a:pt x="431800" y="31750"/>
                </a:lnTo>
                <a:close/>
              </a:path>
              <a:path w="1449070" h="76200">
                <a:moveTo>
                  <a:pt x="457200" y="31750"/>
                </a:moveTo>
                <a:lnTo>
                  <a:pt x="444500" y="31750"/>
                </a:lnTo>
                <a:lnTo>
                  <a:pt x="444500" y="44450"/>
                </a:lnTo>
                <a:lnTo>
                  <a:pt x="457200" y="44450"/>
                </a:lnTo>
                <a:lnTo>
                  <a:pt x="457200" y="31750"/>
                </a:lnTo>
                <a:close/>
              </a:path>
              <a:path w="1449070" h="76200">
                <a:moveTo>
                  <a:pt x="4826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482600" y="44450"/>
                </a:lnTo>
                <a:lnTo>
                  <a:pt x="482600" y="31750"/>
                </a:lnTo>
                <a:close/>
              </a:path>
              <a:path w="1449070" h="76200">
                <a:moveTo>
                  <a:pt x="508000" y="31750"/>
                </a:moveTo>
                <a:lnTo>
                  <a:pt x="495300" y="31750"/>
                </a:lnTo>
                <a:lnTo>
                  <a:pt x="495300" y="44450"/>
                </a:lnTo>
                <a:lnTo>
                  <a:pt x="508000" y="44450"/>
                </a:lnTo>
                <a:lnTo>
                  <a:pt x="508000" y="31750"/>
                </a:lnTo>
                <a:close/>
              </a:path>
              <a:path w="1449070" h="76200">
                <a:moveTo>
                  <a:pt x="533400" y="31750"/>
                </a:moveTo>
                <a:lnTo>
                  <a:pt x="520700" y="31750"/>
                </a:lnTo>
                <a:lnTo>
                  <a:pt x="52070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  <a:path w="1449070" h="76200">
                <a:moveTo>
                  <a:pt x="558800" y="31750"/>
                </a:moveTo>
                <a:lnTo>
                  <a:pt x="546100" y="31750"/>
                </a:lnTo>
                <a:lnTo>
                  <a:pt x="546100" y="44450"/>
                </a:lnTo>
                <a:lnTo>
                  <a:pt x="558800" y="44450"/>
                </a:lnTo>
                <a:lnTo>
                  <a:pt x="558800" y="31750"/>
                </a:lnTo>
                <a:close/>
              </a:path>
              <a:path w="1449070" h="76200">
                <a:moveTo>
                  <a:pt x="584200" y="31750"/>
                </a:moveTo>
                <a:lnTo>
                  <a:pt x="571500" y="31750"/>
                </a:lnTo>
                <a:lnTo>
                  <a:pt x="571500" y="44450"/>
                </a:lnTo>
                <a:lnTo>
                  <a:pt x="584200" y="44450"/>
                </a:lnTo>
                <a:lnTo>
                  <a:pt x="584200" y="31750"/>
                </a:lnTo>
                <a:close/>
              </a:path>
              <a:path w="1449070" h="76200">
                <a:moveTo>
                  <a:pt x="609600" y="31750"/>
                </a:moveTo>
                <a:lnTo>
                  <a:pt x="596900" y="31750"/>
                </a:lnTo>
                <a:lnTo>
                  <a:pt x="59690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1449070" h="76200">
                <a:moveTo>
                  <a:pt x="635000" y="31750"/>
                </a:moveTo>
                <a:lnTo>
                  <a:pt x="622300" y="31750"/>
                </a:lnTo>
                <a:lnTo>
                  <a:pt x="622300" y="44450"/>
                </a:lnTo>
                <a:lnTo>
                  <a:pt x="635000" y="44450"/>
                </a:lnTo>
                <a:lnTo>
                  <a:pt x="635000" y="31750"/>
                </a:lnTo>
                <a:close/>
              </a:path>
              <a:path w="1449070" h="76200">
                <a:moveTo>
                  <a:pt x="660400" y="31750"/>
                </a:moveTo>
                <a:lnTo>
                  <a:pt x="647700" y="31750"/>
                </a:lnTo>
                <a:lnTo>
                  <a:pt x="647700" y="44450"/>
                </a:lnTo>
                <a:lnTo>
                  <a:pt x="660400" y="44450"/>
                </a:lnTo>
                <a:lnTo>
                  <a:pt x="660400" y="31750"/>
                </a:lnTo>
                <a:close/>
              </a:path>
              <a:path w="1449070" h="76200">
                <a:moveTo>
                  <a:pt x="685800" y="31750"/>
                </a:moveTo>
                <a:lnTo>
                  <a:pt x="673100" y="31750"/>
                </a:lnTo>
                <a:lnTo>
                  <a:pt x="673100" y="44450"/>
                </a:lnTo>
                <a:lnTo>
                  <a:pt x="685800" y="44450"/>
                </a:lnTo>
                <a:lnTo>
                  <a:pt x="685800" y="31750"/>
                </a:lnTo>
                <a:close/>
              </a:path>
              <a:path w="1449070" h="76200">
                <a:moveTo>
                  <a:pt x="711200" y="31750"/>
                </a:moveTo>
                <a:lnTo>
                  <a:pt x="698500" y="31750"/>
                </a:lnTo>
                <a:lnTo>
                  <a:pt x="698500" y="44450"/>
                </a:lnTo>
                <a:lnTo>
                  <a:pt x="711200" y="44450"/>
                </a:lnTo>
                <a:lnTo>
                  <a:pt x="711200" y="31750"/>
                </a:lnTo>
                <a:close/>
              </a:path>
              <a:path w="1449070" h="76200">
                <a:moveTo>
                  <a:pt x="736600" y="31750"/>
                </a:moveTo>
                <a:lnTo>
                  <a:pt x="723900" y="31750"/>
                </a:lnTo>
                <a:lnTo>
                  <a:pt x="723900" y="44450"/>
                </a:lnTo>
                <a:lnTo>
                  <a:pt x="736600" y="44450"/>
                </a:lnTo>
                <a:lnTo>
                  <a:pt x="736600" y="31750"/>
                </a:lnTo>
                <a:close/>
              </a:path>
              <a:path w="1449070" h="76200">
                <a:moveTo>
                  <a:pt x="762000" y="31750"/>
                </a:moveTo>
                <a:lnTo>
                  <a:pt x="749300" y="31750"/>
                </a:lnTo>
                <a:lnTo>
                  <a:pt x="749300" y="44450"/>
                </a:lnTo>
                <a:lnTo>
                  <a:pt x="762000" y="44450"/>
                </a:lnTo>
                <a:lnTo>
                  <a:pt x="762000" y="31750"/>
                </a:lnTo>
                <a:close/>
              </a:path>
              <a:path w="1449070" h="76200">
                <a:moveTo>
                  <a:pt x="787400" y="31750"/>
                </a:moveTo>
                <a:lnTo>
                  <a:pt x="774700" y="31750"/>
                </a:lnTo>
                <a:lnTo>
                  <a:pt x="774700" y="44450"/>
                </a:lnTo>
                <a:lnTo>
                  <a:pt x="787400" y="44450"/>
                </a:lnTo>
                <a:lnTo>
                  <a:pt x="787400" y="31750"/>
                </a:lnTo>
                <a:close/>
              </a:path>
              <a:path w="1449070" h="76200">
                <a:moveTo>
                  <a:pt x="812800" y="31750"/>
                </a:moveTo>
                <a:lnTo>
                  <a:pt x="800100" y="31750"/>
                </a:lnTo>
                <a:lnTo>
                  <a:pt x="800100" y="44450"/>
                </a:lnTo>
                <a:lnTo>
                  <a:pt x="812800" y="44450"/>
                </a:lnTo>
                <a:lnTo>
                  <a:pt x="812800" y="31750"/>
                </a:lnTo>
                <a:close/>
              </a:path>
              <a:path w="1449070" h="76200">
                <a:moveTo>
                  <a:pt x="838200" y="31750"/>
                </a:moveTo>
                <a:lnTo>
                  <a:pt x="825500" y="31750"/>
                </a:lnTo>
                <a:lnTo>
                  <a:pt x="825500" y="44450"/>
                </a:lnTo>
                <a:lnTo>
                  <a:pt x="838200" y="44450"/>
                </a:lnTo>
                <a:lnTo>
                  <a:pt x="838200" y="31750"/>
                </a:lnTo>
                <a:close/>
              </a:path>
              <a:path w="1449070" h="76200">
                <a:moveTo>
                  <a:pt x="863600" y="31750"/>
                </a:moveTo>
                <a:lnTo>
                  <a:pt x="850900" y="31750"/>
                </a:lnTo>
                <a:lnTo>
                  <a:pt x="850900" y="44450"/>
                </a:lnTo>
                <a:lnTo>
                  <a:pt x="863600" y="44450"/>
                </a:lnTo>
                <a:lnTo>
                  <a:pt x="863600" y="31750"/>
                </a:lnTo>
                <a:close/>
              </a:path>
              <a:path w="1449070" h="76200">
                <a:moveTo>
                  <a:pt x="889000" y="31750"/>
                </a:moveTo>
                <a:lnTo>
                  <a:pt x="876300" y="31750"/>
                </a:lnTo>
                <a:lnTo>
                  <a:pt x="876300" y="44450"/>
                </a:lnTo>
                <a:lnTo>
                  <a:pt x="889000" y="44450"/>
                </a:lnTo>
                <a:lnTo>
                  <a:pt x="889000" y="31750"/>
                </a:lnTo>
                <a:close/>
              </a:path>
              <a:path w="1449070" h="76200">
                <a:moveTo>
                  <a:pt x="914400" y="31750"/>
                </a:moveTo>
                <a:lnTo>
                  <a:pt x="901700" y="31750"/>
                </a:lnTo>
                <a:lnTo>
                  <a:pt x="901700" y="44450"/>
                </a:lnTo>
                <a:lnTo>
                  <a:pt x="914400" y="44450"/>
                </a:lnTo>
                <a:lnTo>
                  <a:pt x="914400" y="31750"/>
                </a:lnTo>
                <a:close/>
              </a:path>
              <a:path w="1449070" h="76200">
                <a:moveTo>
                  <a:pt x="939800" y="31750"/>
                </a:moveTo>
                <a:lnTo>
                  <a:pt x="927100" y="31750"/>
                </a:lnTo>
                <a:lnTo>
                  <a:pt x="927100" y="44450"/>
                </a:lnTo>
                <a:lnTo>
                  <a:pt x="939800" y="44450"/>
                </a:lnTo>
                <a:lnTo>
                  <a:pt x="939800" y="31750"/>
                </a:lnTo>
                <a:close/>
              </a:path>
              <a:path w="1449070" h="76200">
                <a:moveTo>
                  <a:pt x="965200" y="31750"/>
                </a:moveTo>
                <a:lnTo>
                  <a:pt x="952500" y="31750"/>
                </a:lnTo>
                <a:lnTo>
                  <a:pt x="952500" y="44450"/>
                </a:lnTo>
                <a:lnTo>
                  <a:pt x="965200" y="44450"/>
                </a:lnTo>
                <a:lnTo>
                  <a:pt x="965200" y="31750"/>
                </a:lnTo>
                <a:close/>
              </a:path>
              <a:path w="1449070" h="76200">
                <a:moveTo>
                  <a:pt x="990600" y="31750"/>
                </a:moveTo>
                <a:lnTo>
                  <a:pt x="977900" y="31750"/>
                </a:lnTo>
                <a:lnTo>
                  <a:pt x="977900" y="44450"/>
                </a:lnTo>
                <a:lnTo>
                  <a:pt x="990600" y="44450"/>
                </a:lnTo>
                <a:lnTo>
                  <a:pt x="990600" y="31750"/>
                </a:lnTo>
                <a:close/>
              </a:path>
              <a:path w="1449070" h="76200">
                <a:moveTo>
                  <a:pt x="1016000" y="31750"/>
                </a:moveTo>
                <a:lnTo>
                  <a:pt x="1003300" y="31750"/>
                </a:lnTo>
                <a:lnTo>
                  <a:pt x="1003300" y="44450"/>
                </a:lnTo>
                <a:lnTo>
                  <a:pt x="1016000" y="44450"/>
                </a:lnTo>
                <a:lnTo>
                  <a:pt x="1016000" y="31750"/>
                </a:lnTo>
                <a:close/>
              </a:path>
              <a:path w="1449070" h="76200">
                <a:moveTo>
                  <a:pt x="1041400" y="31750"/>
                </a:moveTo>
                <a:lnTo>
                  <a:pt x="1028700" y="31750"/>
                </a:lnTo>
                <a:lnTo>
                  <a:pt x="1028700" y="44450"/>
                </a:lnTo>
                <a:lnTo>
                  <a:pt x="1041400" y="44450"/>
                </a:lnTo>
                <a:lnTo>
                  <a:pt x="1041400" y="31750"/>
                </a:lnTo>
                <a:close/>
              </a:path>
              <a:path w="1449070" h="76200">
                <a:moveTo>
                  <a:pt x="1066800" y="31750"/>
                </a:moveTo>
                <a:lnTo>
                  <a:pt x="1054100" y="31750"/>
                </a:lnTo>
                <a:lnTo>
                  <a:pt x="1054100" y="44450"/>
                </a:lnTo>
                <a:lnTo>
                  <a:pt x="1066800" y="44450"/>
                </a:lnTo>
                <a:lnTo>
                  <a:pt x="1066800" y="31750"/>
                </a:lnTo>
                <a:close/>
              </a:path>
              <a:path w="1449070" h="76200">
                <a:moveTo>
                  <a:pt x="1092200" y="31750"/>
                </a:moveTo>
                <a:lnTo>
                  <a:pt x="1079500" y="31750"/>
                </a:lnTo>
                <a:lnTo>
                  <a:pt x="1079500" y="44450"/>
                </a:lnTo>
                <a:lnTo>
                  <a:pt x="1092200" y="44450"/>
                </a:lnTo>
                <a:lnTo>
                  <a:pt x="1092200" y="31750"/>
                </a:lnTo>
                <a:close/>
              </a:path>
              <a:path w="1449070" h="76200">
                <a:moveTo>
                  <a:pt x="1117600" y="31750"/>
                </a:moveTo>
                <a:lnTo>
                  <a:pt x="1104900" y="31750"/>
                </a:lnTo>
                <a:lnTo>
                  <a:pt x="1104900" y="44450"/>
                </a:lnTo>
                <a:lnTo>
                  <a:pt x="1117600" y="44450"/>
                </a:lnTo>
                <a:lnTo>
                  <a:pt x="1117600" y="31750"/>
                </a:lnTo>
                <a:close/>
              </a:path>
              <a:path w="1449070" h="76200">
                <a:moveTo>
                  <a:pt x="1143000" y="31750"/>
                </a:moveTo>
                <a:lnTo>
                  <a:pt x="1130300" y="31750"/>
                </a:lnTo>
                <a:lnTo>
                  <a:pt x="1130300" y="44450"/>
                </a:lnTo>
                <a:lnTo>
                  <a:pt x="1143000" y="44450"/>
                </a:lnTo>
                <a:lnTo>
                  <a:pt x="1143000" y="31750"/>
                </a:lnTo>
                <a:close/>
              </a:path>
              <a:path w="1449070" h="76200">
                <a:moveTo>
                  <a:pt x="1168400" y="31750"/>
                </a:moveTo>
                <a:lnTo>
                  <a:pt x="1155700" y="31750"/>
                </a:lnTo>
                <a:lnTo>
                  <a:pt x="1155700" y="44450"/>
                </a:lnTo>
                <a:lnTo>
                  <a:pt x="1168400" y="44450"/>
                </a:lnTo>
                <a:lnTo>
                  <a:pt x="1168400" y="31750"/>
                </a:lnTo>
                <a:close/>
              </a:path>
              <a:path w="1449070" h="76200">
                <a:moveTo>
                  <a:pt x="1193800" y="31750"/>
                </a:moveTo>
                <a:lnTo>
                  <a:pt x="1181100" y="31750"/>
                </a:lnTo>
                <a:lnTo>
                  <a:pt x="1181100" y="44450"/>
                </a:lnTo>
                <a:lnTo>
                  <a:pt x="1193800" y="44450"/>
                </a:lnTo>
                <a:lnTo>
                  <a:pt x="1193800" y="31750"/>
                </a:lnTo>
                <a:close/>
              </a:path>
              <a:path w="1449070" h="76200">
                <a:moveTo>
                  <a:pt x="1219200" y="31750"/>
                </a:moveTo>
                <a:lnTo>
                  <a:pt x="1206500" y="31750"/>
                </a:lnTo>
                <a:lnTo>
                  <a:pt x="1206500" y="44450"/>
                </a:lnTo>
                <a:lnTo>
                  <a:pt x="1219200" y="44450"/>
                </a:lnTo>
                <a:lnTo>
                  <a:pt x="1219200" y="31750"/>
                </a:lnTo>
                <a:close/>
              </a:path>
              <a:path w="1449070" h="76200">
                <a:moveTo>
                  <a:pt x="1244600" y="31750"/>
                </a:moveTo>
                <a:lnTo>
                  <a:pt x="1231900" y="31750"/>
                </a:lnTo>
                <a:lnTo>
                  <a:pt x="1231900" y="44450"/>
                </a:lnTo>
                <a:lnTo>
                  <a:pt x="1244600" y="44450"/>
                </a:lnTo>
                <a:lnTo>
                  <a:pt x="1244600" y="31750"/>
                </a:lnTo>
                <a:close/>
              </a:path>
              <a:path w="1449070" h="76200">
                <a:moveTo>
                  <a:pt x="1270000" y="31750"/>
                </a:moveTo>
                <a:lnTo>
                  <a:pt x="1257300" y="31750"/>
                </a:lnTo>
                <a:lnTo>
                  <a:pt x="1257300" y="44450"/>
                </a:lnTo>
                <a:lnTo>
                  <a:pt x="1270000" y="44450"/>
                </a:lnTo>
                <a:lnTo>
                  <a:pt x="1270000" y="31750"/>
                </a:lnTo>
                <a:close/>
              </a:path>
              <a:path w="1449070" h="76200">
                <a:moveTo>
                  <a:pt x="1295400" y="31750"/>
                </a:moveTo>
                <a:lnTo>
                  <a:pt x="1282700" y="31750"/>
                </a:lnTo>
                <a:lnTo>
                  <a:pt x="1282700" y="44450"/>
                </a:lnTo>
                <a:lnTo>
                  <a:pt x="1295400" y="44450"/>
                </a:lnTo>
                <a:lnTo>
                  <a:pt x="1295400" y="31750"/>
                </a:lnTo>
                <a:close/>
              </a:path>
              <a:path w="1449070" h="76200">
                <a:moveTo>
                  <a:pt x="1320800" y="31750"/>
                </a:moveTo>
                <a:lnTo>
                  <a:pt x="1308100" y="31750"/>
                </a:lnTo>
                <a:lnTo>
                  <a:pt x="1308100" y="44450"/>
                </a:lnTo>
                <a:lnTo>
                  <a:pt x="1320800" y="44450"/>
                </a:lnTo>
                <a:lnTo>
                  <a:pt x="1320800" y="31750"/>
                </a:lnTo>
                <a:close/>
              </a:path>
              <a:path w="1449070" h="76200">
                <a:moveTo>
                  <a:pt x="1346200" y="31750"/>
                </a:moveTo>
                <a:lnTo>
                  <a:pt x="1333500" y="31750"/>
                </a:lnTo>
                <a:lnTo>
                  <a:pt x="1333500" y="44450"/>
                </a:lnTo>
                <a:lnTo>
                  <a:pt x="1346200" y="44450"/>
                </a:lnTo>
                <a:lnTo>
                  <a:pt x="1346200" y="31750"/>
                </a:lnTo>
                <a:close/>
              </a:path>
              <a:path w="1449070" h="76200">
                <a:moveTo>
                  <a:pt x="1371600" y="31750"/>
                </a:moveTo>
                <a:lnTo>
                  <a:pt x="1358900" y="31750"/>
                </a:lnTo>
                <a:lnTo>
                  <a:pt x="1358900" y="44450"/>
                </a:lnTo>
                <a:lnTo>
                  <a:pt x="1371600" y="44450"/>
                </a:lnTo>
                <a:lnTo>
                  <a:pt x="1371600" y="31750"/>
                </a:lnTo>
                <a:close/>
              </a:path>
              <a:path w="1449070" h="76200">
                <a:moveTo>
                  <a:pt x="1410843" y="0"/>
                </a:moveTo>
                <a:lnTo>
                  <a:pt x="1396049" y="2988"/>
                </a:lnTo>
                <a:lnTo>
                  <a:pt x="1383934" y="11144"/>
                </a:lnTo>
                <a:lnTo>
                  <a:pt x="1375749" y="23252"/>
                </a:lnTo>
                <a:lnTo>
                  <a:pt x="1372743" y="38100"/>
                </a:lnTo>
                <a:lnTo>
                  <a:pt x="1375749" y="52947"/>
                </a:lnTo>
                <a:lnTo>
                  <a:pt x="1383934" y="65055"/>
                </a:lnTo>
                <a:lnTo>
                  <a:pt x="1396049" y="73211"/>
                </a:lnTo>
                <a:lnTo>
                  <a:pt x="1410843" y="76200"/>
                </a:lnTo>
                <a:lnTo>
                  <a:pt x="1425690" y="73211"/>
                </a:lnTo>
                <a:lnTo>
                  <a:pt x="1437798" y="65055"/>
                </a:lnTo>
                <a:lnTo>
                  <a:pt x="1445954" y="52947"/>
                </a:lnTo>
                <a:lnTo>
                  <a:pt x="1447664" y="44450"/>
                </a:lnTo>
                <a:lnTo>
                  <a:pt x="1384300" y="44450"/>
                </a:lnTo>
                <a:lnTo>
                  <a:pt x="1384300" y="31750"/>
                </a:lnTo>
                <a:lnTo>
                  <a:pt x="1447664" y="31750"/>
                </a:lnTo>
                <a:lnTo>
                  <a:pt x="1445954" y="23252"/>
                </a:lnTo>
                <a:lnTo>
                  <a:pt x="1437798" y="11144"/>
                </a:lnTo>
                <a:lnTo>
                  <a:pt x="1425690" y="2988"/>
                </a:lnTo>
                <a:lnTo>
                  <a:pt x="1410843" y="0"/>
                </a:lnTo>
                <a:close/>
              </a:path>
              <a:path w="1449070" h="76200">
                <a:moveTo>
                  <a:pt x="1397000" y="31750"/>
                </a:moveTo>
                <a:lnTo>
                  <a:pt x="1384300" y="31750"/>
                </a:lnTo>
                <a:lnTo>
                  <a:pt x="1384300" y="44450"/>
                </a:lnTo>
                <a:lnTo>
                  <a:pt x="1397000" y="44450"/>
                </a:lnTo>
                <a:lnTo>
                  <a:pt x="1397000" y="31750"/>
                </a:lnTo>
                <a:close/>
              </a:path>
              <a:path w="1449070" h="76200">
                <a:moveTo>
                  <a:pt x="1409700" y="31750"/>
                </a:moveTo>
                <a:lnTo>
                  <a:pt x="1397000" y="31750"/>
                </a:lnTo>
                <a:lnTo>
                  <a:pt x="1397000" y="44450"/>
                </a:lnTo>
                <a:lnTo>
                  <a:pt x="1409700" y="44450"/>
                </a:lnTo>
                <a:lnTo>
                  <a:pt x="1409700" y="31750"/>
                </a:lnTo>
                <a:close/>
              </a:path>
              <a:path w="1449070" h="76200">
                <a:moveTo>
                  <a:pt x="1410843" y="31750"/>
                </a:moveTo>
                <a:lnTo>
                  <a:pt x="1409700" y="31750"/>
                </a:lnTo>
                <a:lnTo>
                  <a:pt x="1409700" y="44450"/>
                </a:lnTo>
                <a:lnTo>
                  <a:pt x="1410843" y="44450"/>
                </a:lnTo>
                <a:lnTo>
                  <a:pt x="1410843" y="31750"/>
                </a:lnTo>
                <a:close/>
              </a:path>
              <a:path w="1449070" h="76200">
                <a:moveTo>
                  <a:pt x="1447664" y="31750"/>
                </a:moveTo>
                <a:lnTo>
                  <a:pt x="1410843" y="31750"/>
                </a:lnTo>
                <a:lnTo>
                  <a:pt x="1410843" y="44450"/>
                </a:lnTo>
                <a:lnTo>
                  <a:pt x="1447664" y="44450"/>
                </a:lnTo>
                <a:lnTo>
                  <a:pt x="1448943" y="38100"/>
                </a:lnTo>
                <a:lnTo>
                  <a:pt x="144766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336540" y="3401695"/>
            <a:ext cx="11576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40" dirty="0">
                <a:latin typeface="Calibri"/>
                <a:cs typeface="Calibri"/>
              </a:rPr>
              <a:t>Temp.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Report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5934202"/>
            <a:ext cx="1262380" cy="930275"/>
            <a:chOff x="-6350" y="5934202"/>
            <a:chExt cx="1262380" cy="930275"/>
          </a:xfrm>
        </p:grpSpPr>
        <p:sp>
          <p:nvSpPr>
            <p:cNvPr id="3" name="object 3"/>
            <p:cNvSpPr/>
            <p:nvPr/>
          </p:nvSpPr>
          <p:spPr>
            <a:xfrm>
              <a:off x="0" y="5940552"/>
              <a:ext cx="1249680" cy="917575"/>
            </a:xfrm>
            <a:custGeom>
              <a:avLst/>
              <a:gdLst/>
              <a:ahLst/>
              <a:cxnLst/>
              <a:rect l="l" t="t" r="r" b="b"/>
              <a:pathLst>
                <a:path w="1249680" h="917575">
                  <a:moveTo>
                    <a:pt x="1249680" y="0"/>
                  </a:moveTo>
                  <a:lnTo>
                    <a:pt x="0" y="182377"/>
                  </a:lnTo>
                  <a:lnTo>
                    <a:pt x="1249680" y="917445"/>
                  </a:lnTo>
                  <a:lnTo>
                    <a:pt x="1249680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940552"/>
              <a:ext cx="1249680" cy="917575"/>
            </a:xfrm>
            <a:custGeom>
              <a:avLst/>
              <a:gdLst/>
              <a:ahLst/>
              <a:cxnLst/>
              <a:rect l="l" t="t" r="r" b="b"/>
              <a:pathLst>
                <a:path w="1249680" h="917575">
                  <a:moveTo>
                    <a:pt x="0" y="182377"/>
                  </a:moveTo>
                  <a:lnTo>
                    <a:pt x="1249680" y="0"/>
                  </a:lnTo>
                  <a:lnTo>
                    <a:pt x="1249680" y="917445"/>
                  </a:lnTo>
                </a:path>
              </a:pathLst>
            </a:custGeom>
            <a:ln w="1270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6350" y="0"/>
            <a:ext cx="713740" cy="692785"/>
            <a:chOff x="-6350" y="0"/>
            <a:chExt cx="713740" cy="692785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701040" cy="680085"/>
            </a:xfrm>
            <a:custGeom>
              <a:avLst/>
              <a:gdLst/>
              <a:ahLst/>
              <a:cxnLst/>
              <a:rect l="l" t="t" r="r" b="b"/>
              <a:pathLst>
                <a:path w="701040" h="680085">
                  <a:moveTo>
                    <a:pt x="562774" y="0"/>
                  </a:moveTo>
                  <a:lnTo>
                    <a:pt x="0" y="0"/>
                  </a:lnTo>
                  <a:lnTo>
                    <a:pt x="0" y="679703"/>
                  </a:lnTo>
                  <a:lnTo>
                    <a:pt x="559003" y="679703"/>
                  </a:lnTo>
                  <a:lnTo>
                    <a:pt x="701040" y="335279"/>
                  </a:lnTo>
                  <a:lnTo>
                    <a:pt x="562774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701040" cy="680085"/>
            </a:xfrm>
            <a:custGeom>
              <a:avLst/>
              <a:gdLst/>
              <a:ahLst/>
              <a:cxnLst/>
              <a:rect l="l" t="t" r="r" b="b"/>
              <a:pathLst>
                <a:path w="701040" h="680085">
                  <a:moveTo>
                    <a:pt x="562774" y="0"/>
                  </a:moveTo>
                  <a:lnTo>
                    <a:pt x="701040" y="335279"/>
                  </a:lnTo>
                  <a:lnTo>
                    <a:pt x="559003" y="679703"/>
                  </a:lnTo>
                  <a:lnTo>
                    <a:pt x="0" y="679703"/>
                  </a:lnTo>
                </a:path>
              </a:pathLst>
            </a:custGeom>
            <a:ln w="12700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46601" y="545719"/>
            <a:ext cx="4273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Franklin Gothic Medium"/>
                <a:cs typeface="Franklin Gothic Medium"/>
              </a:rPr>
              <a:t>State-Wise-Product-Details</a:t>
            </a:r>
            <a:r>
              <a:rPr sz="2400" spc="-70" dirty="0">
                <a:latin typeface="Franklin Gothic Medium"/>
                <a:cs typeface="Franklin Gothic Medium"/>
              </a:rPr>
              <a:t> </a:t>
            </a:r>
            <a:r>
              <a:rPr sz="2400" spc="5" dirty="0">
                <a:latin typeface="Franklin Gothic Medium"/>
                <a:cs typeface="Franklin Gothic Medium"/>
              </a:rPr>
              <a:t>(User)</a:t>
            </a:r>
            <a:endParaRPr sz="2400">
              <a:latin typeface="Franklin Gothic Medium"/>
              <a:cs typeface="Franklin Gothic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76109" y="1945893"/>
            <a:ext cx="416179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75590" algn="l"/>
              </a:tabLst>
            </a:pPr>
            <a:r>
              <a:rPr sz="1600" dirty="0">
                <a:latin typeface="Times New Roman"/>
                <a:cs typeface="Times New Roman"/>
              </a:rPr>
              <a:t>After </a:t>
            </a:r>
            <a:r>
              <a:rPr sz="1600" spc="-5" dirty="0">
                <a:latin typeface="Times New Roman"/>
                <a:cs typeface="Times New Roman"/>
              </a:rPr>
              <a:t>login When user </a:t>
            </a:r>
            <a:r>
              <a:rPr sz="1600" dirty="0">
                <a:latin typeface="Times New Roman"/>
                <a:cs typeface="Times New Roman"/>
              </a:rPr>
              <a:t>will visit </a:t>
            </a:r>
            <a:r>
              <a:rPr sz="1600" spc="-5" dirty="0">
                <a:latin typeface="Times New Roman"/>
                <a:cs typeface="Times New Roman"/>
              </a:rPr>
              <a:t>this module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they </a:t>
            </a:r>
            <a:r>
              <a:rPr sz="1600" dirty="0">
                <a:latin typeface="Times New Roman"/>
                <a:cs typeface="Times New Roman"/>
              </a:rPr>
              <a:t>will </a:t>
            </a:r>
            <a:r>
              <a:rPr sz="1600" spc="-5" dirty="0">
                <a:latin typeface="Times New Roman"/>
                <a:cs typeface="Times New Roman"/>
              </a:rPr>
              <a:t>get 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information about production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different</a:t>
            </a:r>
            <a:r>
              <a:rPr sz="1600" dirty="0">
                <a:latin typeface="Times New Roman"/>
                <a:cs typeface="Times New Roman"/>
              </a:rPr>
              <a:t> farming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product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different</a:t>
            </a:r>
            <a:r>
              <a:rPr sz="1600" dirty="0">
                <a:latin typeface="Times New Roman"/>
                <a:cs typeface="Times New Roman"/>
              </a:rPr>
              <a:t> state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(in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quintal)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76109" y="3165474"/>
            <a:ext cx="416052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185420" algn="l"/>
              </a:tabLst>
            </a:pPr>
            <a:r>
              <a:rPr sz="1600" spc="-5" dirty="0">
                <a:latin typeface="Times New Roman"/>
                <a:cs typeface="Times New Roman"/>
              </a:rPr>
              <a:t>Information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contain</a:t>
            </a:r>
            <a:r>
              <a:rPr sz="1600" dirty="0">
                <a:latin typeface="Times New Roman"/>
                <a:cs typeface="Times New Roman"/>
              </a:rPr>
              <a:t> product </a:t>
            </a:r>
            <a:r>
              <a:rPr sz="1600" spc="-5" dirty="0">
                <a:latin typeface="Times New Roman"/>
                <a:cs typeface="Times New Roman"/>
              </a:rPr>
              <a:t>name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quantity</a:t>
            </a:r>
            <a:r>
              <a:rPr sz="1600" dirty="0">
                <a:latin typeface="Times New Roman"/>
                <a:cs typeface="Times New Roman"/>
              </a:rPr>
              <a:t> of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product (in </a:t>
            </a:r>
            <a:r>
              <a:rPr sz="1600" dirty="0">
                <a:latin typeface="Times New Roman"/>
                <a:cs typeface="Times New Roman"/>
              </a:rPr>
              <a:t>quintal) </a:t>
            </a:r>
            <a:r>
              <a:rPr sz="1600" spc="-5" dirty="0">
                <a:latin typeface="Times New Roman"/>
                <a:cs typeface="Times New Roman"/>
              </a:rPr>
              <a:t>and </a:t>
            </a:r>
            <a:r>
              <a:rPr sz="1600" dirty="0">
                <a:latin typeface="Times New Roman"/>
                <a:cs typeface="Times New Roman"/>
              </a:rPr>
              <a:t>increase </a:t>
            </a:r>
            <a:r>
              <a:rPr sz="1600" spc="-5" dirty="0">
                <a:latin typeface="Times New Roman"/>
                <a:cs typeface="Times New Roman"/>
              </a:rPr>
              <a:t>in quantity </a:t>
            </a:r>
            <a:r>
              <a:rPr sz="1600" dirty="0">
                <a:latin typeface="Times New Roman"/>
                <a:cs typeface="Times New Roman"/>
              </a:rPr>
              <a:t>(in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quintal)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buFont typeface="Arial MT"/>
              <a:buChar char="•"/>
              <a:tabLst>
                <a:tab pos="85090" algn="l"/>
              </a:tabLst>
            </a:pPr>
            <a:r>
              <a:rPr sz="1600" spc="-5" dirty="0">
                <a:latin typeface="Times New Roman"/>
                <a:cs typeface="Times New Roman"/>
              </a:rPr>
              <a:t>User also </a:t>
            </a:r>
            <a:r>
              <a:rPr sz="1600" dirty="0">
                <a:latin typeface="Times New Roman"/>
                <a:cs typeface="Times New Roman"/>
              </a:rPr>
              <a:t>see </a:t>
            </a:r>
            <a:r>
              <a:rPr sz="1600" spc="-5" dirty="0">
                <a:latin typeface="Times New Roman"/>
                <a:cs typeface="Times New Roman"/>
              </a:rPr>
              <a:t>farming</a:t>
            </a:r>
            <a:r>
              <a:rPr sz="1600" spc="3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product </a:t>
            </a:r>
            <a:r>
              <a:rPr sz="1600" spc="-5" dirty="0">
                <a:latin typeface="Times New Roman"/>
                <a:cs typeface="Times New Roman"/>
              </a:rPr>
              <a:t>production detail </a:t>
            </a:r>
            <a:r>
              <a:rPr sz="1600" dirty="0">
                <a:latin typeface="Times New Roman"/>
                <a:cs typeface="Times New Roman"/>
              </a:rPr>
              <a:t> by </a:t>
            </a:r>
            <a:r>
              <a:rPr sz="1600" spc="-10" dirty="0">
                <a:latin typeface="Times New Roman"/>
                <a:cs typeface="Times New Roman"/>
              </a:rPr>
              <a:t>simply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navigating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different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state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clicking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420479" y="0"/>
            <a:ext cx="2778125" cy="2596515"/>
            <a:chOff x="9420479" y="0"/>
            <a:chExt cx="2778125" cy="2596515"/>
          </a:xfrm>
        </p:grpSpPr>
        <p:sp>
          <p:nvSpPr>
            <p:cNvPr id="12" name="object 12"/>
            <p:cNvSpPr/>
            <p:nvPr/>
          </p:nvSpPr>
          <p:spPr>
            <a:xfrm>
              <a:off x="11079480" y="374904"/>
              <a:ext cx="1112520" cy="2212975"/>
            </a:xfrm>
            <a:custGeom>
              <a:avLst/>
              <a:gdLst/>
              <a:ahLst/>
              <a:cxnLst/>
              <a:rect l="l" t="t" r="r" b="b"/>
              <a:pathLst>
                <a:path w="1112520" h="2212975">
                  <a:moveTo>
                    <a:pt x="1112520" y="0"/>
                  </a:moveTo>
                  <a:lnTo>
                    <a:pt x="0" y="1106424"/>
                  </a:lnTo>
                  <a:lnTo>
                    <a:pt x="1112520" y="2212848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079480" y="374904"/>
              <a:ext cx="1112520" cy="2212975"/>
            </a:xfrm>
            <a:custGeom>
              <a:avLst/>
              <a:gdLst/>
              <a:ahLst/>
              <a:cxnLst/>
              <a:rect l="l" t="t" r="r" b="b"/>
              <a:pathLst>
                <a:path w="1112520" h="2212975">
                  <a:moveTo>
                    <a:pt x="1112520" y="2212848"/>
                  </a:moveTo>
                  <a:lnTo>
                    <a:pt x="0" y="1106424"/>
                  </a:lnTo>
                  <a:lnTo>
                    <a:pt x="1112520" y="0"/>
                  </a:lnTo>
                  <a:lnTo>
                    <a:pt x="1112520" y="2212848"/>
                  </a:lnTo>
                </a:path>
              </a:pathLst>
            </a:custGeom>
            <a:ln w="12700">
              <a:solidFill>
                <a:srgbClr val="F8D3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426829" y="4063"/>
              <a:ext cx="1617980" cy="811530"/>
            </a:xfrm>
            <a:custGeom>
              <a:avLst/>
              <a:gdLst/>
              <a:ahLst/>
              <a:cxnLst/>
              <a:rect l="l" t="t" r="r" b="b"/>
              <a:pathLst>
                <a:path w="1617979" h="811530">
                  <a:moveTo>
                    <a:pt x="1617599" y="0"/>
                  </a:moveTo>
                  <a:lnTo>
                    <a:pt x="0" y="4952"/>
                  </a:lnTo>
                  <a:lnTo>
                    <a:pt x="806323" y="811275"/>
                  </a:lnTo>
                  <a:lnTo>
                    <a:pt x="1617599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426829" y="4063"/>
              <a:ext cx="1617980" cy="811530"/>
            </a:xfrm>
            <a:custGeom>
              <a:avLst/>
              <a:gdLst/>
              <a:ahLst/>
              <a:cxnLst/>
              <a:rect l="l" t="t" r="r" b="b"/>
              <a:pathLst>
                <a:path w="1617979" h="811530">
                  <a:moveTo>
                    <a:pt x="806323" y="811275"/>
                  </a:moveTo>
                  <a:lnTo>
                    <a:pt x="0" y="4952"/>
                  </a:lnTo>
                  <a:lnTo>
                    <a:pt x="1617599" y="0"/>
                  </a:lnTo>
                  <a:lnTo>
                    <a:pt x="806323" y="811275"/>
                  </a:lnTo>
                  <a:close/>
                </a:path>
              </a:pathLst>
            </a:custGeom>
            <a:ln w="1270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56620" y="109727"/>
              <a:ext cx="941831" cy="45110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476208" y="1866992"/>
            <a:ext cx="5154930" cy="3018155"/>
            <a:chOff x="476208" y="1866992"/>
            <a:chExt cx="5154930" cy="3018155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08" y="1866992"/>
              <a:ext cx="5154348" cy="301767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841747" y="2439924"/>
              <a:ext cx="461645" cy="76200"/>
            </a:xfrm>
            <a:custGeom>
              <a:avLst/>
              <a:gdLst/>
              <a:ahLst/>
              <a:cxnLst/>
              <a:rect l="l" t="t" r="r" b="b"/>
              <a:pathLst>
                <a:path w="461645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200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4921" y="44450"/>
                  </a:lnTo>
                  <a:lnTo>
                    <a:pt x="38100" y="44450"/>
                  </a:lnTo>
                  <a:lnTo>
                    <a:pt x="38100" y="31750"/>
                  </a:lnTo>
                  <a:lnTo>
                    <a:pt x="74921" y="31750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  <a:path w="461645" h="76200">
                  <a:moveTo>
                    <a:pt x="50800" y="31750"/>
                  </a:moveTo>
                  <a:lnTo>
                    <a:pt x="38100" y="31750"/>
                  </a:lnTo>
                  <a:lnTo>
                    <a:pt x="38100" y="44450"/>
                  </a:lnTo>
                  <a:lnTo>
                    <a:pt x="50800" y="44450"/>
                  </a:lnTo>
                  <a:lnTo>
                    <a:pt x="50800" y="31750"/>
                  </a:lnTo>
                  <a:close/>
                </a:path>
                <a:path w="461645" h="76200">
                  <a:moveTo>
                    <a:pt x="63500" y="31750"/>
                  </a:moveTo>
                  <a:lnTo>
                    <a:pt x="50800" y="31750"/>
                  </a:lnTo>
                  <a:lnTo>
                    <a:pt x="50800" y="44450"/>
                  </a:lnTo>
                  <a:lnTo>
                    <a:pt x="63500" y="44450"/>
                  </a:lnTo>
                  <a:lnTo>
                    <a:pt x="63500" y="31750"/>
                  </a:lnTo>
                  <a:close/>
                </a:path>
                <a:path w="461645" h="76200">
                  <a:moveTo>
                    <a:pt x="74921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4921" y="44450"/>
                  </a:lnTo>
                  <a:lnTo>
                    <a:pt x="76200" y="38100"/>
                  </a:lnTo>
                  <a:lnTo>
                    <a:pt x="74921" y="31750"/>
                  </a:lnTo>
                  <a:close/>
                </a:path>
                <a:path w="461645" h="76200">
                  <a:moveTo>
                    <a:pt x="76200" y="38100"/>
                  </a:moveTo>
                  <a:lnTo>
                    <a:pt x="74921" y="44450"/>
                  </a:lnTo>
                  <a:lnTo>
                    <a:pt x="76200" y="44450"/>
                  </a:lnTo>
                  <a:lnTo>
                    <a:pt x="76200" y="38100"/>
                  </a:lnTo>
                  <a:close/>
                </a:path>
                <a:path w="461645" h="76200">
                  <a:moveTo>
                    <a:pt x="76200" y="31750"/>
                  </a:moveTo>
                  <a:lnTo>
                    <a:pt x="74921" y="31750"/>
                  </a:lnTo>
                  <a:lnTo>
                    <a:pt x="76200" y="38100"/>
                  </a:lnTo>
                  <a:lnTo>
                    <a:pt x="76200" y="31750"/>
                  </a:lnTo>
                  <a:close/>
                </a:path>
                <a:path w="461645" h="76200">
                  <a:moveTo>
                    <a:pt x="101600" y="31750"/>
                  </a:moveTo>
                  <a:lnTo>
                    <a:pt x="88900" y="31750"/>
                  </a:lnTo>
                  <a:lnTo>
                    <a:pt x="88900" y="44450"/>
                  </a:lnTo>
                  <a:lnTo>
                    <a:pt x="101600" y="44450"/>
                  </a:lnTo>
                  <a:lnTo>
                    <a:pt x="101600" y="31750"/>
                  </a:lnTo>
                  <a:close/>
                </a:path>
                <a:path w="461645" h="76200">
                  <a:moveTo>
                    <a:pt x="127000" y="31750"/>
                  </a:moveTo>
                  <a:lnTo>
                    <a:pt x="114300" y="31750"/>
                  </a:lnTo>
                  <a:lnTo>
                    <a:pt x="114300" y="44450"/>
                  </a:lnTo>
                  <a:lnTo>
                    <a:pt x="127000" y="44450"/>
                  </a:lnTo>
                  <a:lnTo>
                    <a:pt x="127000" y="31750"/>
                  </a:lnTo>
                  <a:close/>
                </a:path>
                <a:path w="461645" h="76200">
                  <a:moveTo>
                    <a:pt x="152400" y="31750"/>
                  </a:moveTo>
                  <a:lnTo>
                    <a:pt x="139700" y="31750"/>
                  </a:lnTo>
                  <a:lnTo>
                    <a:pt x="139700" y="44450"/>
                  </a:lnTo>
                  <a:lnTo>
                    <a:pt x="152400" y="44450"/>
                  </a:lnTo>
                  <a:lnTo>
                    <a:pt x="152400" y="31750"/>
                  </a:lnTo>
                  <a:close/>
                </a:path>
                <a:path w="461645" h="76200">
                  <a:moveTo>
                    <a:pt x="177800" y="31750"/>
                  </a:moveTo>
                  <a:lnTo>
                    <a:pt x="165100" y="31750"/>
                  </a:lnTo>
                  <a:lnTo>
                    <a:pt x="165100" y="44450"/>
                  </a:lnTo>
                  <a:lnTo>
                    <a:pt x="177800" y="44450"/>
                  </a:lnTo>
                  <a:lnTo>
                    <a:pt x="177800" y="31750"/>
                  </a:lnTo>
                  <a:close/>
                </a:path>
                <a:path w="461645" h="76200">
                  <a:moveTo>
                    <a:pt x="203200" y="31750"/>
                  </a:moveTo>
                  <a:lnTo>
                    <a:pt x="190500" y="31750"/>
                  </a:lnTo>
                  <a:lnTo>
                    <a:pt x="190500" y="44450"/>
                  </a:lnTo>
                  <a:lnTo>
                    <a:pt x="203200" y="44450"/>
                  </a:lnTo>
                  <a:lnTo>
                    <a:pt x="203200" y="31750"/>
                  </a:lnTo>
                  <a:close/>
                </a:path>
                <a:path w="461645" h="76200">
                  <a:moveTo>
                    <a:pt x="228600" y="31750"/>
                  </a:moveTo>
                  <a:lnTo>
                    <a:pt x="215900" y="31750"/>
                  </a:lnTo>
                  <a:lnTo>
                    <a:pt x="215900" y="44450"/>
                  </a:lnTo>
                  <a:lnTo>
                    <a:pt x="228600" y="44450"/>
                  </a:lnTo>
                  <a:lnTo>
                    <a:pt x="228600" y="31750"/>
                  </a:lnTo>
                  <a:close/>
                </a:path>
                <a:path w="461645" h="76200">
                  <a:moveTo>
                    <a:pt x="254000" y="31750"/>
                  </a:moveTo>
                  <a:lnTo>
                    <a:pt x="241300" y="31750"/>
                  </a:lnTo>
                  <a:lnTo>
                    <a:pt x="241300" y="44450"/>
                  </a:lnTo>
                  <a:lnTo>
                    <a:pt x="254000" y="44450"/>
                  </a:lnTo>
                  <a:lnTo>
                    <a:pt x="254000" y="31750"/>
                  </a:lnTo>
                  <a:close/>
                </a:path>
                <a:path w="461645" h="76200">
                  <a:moveTo>
                    <a:pt x="279400" y="31750"/>
                  </a:moveTo>
                  <a:lnTo>
                    <a:pt x="266700" y="31750"/>
                  </a:lnTo>
                  <a:lnTo>
                    <a:pt x="266700" y="44450"/>
                  </a:lnTo>
                  <a:lnTo>
                    <a:pt x="279400" y="44450"/>
                  </a:lnTo>
                  <a:lnTo>
                    <a:pt x="279400" y="31750"/>
                  </a:lnTo>
                  <a:close/>
                </a:path>
                <a:path w="461645" h="76200">
                  <a:moveTo>
                    <a:pt x="304800" y="31750"/>
                  </a:moveTo>
                  <a:lnTo>
                    <a:pt x="292100" y="31750"/>
                  </a:lnTo>
                  <a:lnTo>
                    <a:pt x="292100" y="44450"/>
                  </a:lnTo>
                  <a:lnTo>
                    <a:pt x="304800" y="44450"/>
                  </a:lnTo>
                  <a:lnTo>
                    <a:pt x="304800" y="31750"/>
                  </a:lnTo>
                  <a:close/>
                </a:path>
                <a:path w="461645" h="76200">
                  <a:moveTo>
                    <a:pt x="330200" y="31750"/>
                  </a:moveTo>
                  <a:lnTo>
                    <a:pt x="317500" y="31750"/>
                  </a:lnTo>
                  <a:lnTo>
                    <a:pt x="317500" y="44450"/>
                  </a:lnTo>
                  <a:lnTo>
                    <a:pt x="330200" y="44450"/>
                  </a:lnTo>
                  <a:lnTo>
                    <a:pt x="330200" y="31750"/>
                  </a:lnTo>
                  <a:close/>
                </a:path>
                <a:path w="461645" h="76200">
                  <a:moveTo>
                    <a:pt x="355600" y="31750"/>
                  </a:moveTo>
                  <a:lnTo>
                    <a:pt x="342900" y="31750"/>
                  </a:lnTo>
                  <a:lnTo>
                    <a:pt x="342900" y="44450"/>
                  </a:lnTo>
                  <a:lnTo>
                    <a:pt x="355600" y="44450"/>
                  </a:lnTo>
                  <a:lnTo>
                    <a:pt x="355600" y="31750"/>
                  </a:lnTo>
                  <a:close/>
                </a:path>
                <a:path w="461645" h="76200">
                  <a:moveTo>
                    <a:pt x="381000" y="31750"/>
                  </a:moveTo>
                  <a:lnTo>
                    <a:pt x="368300" y="31750"/>
                  </a:lnTo>
                  <a:lnTo>
                    <a:pt x="368300" y="44450"/>
                  </a:lnTo>
                  <a:lnTo>
                    <a:pt x="381000" y="44450"/>
                  </a:lnTo>
                  <a:lnTo>
                    <a:pt x="381000" y="31750"/>
                  </a:lnTo>
                  <a:close/>
                </a:path>
                <a:path w="461645" h="76200">
                  <a:moveTo>
                    <a:pt x="423544" y="0"/>
                  </a:moveTo>
                  <a:lnTo>
                    <a:pt x="408697" y="2988"/>
                  </a:lnTo>
                  <a:lnTo>
                    <a:pt x="396589" y="11144"/>
                  </a:lnTo>
                  <a:lnTo>
                    <a:pt x="388433" y="23252"/>
                  </a:lnTo>
                  <a:lnTo>
                    <a:pt x="385444" y="38100"/>
                  </a:lnTo>
                  <a:lnTo>
                    <a:pt x="388433" y="52947"/>
                  </a:lnTo>
                  <a:lnTo>
                    <a:pt x="396589" y="65055"/>
                  </a:lnTo>
                  <a:lnTo>
                    <a:pt x="408697" y="73211"/>
                  </a:lnTo>
                  <a:lnTo>
                    <a:pt x="423544" y="76200"/>
                  </a:lnTo>
                  <a:lnTo>
                    <a:pt x="438392" y="73211"/>
                  </a:lnTo>
                  <a:lnTo>
                    <a:pt x="450500" y="65055"/>
                  </a:lnTo>
                  <a:lnTo>
                    <a:pt x="458656" y="52947"/>
                  </a:lnTo>
                  <a:lnTo>
                    <a:pt x="460366" y="44450"/>
                  </a:lnTo>
                  <a:lnTo>
                    <a:pt x="393700" y="44450"/>
                  </a:lnTo>
                  <a:lnTo>
                    <a:pt x="393700" y="31750"/>
                  </a:lnTo>
                  <a:lnTo>
                    <a:pt x="460366" y="31750"/>
                  </a:lnTo>
                  <a:lnTo>
                    <a:pt x="458656" y="23252"/>
                  </a:lnTo>
                  <a:lnTo>
                    <a:pt x="450500" y="11144"/>
                  </a:lnTo>
                  <a:lnTo>
                    <a:pt x="438392" y="2988"/>
                  </a:lnTo>
                  <a:lnTo>
                    <a:pt x="423544" y="0"/>
                  </a:lnTo>
                  <a:close/>
                </a:path>
                <a:path w="461645" h="76200">
                  <a:moveTo>
                    <a:pt x="406400" y="31750"/>
                  </a:moveTo>
                  <a:lnTo>
                    <a:pt x="393700" y="31750"/>
                  </a:lnTo>
                  <a:lnTo>
                    <a:pt x="393700" y="44450"/>
                  </a:lnTo>
                  <a:lnTo>
                    <a:pt x="406400" y="44450"/>
                  </a:lnTo>
                  <a:lnTo>
                    <a:pt x="406400" y="31750"/>
                  </a:lnTo>
                  <a:close/>
                </a:path>
                <a:path w="461645" h="76200">
                  <a:moveTo>
                    <a:pt x="419100" y="31750"/>
                  </a:moveTo>
                  <a:lnTo>
                    <a:pt x="406400" y="31750"/>
                  </a:lnTo>
                  <a:lnTo>
                    <a:pt x="406400" y="44450"/>
                  </a:lnTo>
                  <a:lnTo>
                    <a:pt x="419100" y="44450"/>
                  </a:lnTo>
                  <a:lnTo>
                    <a:pt x="419100" y="31750"/>
                  </a:lnTo>
                  <a:close/>
                </a:path>
                <a:path w="461645" h="76200">
                  <a:moveTo>
                    <a:pt x="423544" y="31750"/>
                  </a:moveTo>
                  <a:lnTo>
                    <a:pt x="419100" y="31750"/>
                  </a:lnTo>
                  <a:lnTo>
                    <a:pt x="419100" y="44450"/>
                  </a:lnTo>
                  <a:lnTo>
                    <a:pt x="423544" y="44450"/>
                  </a:lnTo>
                  <a:lnTo>
                    <a:pt x="423544" y="31750"/>
                  </a:lnTo>
                  <a:close/>
                </a:path>
                <a:path w="461645" h="76200">
                  <a:moveTo>
                    <a:pt x="460366" y="31750"/>
                  </a:moveTo>
                  <a:lnTo>
                    <a:pt x="423544" y="31750"/>
                  </a:lnTo>
                  <a:lnTo>
                    <a:pt x="423544" y="44450"/>
                  </a:lnTo>
                  <a:lnTo>
                    <a:pt x="460366" y="44450"/>
                  </a:lnTo>
                  <a:lnTo>
                    <a:pt x="461644" y="38100"/>
                  </a:lnTo>
                  <a:lnTo>
                    <a:pt x="460366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436234" y="2326589"/>
            <a:ext cx="1313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Product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Details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53896" y="3828288"/>
            <a:ext cx="76200" cy="1498600"/>
          </a:xfrm>
          <a:custGeom>
            <a:avLst/>
            <a:gdLst/>
            <a:ahLst/>
            <a:cxnLst/>
            <a:rect l="l" t="t" r="r" b="b"/>
            <a:pathLst>
              <a:path w="76200" h="1498600">
                <a:moveTo>
                  <a:pt x="31750" y="74921"/>
                </a:moveTo>
                <a:lnTo>
                  <a:pt x="31750" y="76200"/>
                </a:lnTo>
                <a:lnTo>
                  <a:pt x="38100" y="76200"/>
                </a:lnTo>
                <a:lnTo>
                  <a:pt x="31750" y="74921"/>
                </a:lnTo>
                <a:close/>
              </a:path>
              <a:path w="76200" h="1498600">
                <a:moveTo>
                  <a:pt x="44450" y="63500"/>
                </a:moveTo>
                <a:lnTo>
                  <a:pt x="31750" y="63500"/>
                </a:lnTo>
                <a:lnTo>
                  <a:pt x="31750" y="74921"/>
                </a:lnTo>
                <a:lnTo>
                  <a:pt x="38100" y="76200"/>
                </a:lnTo>
                <a:lnTo>
                  <a:pt x="44450" y="74921"/>
                </a:lnTo>
                <a:lnTo>
                  <a:pt x="44450" y="63500"/>
                </a:lnTo>
                <a:close/>
              </a:path>
              <a:path w="76200" h="1498600">
                <a:moveTo>
                  <a:pt x="44450" y="74921"/>
                </a:moveTo>
                <a:lnTo>
                  <a:pt x="38100" y="76200"/>
                </a:lnTo>
                <a:lnTo>
                  <a:pt x="44450" y="76200"/>
                </a:lnTo>
                <a:lnTo>
                  <a:pt x="44450" y="74921"/>
                </a:lnTo>
                <a:close/>
              </a:path>
              <a:path w="76200" h="14986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1750" y="74921"/>
                </a:lnTo>
                <a:lnTo>
                  <a:pt x="31750" y="63500"/>
                </a:lnTo>
                <a:lnTo>
                  <a:pt x="66103" y="63500"/>
                </a:lnTo>
                <a:lnTo>
                  <a:pt x="73211" y="52947"/>
                </a:lnTo>
                <a:lnTo>
                  <a:pt x="73643" y="50800"/>
                </a:lnTo>
                <a:lnTo>
                  <a:pt x="31750" y="50800"/>
                </a:lnTo>
                <a:lnTo>
                  <a:pt x="31750" y="38100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76200" h="1498600">
                <a:moveTo>
                  <a:pt x="66103" y="63500"/>
                </a:moveTo>
                <a:lnTo>
                  <a:pt x="44450" y="63500"/>
                </a:lnTo>
                <a:lnTo>
                  <a:pt x="44450" y="74921"/>
                </a:lnTo>
                <a:lnTo>
                  <a:pt x="52947" y="73211"/>
                </a:lnTo>
                <a:lnTo>
                  <a:pt x="65055" y="65055"/>
                </a:lnTo>
                <a:lnTo>
                  <a:pt x="66103" y="63500"/>
                </a:lnTo>
                <a:close/>
              </a:path>
              <a:path w="76200" h="1498600">
                <a:moveTo>
                  <a:pt x="44450" y="38100"/>
                </a:moveTo>
                <a:lnTo>
                  <a:pt x="31750" y="38100"/>
                </a:lnTo>
                <a:lnTo>
                  <a:pt x="31750" y="50800"/>
                </a:lnTo>
                <a:lnTo>
                  <a:pt x="44450" y="50800"/>
                </a:lnTo>
                <a:lnTo>
                  <a:pt x="44450" y="38100"/>
                </a:lnTo>
                <a:close/>
              </a:path>
              <a:path w="76200" h="1498600">
                <a:moveTo>
                  <a:pt x="76200" y="38100"/>
                </a:moveTo>
                <a:lnTo>
                  <a:pt x="44450" y="38100"/>
                </a:lnTo>
                <a:lnTo>
                  <a:pt x="44450" y="50800"/>
                </a:lnTo>
                <a:lnTo>
                  <a:pt x="73643" y="50800"/>
                </a:lnTo>
                <a:lnTo>
                  <a:pt x="76200" y="38100"/>
                </a:lnTo>
                <a:close/>
              </a:path>
              <a:path w="76200" h="1498600">
                <a:moveTo>
                  <a:pt x="44450" y="88900"/>
                </a:moveTo>
                <a:lnTo>
                  <a:pt x="31750" y="88900"/>
                </a:lnTo>
                <a:lnTo>
                  <a:pt x="31750" y="101600"/>
                </a:lnTo>
                <a:lnTo>
                  <a:pt x="44450" y="101600"/>
                </a:lnTo>
                <a:lnTo>
                  <a:pt x="44450" y="88900"/>
                </a:lnTo>
                <a:close/>
              </a:path>
              <a:path w="76200" h="1498600">
                <a:moveTo>
                  <a:pt x="44450" y="114300"/>
                </a:moveTo>
                <a:lnTo>
                  <a:pt x="31750" y="114300"/>
                </a:lnTo>
                <a:lnTo>
                  <a:pt x="31750" y="127000"/>
                </a:lnTo>
                <a:lnTo>
                  <a:pt x="44450" y="127000"/>
                </a:lnTo>
                <a:lnTo>
                  <a:pt x="44450" y="114300"/>
                </a:lnTo>
                <a:close/>
              </a:path>
              <a:path w="76200" h="1498600">
                <a:moveTo>
                  <a:pt x="44450" y="139700"/>
                </a:moveTo>
                <a:lnTo>
                  <a:pt x="31750" y="139700"/>
                </a:lnTo>
                <a:lnTo>
                  <a:pt x="31750" y="152400"/>
                </a:lnTo>
                <a:lnTo>
                  <a:pt x="44450" y="152400"/>
                </a:lnTo>
                <a:lnTo>
                  <a:pt x="44450" y="139700"/>
                </a:lnTo>
                <a:close/>
              </a:path>
              <a:path w="76200" h="1498600">
                <a:moveTo>
                  <a:pt x="44450" y="165100"/>
                </a:moveTo>
                <a:lnTo>
                  <a:pt x="31750" y="165100"/>
                </a:lnTo>
                <a:lnTo>
                  <a:pt x="31750" y="177800"/>
                </a:lnTo>
                <a:lnTo>
                  <a:pt x="44450" y="177800"/>
                </a:lnTo>
                <a:lnTo>
                  <a:pt x="44450" y="165100"/>
                </a:lnTo>
                <a:close/>
              </a:path>
              <a:path w="76200" h="1498600">
                <a:moveTo>
                  <a:pt x="44450" y="190500"/>
                </a:moveTo>
                <a:lnTo>
                  <a:pt x="31750" y="190500"/>
                </a:lnTo>
                <a:lnTo>
                  <a:pt x="31750" y="203200"/>
                </a:lnTo>
                <a:lnTo>
                  <a:pt x="44450" y="203200"/>
                </a:lnTo>
                <a:lnTo>
                  <a:pt x="44450" y="190500"/>
                </a:lnTo>
                <a:close/>
              </a:path>
              <a:path w="76200" h="1498600">
                <a:moveTo>
                  <a:pt x="44450" y="215900"/>
                </a:moveTo>
                <a:lnTo>
                  <a:pt x="31750" y="215900"/>
                </a:lnTo>
                <a:lnTo>
                  <a:pt x="31750" y="228600"/>
                </a:lnTo>
                <a:lnTo>
                  <a:pt x="44450" y="228600"/>
                </a:lnTo>
                <a:lnTo>
                  <a:pt x="44450" y="215900"/>
                </a:lnTo>
                <a:close/>
              </a:path>
              <a:path w="76200" h="1498600">
                <a:moveTo>
                  <a:pt x="44450" y="241300"/>
                </a:moveTo>
                <a:lnTo>
                  <a:pt x="31750" y="241300"/>
                </a:lnTo>
                <a:lnTo>
                  <a:pt x="31750" y="254000"/>
                </a:lnTo>
                <a:lnTo>
                  <a:pt x="44450" y="254000"/>
                </a:lnTo>
                <a:lnTo>
                  <a:pt x="44450" y="241300"/>
                </a:lnTo>
                <a:close/>
              </a:path>
              <a:path w="76200" h="1498600">
                <a:moveTo>
                  <a:pt x="44450" y="266700"/>
                </a:moveTo>
                <a:lnTo>
                  <a:pt x="31750" y="266700"/>
                </a:lnTo>
                <a:lnTo>
                  <a:pt x="31750" y="279400"/>
                </a:lnTo>
                <a:lnTo>
                  <a:pt x="44450" y="279400"/>
                </a:lnTo>
                <a:lnTo>
                  <a:pt x="44450" y="266700"/>
                </a:lnTo>
                <a:close/>
              </a:path>
              <a:path w="76200" h="1498600">
                <a:moveTo>
                  <a:pt x="44450" y="292100"/>
                </a:moveTo>
                <a:lnTo>
                  <a:pt x="31750" y="292100"/>
                </a:lnTo>
                <a:lnTo>
                  <a:pt x="31750" y="304800"/>
                </a:lnTo>
                <a:lnTo>
                  <a:pt x="44450" y="304800"/>
                </a:lnTo>
                <a:lnTo>
                  <a:pt x="44450" y="292100"/>
                </a:lnTo>
                <a:close/>
              </a:path>
              <a:path w="76200" h="1498600">
                <a:moveTo>
                  <a:pt x="44450" y="317500"/>
                </a:moveTo>
                <a:lnTo>
                  <a:pt x="31750" y="317500"/>
                </a:lnTo>
                <a:lnTo>
                  <a:pt x="31750" y="330200"/>
                </a:lnTo>
                <a:lnTo>
                  <a:pt x="44450" y="330200"/>
                </a:lnTo>
                <a:lnTo>
                  <a:pt x="44450" y="317500"/>
                </a:lnTo>
                <a:close/>
              </a:path>
              <a:path w="76200" h="1498600">
                <a:moveTo>
                  <a:pt x="44450" y="342900"/>
                </a:moveTo>
                <a:lnTo>
                  <a:pt x="31750" y="342900"/>
                </a:lnTo>
                <a:lnTo>
                  <a:pt x="31750" y="355600"/>
                </a:lnTo>
                <a:lnTo>
                  <a:pt x="44450" y="355600"/>
                </a:lnTo>
                <a:lnTo>
                  <a:pt x="44450" y="342900"/>
                </a:lnTo>
                <a:close/>
              </a:path>
              <a:path w="76200" h="1498600">
                <a:moveTo>
                  <a:pt x="44450" y="368300"/>
                </a:moveTo>
                <a:lnTo>
                  <a:pt x="31750" y="368300"/>
                </a:lnTo>
                <a:lnTo>
                  <a:pt x="31750" y="381000"/>
                </a:lnTo>
                <a:lnTo>
                  <a:pt x="44450" y="381000"/>
                </a:lnTo>
                <a:lnTo>
                  <a:pt x="44450" y="368300"/>
                </a:lnTo>
                <a:close/>
              </a:path>
              <a:path w="76200" h="1498600">
                <a:moveTo>
                  <a:pt x="44450" y="393700"/>
                </a:moveTo>
                <a:lnTo>
                  <a:pt x="31750" y="393700"/>
                </a:lnTo>
                <a:lnTo>
                  <a:pt x="31750" y="406400"/>
                </a:lnTo>
                <a:lnTo>
                  <a:pt x="44450" y="406400"/>
                </a:lnTo>
                <a:lnTo>
                  <a:pt x="44450" y="393700"/>
                </a:lnTo>
                <a:close/>
              </a:path>
              <a:path w="76200" h="1498600">
                <a:moveTo>
                  <a:pt x="44450" y="419100"/>
                </a:moveTo>
                <a:lnTo>
                  <a:pt x="31750" y="419100"/>
                </a:lnTo>
                <a:lnTo>
                  <a:pt x="31750" y="431800"/>
                </a:lnTo>
                <a:lnTo>
                  <a:pt x="44450" y="431800"/>
                </a:lnTo>
                <a:lnTo>
                  <a:pt x="44450" y="419100"/>
                </a:lnTo>
                <a:close/>
              </a:path>
              <a:path w="76200" h="1498600">
                <a:moveTo>
                  <a:pt x="44450" y="444500"/>
                </a:moveTo>
                <a:lnTo>
                  <a:pt x="31750" y="444500"/>
                </a:lnTo>
                <a:lnTo>
                  <a:pt x="31750" y="457200"/>
                </a:lnTo>
                <a:lnTo>
                  <a:pt x="44450" y="457200"/>
                </a:lnTo>
                <a:lnTo>
                  <a:pt x="44450" y="444500"/>
                </a:lnTo>
                <a:close/>
              </a:path>
              <a:path w="76200" h="1498600">
                <a:moveTo>
                  <a:pt x="44450" y="469900"/>
                </a:moveTo>
                <a:lnTo>
                  <a:pt x="31750" y="469900"/>
                </a:lnTo>
                <a:lnTo>
                  <a:pt x="31750" y="482600"/>
                </a:lnTo>
                <a:lnTo>
                  <a:pt x="44450" y="482600"/>
                </a:lnTo>
                <a:lnTo>
                  <a:pt x="44450" y="469900"/>
                </a:lnTo>
                <a:close/>
              </a:path>
              <a:path w="76200" h="1498600">
                <a:moveTo>
                  <a:pt x="44450" y="495300"/>
                </a:moveTo>
                <a:lnTo>
                  <a:pt x="31750" y="495300"/>
                </a:lnTo>
                <a:lnTo>
                  <a:pt x="31750" y="508000"/>
                </a:lnTo>
                <a:lnTo>
                  <a:pt x="44450" y="508000"/>
                </a:lnTo>
                <a:lnTo>
                  <a:pt x="44450" y="495300"/>
                </a:lnTo>
                <a:close/>
              </a:path>
              <a:path w="76200" h="1498600">
                <a:moveTo>
                  <a:pt x="44450" y="520700"/>
                </a:moveTo>
                <a:lnTo>
                  <a:pt x="31750" y="520700"/>
                </a:lnTo>
                <a:lnTo>
                  <a:pt x="31750" y="533400"/>
                </a:lnTo>
                <a:lnTo>
                  <a:pt x="44450" y="533400"/>
                </a:lnTo>
                <a:lnTo>
                  <a:pt x="44450" y="520700"/>
                </a:lnTo>
                <a:close/>
              </a:path>
              <a:path w="76200" h="1498600">
                <a:moveTo>
                  <a:pt x="44450" y="546100"/>
                </a:moveTo>
                <a:lnTo>
                  <a:pt x="31750" y="546100"/>
                </a:lnTo>
                <a:lnTo>
                  <a:pt x="31750" y="558800"/>
                </a:lnTo>
                <a:lnTo>
                  <a:pt x="44450" y="558800"/>
                </a:lnTo>
                <a:lnTo>
                  <a:pt x="44450" y="546100"/>
                </a:lnTo>
                <a:close/>
              </a:path>
              <a:path w="76200" h="1498600">
                <a:moveTo>
                  <a:pt x="44450" y="571500"/>
                </a:moveTo>
                <a:lnTo>
                  <a:pt x="31750" y="571500"/>
                </a:lnTo>
                <a:lnTo>
                  <a:pt x="31750" y="584200"/>
                </a:lnTo>
                <a:lnTo>
                  <a:pt x="44450" y="584200"/>
                </a:lnTo>
                <a:lnTo>
                  <a:pt x="44450" y="571500"/>
                </a:lnTo>
                <a:close/>
              </a:path>
              <a:path w="76200" h="1498600">
                <a:moveTo>
                  <a:pt x="44450" y="596900"/>
                </a:moveTo>
                <a:lnTo>
                  <a:pt x="31750" y="596900"/>
                </a:lnTo>
                <a:lnTo>
                  <a:pt x="31750" y="609600"/>
                </a:lnTo>
                <a:lnTo>
                  <a:pt x="44450" y="609600"/>
                </a:lnTo>
                <a:lnTo>
                  <a:pt x="44450" y="596900"/>
                </a:lnTo>
                <a:close/>
              </a:path>
              <a:path w="76200" h="1498600">
                <a:moveTo>
                  <a:pt x="44450" y="622300"/>
                </a:moveTo>
                <a:lnTo>
                  <a:pt x="31750" y="622300"/>
                </a:lnTo>
                <a:lnTo>
                  <a:pt x="31750" y="635000"/>
                </a:lnTo>
                <a:lnTo>
                  <a:pt x="44450" y="635000"/>
                </a:lnTo>
                <a:lnTo>
                  <a:pt x="44450" y="622300"/>
                </a:lnTo>
                <a:close/>
              </a:path>
              <a:path w="76200" h="1498600">
                <a:moveTo>
                  <a:pt x="44450" y="647700"/>
                </a:moveTo>
                <a:lnTo>
                  <a:pt x="31750" y="647700"/>
                </a:lnTo>
                <a:lnTo>
                  <a:pt x="31750" y="660400"/>
                </a:lnTo>
                <a:lnTo>
                  <a:pt x="44450" y="660400"/>
                </a:lnTo>
                <a:lnTo>
                  <a:pt x="44450" y="647700"/>
                </a:lnTo>
                <a:close/>
              </a:path>
              <a:path w="76200" h="1498600">
                <a:moveTo>
                  <a:pt x="44450" y="673100"/>
                </a:moveTo>
                <a:lnTo>
                  <a:pt x="31750" y="673100"/>
                </a:lnTo>
                <a:lnTo>
                  <a:pt x="31750" y="685800"/>
                </a:lnTo>
                <a:lnTo>
                  <a:pt x="44450" y="685800"/>
                </a:lnTo>
                <a:lnTo>
                  <a:pt x="44450" y="673100"/>
                </a:lnTo>
                <a:close/>
              </a:path>
              <a:path w="76200" h="1498600">
                <a:moveTo>
                  <a:pt x="44450" y="698500"/>
                </a:moveTo>
                <a:lnTo>
                  <a:pt x="31750" y="698500"/>
                </a:lnTo>
                <a:lnTo>
                  <a:pt x="31750" y="711200"/>
                </a:lnTo>
                <a:lnTo>
                  <a:pt x="44450" y="711200"/>
                </a:lnTo>
                <a:lnTo>
                  <a:pt x="44450" y="698500"/>
                </a:lnTo>
                <a:close/>
              </a:path>
              <a:path w="76200" h="1498600">
                <a:moveTo>
                  <a:pt x="44450" y="723900"/>
                </a:moveTo>
                <a:lnTo>
                  <a:pt x="31750" y="723900"/>
                </a:lnTo>
                <a:lnTo>
                  <a:pt x="31750" y="736600"/>
                </a:lnTo>
                <a:lnTo>
                  <a:pt x="44450" y="736600"/>
                </a:lnTo>
                <a:lnTo>
                  <a:pt x="44450" y="723900"/>
                </a:lnTo>
                <a:close/>
              </a:path>
              <a:path w="76200" h="1498600">
                <a:moveTo>
                  <a:pt x="44450" y="749300"/>
                </a:moveTo>
                <a:lnTo>
                  <a:pt x="31750" y="749300"/>
                </a:lnTo>
                <a:lnTo>
                  <a:pt x="31750" y="762000"/>
                </a:lnTo>
                <a:lnTo>
                  <a:pt x="44450" y="762000"/>
                </a:lnTo>
                <a:lnTo>
                  <a:pt x="44450" y="749300"/>
                </a:lnTo>
                <a:close/>
              </a:path>
              <a:path w="76200" h="1498600">
                <a:moveTo>
                  <a:pt x="44450" y="774700"/>
                </a:moveTo>
                <a:lnTo>
                  <a:pt x="31750" y="774700"/>
                </a:lnTo>
                <a:lnTo>
                  <a:pt x="31750" y="787400"/>
                </a:lnTo>
                <a:lnTo>
                  <a:pt x="44450" y="787400"/>
                </a:lnTo>
                <a:lnTo>
                  <a:pt x="44450" y="774700"/>
                </a:lnTo>
                <a:close/>
              </a:path>
              <a:path w="76200" h="1498600">
                <a:moveTo>
                  <a:pt x="44450" y="800100"/>
                </a:moveTo>
                <a:lnTo>
                  <a:pt x="31750" y="800100"/>
                </a:lnTo>
                <a:lnTo>
                  <a:pt x="31750" y="812800"/>
                </a:lnTo>
                <a:lnTo>
                  <a:pt x="44450" y="812800"/>
                </a:lnTo>
                <a:lnTo>
                  <a:pt x="44450" y="800100"/>
                </a:lnTo>
                <a:close/>
              </a:path>
              <a:path w="76200" h="1498600">
                <a:moveTo>
                  <a:pt x="44450" y="825500"/>
                </a:moveTo>
                <a:lnTo>
                  <a:pt x="31750" y="825500"/>
                </a:lnTo>
                <a:lnTo>
                  <a:pt x="31750" y="838200"/>
                </a:lnTo>
                <a:lnTo>
                  <a:pt x="44450" y="838200"/>
                </a:lnTo>
                <a:lnTo>
                  <a:pt x="44450" y="825500"/>
                </a:lnTo>
                <a:close/>
              </a:path>
              <a:path w="76200" h="1498600">
                <a:moveTo>
                  <a:pt x="44450" y="850900"/>
                </a:moveTo>
                <a:lnTo>
                  <a:pt x="31750" y="850900"/>
                </a:lnTo>
                <a:lnTo>
                  <a:pt x="31750" y="863600"/>
                </a:lnTo>
                <a:lnTo>
                  <a:pt x="44450" y="863600"/>
                </a:lnTo>
                <a:lnTo>
                  <a:pt x="44450" y="850900"/>
                </a:lnTo>
                <a:close/>
              </a:path>
              <a:path w="76200" h="1498600">
                <a:moveTo>
                  <a:pt x="44450" y="876300"/>
                </a:moveTo>
                <a:lnTo>
                  <a:pt x="31750" y="876300"/>
                </a:lnTo>
                <a:lnTo>
                  <a:pt x="31750" y="889000"/>
                </a:lnTo>
                <a:lnTo>
                  <a:pt x="44450" y="889000"/>
                </a:lnTo>
                <a:lnTo>
                  <a:pt x="44450" y="876300"/>
                </a:lnTo>
                <a:close/>
              </a:path>
              <a:path w="76200" h="1498600">
                <a:moveTo>
                  <a:pt x="44450" y="901700"/>
                </a:moveTo>
                <a:lnTo>
                  <a:pt x="31750" y="901700"/>
                </a:lnTo>
                <a:lnTo>
                  <a:pt x="31750" y="914400"/>
                </a:lnTo>
                <a:lnTo>
                  <a:pt x="44450" y="914400"/>
                </a:lnTo>
                <a:lnTo>
                  <a:pt x="44450" y="901700"/>
                </a:lnTo>
                <a:close/>
              </a:path>
              <a:path w="76200" h="1498600">
                <a:moveTo>
                  <a:pt x="44450" y="927100"/>
                </a:moveTo>
                <a:lnTo>
                  <a:pt x="31750" y="927100"/>
                </a:lnTo>
                <a:lnTo>
                  <a:pt x="31750" y="939800"/>
                </a:lnTo>
                <a:lnTo>
                  <a:pt x="44450" y="939800"/>
                </a:lnTo>
                <a:lnTo>
                  <a:pt x="44450" y="927100"/>
                </a:lnTo>
                <a:close/>
              </a:path>
              <a:path w="76200" h="1498600">
                <a:moveTo>
                  <a:pt x="44450" y="952500"/>
                </a:moveTo>
                <a:lnTo>
                  <a:pt x="31750" y="952500"/>
                </a:lnTo>
                <a:lnTo>
                  <a:pt x="31750" y="965200"/>
                </a:lnTo>
                <a:lnTo>
                  <a:pt x="44450" y="965200"/>
                </a:lnTo>
                <a:lnTo>
                  <a:pt x="44450" y="952500"/>
                </a:lnTo>
                <a:close/>
              </a:path>
              <a:path w="76200" h="1498600">
                <a:moveTo>
                  <a:pt x="44450" y="977900"/>
                </a:moveTo>
                <a:lnTo>
                  <a:pt x="31750" y="977900"/>
                </a:lnTo>
                <a:lnTo>
                  <a:pt x="31750" y="990600"/>
                </a:lnTo>
                <a:lnTo>
                  <a:pt x="44450" y="990600"/>
                </a:lnTo>
                <a:lnTo>
                  <a:pt x="44450" y="977900"/>
                </a:lnTo>
                <a:close/>
              </a:path>
              <a:path w="76200" h="1498600">
                <a:moveTo>
                  <a:pt x="44450" y="1003300"/>
                </a:moveTo>
                <a:lnTo>
                  <a:pt x="31750" y="1003300"/>
                </a:lnTo>
                <a:lnTo>
                  <a:pt x="31750" y="1016000"/>
                </a:lnTo>
                <a:lnTo>
                  <a:pt x="44450" y="1016000"/>
                </a:lnTo>
                <a:lnTo>
                  <a:pt x="44450" y="1003300"/>
                </a:lnTo>
                <a:close/>
              </a:path>
              <a:path w="76200" h="1498600">
                <a:moveTo>
                  <a:pt x="44450" y="1028700"/>
                </a:moveTo>
                <a:lnTo>
                  <a:pt x="31750" y="1028700"/>
                </a:lnTo>
                <a:lnTo>
                  <a:pt x="31750" y="1041400"/>
                </a:lnTo>
                <a:lnTo>
                  <a:pt x="44450" y="1041400"/>
                </a:lnTo>
                <a:lnTo>
                  <a:pt x="44450" y="1028700"/>
                </a:lnTo>
                <a:close/>
              </a:path>
              <a:path w="76200" h="1498600">
                <a:moveTo>
                  <a:pt x="44450" y="1054100"/>
                </a:moveTo>
                <a:lnTo>
                  <a:pt x="31750" y="1054100"/>
                </a:lnTo>
                <a:lnTo>
                  <a:pt x="31750" y="1066800"/>
                </a:lnTo>
                <a:lnTo>
                  <a:pt x="44450" y="1066800"/>
                </a:lnTo>
                <a:lnTo>
                  <a:pt x="44450" y="1054100"/>
                </a:lnTo>
                <a:close/>
              </a:path>
              <a:path w="76200" h="1498600">
                <a:moveTo>
                  <a:pt x="44450" y="1079500"/>
                </a:moveTo>
                <a:lnTo>
                  <a:pt x="31750" y="1079500"/>
                </a:lnTo>
                <a:lnTo>
                  <a:pt x="31750" y="1092200"/>
                </a:lnTo>
                <a:lnTo>
                  <a:pt x="44450" y="1092200"/>
                </a:lnTo>
                <a:lnTo>
                  <a:pt x="44450" y="1079500"/>
                </a:lnTo>
                <a:close/>
              </a:path>
              <a:path w="76200" h="1498600">
                <a:moveTo>
                  <a:pt x="44450" y="1104900"/>
                </a:moveTo>
                <a:lnTo>
                  <a:pt x="31750" y="1104900"/>
                </a:lnTo>
                <a:lnTo>
                  <a:pt x="31750" y="1117600"/>
                </a:lnTo>
                <a:lnTo>
                  <a:pt x="44450" y="1117600"/>
                </a:lnTo>
                <a:lnTo>
                  <a:pt x="44450" y="1104900"/>
                </a:lnTo>
                <a:close/>
              </a:path>
              <a:path w="76200" h="1498600">
                <a:moveTo>
                  <a:pt x="44450" y="1130300"/>
                </a:moveTo>
                <a:lnTo>
                  <a:pt x="31750" y="1130300"/>
                </a:lnTo>
                <a:lnTo>
                  <a:pt x="31750" y="1143000"/>
                </a:lnTo>
                <a:lnTo>
                  <a:pt x="44450" y="1143000"/>
                </a:lnTo>
                <a:lnTo>
                  <a:pt x="44450" y="1130300"/>
                </a:lnTo>
                <a:close/>
              </a:path>
              <a:path w="76200" h="1498600">
                <a:moveTo>
                  <a:pt x="44450" y="1155700"/>
                </a:moveTo>
                <a:lnTo>
                  <a:pt x="31750" y="1155700"/>
                </a:lnTo>
                <a:lnTo>
                  <a:pt x="31750" y="1168400"/>
                </a:lnTo>
                <a:lnTo>
                  <a:pt x="44450" y="1168400"/>
                </a:lnTo>
                <a:lnTo>
                  <a:pt x="44450" y="1155700"/>
                </a:lnTo>
                <a:close/>
              </a:path>
              <a:path w="76200" h="1498600">
                <a:moveTo>
                  <a:pt x="44450" y="1181100"/>
                </a:moveTo>
                <a:lnTo>
                  <a:pt x="31750" y="1181100"/>
                </a:lnTo>
                <a:lnTo>
                  <a:pt x="31750" y="1193800"/>
                </a:lnTo>
                <a:lnTo>
                  <a:pt x="44450" y="1193800"/>
                </a:lnTo>
                <a:lnTo>
                  <a:pt x="44450" y="1181100"/>
                </a:lnTo>
                <a:close/>
              </a:path>
              <a:path w="76200" h="1498600">
                <a:moveTo>
                  <a:pt x="44450" y="1206500"/>
                </a:moveTo>
                <a:lnTo>
                  <a:pt x="31750" y="1206500"/>
                </a:lnTo>
                <a:lnTo>
                  <a:pt x="31750" y="1219200"/>
                </a:lnTo>
                <a:lnTo>
                  <a:pt x="44450" y="1219200"/>
                </a:lnTo>
                <a:lnTo>
                  <a:pt x="44450" y="1206500"/>
                </a:lnTo>
                <a:close/>
              </a:path>
              <a:path w="76200" h="1498600">
                <a:moveTo>
                  <a:pt x="44450" y="1231900"/>
                </a:moveTo>
                <a:lnTo>
                  <a:pt x="31750" y="1231900"/>
                </a:lnTo>
                <a:lnTo>
                  <a:pt x="31750" y="1244600"/>
                </a:lnTo>
                <a:lnTo>
                  <a:pt x="44450" y="1244600"/>
                </a:lnTo>
                <a:lnTo>
                  <a:pt x="44450" y="1231900"/>
                </a:lnTo>
                <a:close/>
              </a:path>
              <a:path w="76200" h="1498600">
                <a:moveTo>
                  <a:pt x="44450" y="1257300"/>
                </a:moveTo>
                <a:lnTo>
                  <a:pt x="31750" y="1257300"/>
                </a:lnTo>
                <a:lnTo>
                  <a:pt x="31750" y="1270000"/>
                </a:lnTo>
                <a:lnTo>
                  <a:pt x="44450" y="1270000"/>
                </a:lnTo>
                <a:lnTo>
                  <a:pt x="44450" y="1257300"/>
                </a:lnTo>
                <a:close/>
              </a:path>
              <a:path w="76200" h="1498600">
                <a:moveTo>
                  <a:pt x="44450" y="1282700"/>
                </a:moveTo>
                <a:lnTo>
                  <a:pt x="31750" y="1282700"/>
                </a:lnTo>
                <a:lnTo>
                  <a:pt x="31750" y="1295400"/>
                </a:lnTo>
                <a:lnTo>
                  <a:pt x="44450" y="1295400"/>
                </a:lnTo>
                <a:lnTo>
                  <a:pt x="44450" y="1282700"/>
                </a:lnTo>
                <a:close/>
              </a:path>
              <a:path w="76200" h="1498600">
                <a:moveTo>
                  <a:pt x="44450" y="1308100"/>
                </a:moveTo>
                <a:lnTo>
                  <a:pt x="31750" y="1308100"/>
                </a:lnTo>
                <a:lnTo>
                  <a:pt x="31750" y="1320800"/>
                </a:lnTo>
                <a:lnTo>
                  <a:pt x="44450" y="1320800"/>
                </a:lnTo>
                <a:lnTo>
                  <a:pt x="44450" y="1308100"/>
                </a:lnTo>
                <a:close/>
              </a:path>
              <a:path w="76200" h="1498600">
                <a:moveTo>
                  <a:pt x="44450" y="1333500"/>
                </a:moveTo>
                <a:lnTo>
                  <a:pt x="31750" y="1333500"/>
                </a:lnTo>
                <a:lnTo>
                  <a:pt x="31750" y="1346200"/>
                </a:lnTo>
                <a:lnTo>
                  <a:pt x="44450" y="1346200"/>
                </a:lnTo>
                <a:lnTo>
                  <a:pt x="44450" y="1333500"/>
                </a:lnTo>
                <a:close/>
              </a:path>
              <a:path w="76200" h="1498600">
                <a:moveTo>
                  <a:pt x="44450" y="1358900"/>
                </a:moveTo>
                <a:lnTo>
                  <a:pt x="31750" y="1358900"/>
                </a:lnTo>
                <a:lnTo>
                  <a:pt x="31750" y="1371600"/>
                </a:lnTo>
                <a:lnTo>
                  <a:pt x="44450" y="1371600"/>
                </a:lnTo>
                <a:lnTo>
                  <a:pt x="44450" y="1358900"/>
                </a:lnTo>
                <a:close/>
              </a:path>
              <a:path w="76200" h="1498600">
                <a:moveTo>
                  <a:pt x="44450" y="1384300"/>
                </a:moveTo>
                <a:lnTo>
                  <a:pt x="31750" y="1384300"/>
                </a:lnTo>
                <a:lnTo>
                  <a:pt x="31750" y="1397000"/>
                </a:lnTo>
                <a:lnTo>
                  <a:pt x="44450" y="1397000"/>
                </a:lnTo>
                <a:lnTo>
                  <a:pt x="44450" y="1384300"/>
                </a:lnTo>
                <a:close/>
              </a:path>
              <a:path w="76200" h="1498600">
                <a:moveTo>
                  <a:pt x="38100" y="1422019"/>
                </a:moveTo>
                <a:lnTo>
                  <a:pt x="23252" y="1425007"/>
                </a:lnTo>
                <a:lnTo>
                  <a:pt x="11144" y="1433163"/>
                </a:lnTo>
                <a:lnTo>
                  <a:pt x="2988" y="1445271"/>
                </a:lnTo>
                <a:lnTo>
                  <a:pt x="0" y="1460119"/>
                </a:lnTo>
                <a:lnTo>
                  <a:pt x="2988" y="1474966"/>
                </a:lnTo>
                <a:lnTo>
                  <a:pt x="11144" y="1487074"/>
                </a:lnTo>
                <a:lnTo>
                  <a:pt x="23252" y="1495230"/>
                </a:lnTo>
                <a:lnTo>
                  <a:pt x="38100" y="1498219"/>
                </a:lnTo>
                <a:lnTo>
                  <a:pt x="52947" y="1495230"/>
                </a:lnTo>
                <a:lnTo>
                  <a:pt x="65055" y="1487074"/>
                </a:lnTo>
                <a:lnTo>
                  <a:pt x="73211" y="1474966"/>
                </a:lnTo>
                <a:lnTo>
                  <a:pt x="76200" y="1460119"/>
                </a:lnTo>
                <a:lnTo>
                  <a:pt x="73720" y="1447800"/>
                </a:lnTo>
                <a:lnTo>
                  <a:pt x="31750" y="1447800"/>
                </a:lnTo>
                <a:lnTo>
                  <a:pt x="31750" y="1435100"/>
                </a:lnTo>
                <a:lnTo>
                  <a:pt x="66360" y="1435100"/>
                </a:lnTo>
                <a:lnTo>
                  <a:pt x="65055" y="1433163"/>
                </a:lnTo>
                <a:lnTo>
                  <a:pt x="52947" y="1425007"/>
                </a:lnTo>
                <a:lnTo>
                  <a:pt x="38100" y="1422019"/>
                </a:lnTo>
                <a:close/>
              </a:path>
              <a:path w="76200" h="1498600">
                <a:moveTo>
                  <a:pt x="44450" y="1435100"/>
                </a:moveTo>
                <a:lnTo>
                  <a:pt x="31750" y="1435100"/>
                </a:lnTo>
                <a:lnTo>
                  <a:pt x="31750" y="1447800"/>
                </a:lnTo>
                <a:lnTo>
                  <a:pt x="44450" y="1447800"/>
                </a:lnTo>
                <a:lnTo>
                  <a:pt x="44450" y="1435100"/>
                </a:lnTo>
                <a:close/>
              </a:path>
              <a:path w="76200" h="1498600">
                <a:moveTo>
                  <a:pt x="66360" y="1435100"/>
                </a:moveTo>
                <a:lnTo>
                  <a:pt x="44450" y="1435100"/>
                </a:lnTo>
                <a:lnTo>
                  <a:pt x="44450" y="1447800"/>
                </a:lnTo>
                <a:lnTo>
                  <a:pt x="73720" y="1447800"/>
                </a:lnTo>
                <a:lnTo>
                  <a:pt x="73211" y="1445271"/>
                </a:lnTo>
                <a:lnTo>
                  <a:pt x="66360" y="1435100"/>
                </a:lnTo>
                <a:close/>
              </a:path>
              <a:path w="76200" h="1498600">
                <a:moveTo>
                  <a:pt x="44450" y="1409700"/>
                </a:moveTo>
                <a:lnTo>
                  <a:pt x="31750" y="1409700"/>
                </a:lnTo>
                <a:lnTo>
                  <a:pt x="31750" y="1422400"/>
                </a:lnTo>
                <a:lnTo>
                  <a:pt x="36207" y="1422400"/>
                </a:lnTo>
                <a:lnTo>
                  <a:pt x="38100" y="1422019"/>
                </a:lnTo>
                <a:lnTo>
                  <a:pt x="44450" y="1422019"/>
                </a:lnTo>
                <a:lnTo>
                  <a:pt x="44450" y="1409700"/>
                </a:lnTo>
                <a:close/>
              </a:path>
              <a:path w="76200" h="1498600">
                <a:moveTo>
                  <a:pt x="44450" y="1422019"/>
                </a:moveTo>
                <a:lnTo>
                  <a:pt x="38100" y="1422019"/>
                </a:lnTo>
                <a:lnTo>
                  <a:pt x="39992" y="1422400"/>
                </a:lnTo>
                <a:lnTo>
                  <a:pt x="44450" y="1422400"/>
                </a:lnTo>
                <a:lnTo>
                  <a:pt x="44450" y="1422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53769" y="5353939"/>
            <a:ext cx="7893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Calibri"/>
                <a:cs typeface="Calibri"/>
              </a:rPr>
              <a:t>State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List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5934202"/>
            <a:ext cx="1262380" cy="930275"/>
            <a:chOff x="-6350" y="5934202"/>
            <a:chExt cx="1262380" cy="930275"/>
          </a:xfrm>
        </p:grpSpPr>
        <p:sp>
          <p:nvSpPr>
            <p:cNvPr id="3" name="object 3"/>
            <p:cNvSpPr/>
            <p:nvPr/>
          </p:nvSpPr>
          <p:spPr>
            <a:xfrm>
              <a:off x="0" y="5940552"/>
              <a:ext cx="1249680" cy="917575"/>
            </a:xfrm>
            <a:custGeom>
              <a:avLst/>
              <a:gdLst/>
              <a:ahLst/>
              <a:cxnLst/>
              <a:rect l="l" t="t" r="r" b="b"/>
              <a:pathLst>
                <a:path w="1249680" h="917575">
                  <a:moveTo>
                    <a:pt x="1249680" y="0"/>
                  </a:moveTo>
                  <a:lnTo>
                    <a:pt x="0" y="182377"/>
                  </a:lnTo>
                  <a:lnTo>
                    <a:pt x="1249680" y="917445"/>
                  </a:lnTo>
                  <a:lnTo>
                    <a:pt x="1249680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940552"/>
              <a:ext cx="1249680" cy="917575"/>
            </a:xfrm>
            <a:custGeom>
              <a:avLst/>
              <a:gdLst/>
              <a:ahLst/>
              <a:cxnLst/>
              <a:rect l="l" t="t" r="r" b="b"/>
              <a:pathLst>
                <a:path w="1249680" h="917575">
                  <a:moveTo>
                    <a:pt x="0" y="182377"/>
                  </a:moveTo>
                  <a:lnTo>
                    <a:pt x="1249680" y="0"/>
                  </a:lnTo>
                  <a:lnTo>
                    <a:pt x="1249680" y="917445"/>
                  </a:lnTo>
                </a:path>
              </a:pathLst>
            </a:custGeom>
            <a:ln w="1270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6350" y="0"/>
            <a:ext cx="713740" cy="692785"/>
            <a:chOff x="-6350" y="0"/>
            <a:chExt cx="713740" cy="692785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701040" cy="680085"/>
            </a:xfrm>
            <a:custGeom>
              <a:avLst/>
              <a:gdLst/>
              <a:ahLst/>
              <a:cxnLst/>
              <a:rect l="l" t="t" r="r" b="b"/>
              <a:pathLst>
                <a:path w="701040" h="680085">
                  <a:moveTo>
                    <a:pt x="562774" y="0"/>
                  </a:moveTo>
                  <a:lnTo>
                    <a:pt x="0" y="0"/>
                  </a:lnTo>
                  <a:lnTo>
                    <a:pt x="0" y="679703"/>
                  </a:lnTo>
                  <a:lnTo>
                    <a:pt x="559003" y="679703"/>
                  </a:lnTo>
                  <a:lnTo>
                    <a:pt x="701040" y="335279"/>
                  </a:lnTo>
                  <a:lnTo>
                    <a:pt x="562774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701040" cy="680085"/>
            </a:xfrm>
            <a:custGeom>
              <a:avLst/>
              <a:gdLst/>
              <a:ahLst/>
              <a:cxnLst/>
              <a:rect l="l" t="t" r="r" b="b"/>
              <a:pathLst>
                <a:path w="701040" h="680085">
                  <a:moveTo>
                    <a:pt x="562774" y="0"/>
                  </a:moveTo>
                  <a:lnTo>
                    <a:pt x="701040" y="335279"/>
                  </a:lnTo>
                  <a:lnTo>
                    <a:pt x="559003" y="679703"/>
                  </a:lnTo>
                  <a:lnTo>
                    <a:pt x="0" y="679703"/>
                  </a:lnTo>
                </a:path>
              </a:pathLst>
            </a:custGeom>
            <a:ln w="12700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08246" y="588009"/>
            <a:ext cx="4498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Franklin Gothic Medium"/>
                <a:cs typeface="Franklin Gothic Medium"/>
              </a:rPr>
              <a:t>State-Wise-Product-Details</a:t>
            </a:r>
            <a:r>
              <a:rPr sz="2400" spc="-75" dirty="0">
                <a:latin typeface="Franklin Gothic Medium"/>
                <a:cs typeface="Franklin Gothic Medium"/>
              </a:rPr>
              <a:t> </a:t>
            </a:r>
            <a:r>
              <a:rPr sz="2400" spc="-50" dirty="0">
                <a:latin typeface="Franklin Gothic Medium"/>
                <a:cs typeface="Franklin Gothic Medium"/>
              </a:rPr>
              <a:t>(Admin)</a:t>
            </a:r>
            <a:endParaRPr sz="2400">
              <a:latin typeface="Franklin Gothic Medium"/>
              <a:cs typeface="Franklin Gothic Medium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79542" y="1907328"/>
            <a:ext cx="5137150" cy="3006725"/>
            <a:chOff x="479542" y="1907328"/>
            <a:chExt cx="5137150" cy="300672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9542" y="1907328"/>
              <a:ext cx="5136699" cy="300628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933187" y="2935223"/>
              <a:ext cx="461645" cy="76200"/>
            </a:xfrm>
            <a:custGeom>
              <a:avLst/>
              <a:gdLst/>
              <a:ahLst/>
              <a:cxnLst/>
              <a:rect l="l" t="t" r="r" b="b"/>
              <a:pathLst>
                <a:path w="461645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200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4921" y="44450"/>
                  </a:lnTo>
                  <a:lnTo>
                    <a:pt x="38100" y="44450"/>
                  </a:lnTo>
                  <a:lnTo>
                    <a:pt x="38100" y="31750"/>
                  </a:lnTo>
                  <a:lnTo>
                    <a:pt x="74921" y="31750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  <a:path w="461645" h="76200">
                  <a:moveTo>
                    <a:pt x="50800" y="31750"/>
                  </a:moveTo>
                  <a:lnTo>
                    <a:pt x="38100" y="31750"/>
                  </a:lnTo>
                  <a:lnTo>
                    <a:pt x="38100" y="44450"/>
                  </a:lnTo>
                  <a:lnTo>
                    <a:pt x="50800" y="44450"/>
                  </a:lnTo>
                  <a:lnTo>
                    <a:pt x="50800" y="31750"/>
                  </a:lnTo>
                  <a:close/>
                </a:path>
                <a:path w="461645" h="76200">
                  <a:moveTo>
                    <a:pt x="63500" y="31750"/>
                  </a:moveTo>
                  <a:lnTo>
                    <a:pt x="50800" y="31750"/>
                  </a:lnTo>
                  <a:lnTo>
                    <a:pt x="50800" y="44450"/>
                  </a:lnTo>
                  <a:lnTo>
                    <a:pt x="63500" y="44450"/>
                  </a:lnTo>
                  <a:lnTo>
                    <a:pt x="63500" y="31750"/>
                  </a:lnTo>
                  <a:close/>
                </a:path>
                <a:path w="461645" h="76200">
                  <a:moveTo>
                    <a:pt x="74921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4921" y="44450"/>
                  </a:lnTo>
                  <a:lnTo>
                    <a:pt x="76200" y="38100"/>
                  </a:lnTo>
                  <a:lnTo>
                    <a:pt x="74921" y="31750"/>
                  </a:lnTo>
                  <a:close/>
                </a:path>
                <a:path w="461645" h="76200">
                  <a:moveTo>
                    <a:pt x="76200" y="38100"/>
                  </a:moveTo>
                  <a:lnTo>
                    <a:pt x="74921" y="44450"/>
                  </a:lnTo>
                  <a:lnTo>
                    <a:pt x="76200" y="44450"/>
                  </a:lnTo>
                  <a:lnTo>
                    <a:pt x="76200" y="38100"/>
                  </a:lnTo>
                  <a:close/>
                </a:path>
                <a:path w="461645" h="76200">
                  <a:moveTo>
                    <a:pt x="76200" y="31750"/>
                  </a:moveTo>
                  <a:lnTo>
                    <a:pt x="74921" y="31750"/>
                  </a:lnTo>
                  <a:lnTo>
                    <a:pt x="76200" y="38100"/>
                  </a:lnTo>
                  <a:lnTo>
                    <a:pt x="76200" y="31750"/>
                  </a:lnTo>
                  <a:close/>
                </a:path>
                <a:path w="461645" h="76200">
                  <a:moveTo>
                    <a:pt x="101600" y="31750"/>
                  </a:moveTo>
                  <a:lnTo>
                    <a:pt x="88900" y="31750"/>
                  </a:lnTo>
                  <a:lnTo>
                    <a:pt x="88900" y="44450"/>
                  </a:lnTo>
                  <a:lnTo>
                    <a:pt x="101600" y="44450"/>
                  </a:lnTo>
                  <a:lnTo>
                    <a:pt x="101600" y="31750"/>
                  </a:lnTo>
                  <a:close/>
                </a:path>
                <a:path w="461645" h="76200">
                  <a:moveTo>
                    <a:pt x="127000" y="31750"/>
                  </a:moveTo>
                  <a:lnTo>
                    <a:pt x="114300" y="31750"/>
                  </a:lnTo>
                  <a:lnTo>
                    <a:pt x="114300" y="44450"/>
                  </a:lnTo>
                  <a:lnTo>
                    <a:pt x="127000" y="44450"/>
                  </a:lnTo>
                  <a:lnTo>
                    <a:pt x="127000" y="31750"/>
                  </a:lnTo>
                  <a:close/>
                </a:path>
                <a:path w="461645" h="76200">
                  <a:moveTo>
                    <a:pt x="152400" y="31750"/>
                  </a:moveTo>
                  <a:lnTo>
                    <a:pt x="139700" y="31750"/>
                  </a:lnTo>
                  <a:lnTo>
                    <a:pt x="139700" y="44450"/>
                  </a:lnTo>
                  <a:lnTo>
                    <a:pt x="152400" y="44450"/>
                  </a:lnTo>
                  <a:lnTo>
                    <a:pt x="152400" y="31750"/>
                  </a:lnTo>
                  <a:close/>
                </a:path>
                <a:path w="461645" h="76200">
                  <a:moveTo>
                    <a:pt x="177800" y="31750"/>
                  </a:moveTo>
                  <a:lnTo>
                    <a:pt x="165100" y="31750"/>
                  </a:lnTo>
                  <a:lnTo>
                    <a:pt x="165100" y="44450"/>
                  </a:lnTo>
                  <a:lnTo>
                    <a:pt x="177800" y="44450"/>
                  </a:lnTo>
                  <a:lnTo>
                    <a:pt x="177800" y="31750"/>
                  </a:lnTo>
                  <a:close/>
                </a:path>
                <a:path w="461645" h="76200">
                  <a:moveTo>
                    <a:pt x="203200" y="31750"/>
                  </a:moveTo>
                  <a:lnTo>
                    <a:pt x="190500" y="31750"/>
                  </a:lnTo>
                  <a:lnTo>
                    <a:pt x="190500" y="44450"/>
                  </a:lnTo>
                  <a:lnTo>
                    <a:pt x="203200" y="44450"/>
                  </a:lnTo>
                  <a:lnTo>
                    <a:pt x="203200" y="31750"/>
                  </a:lnTo>
                  <a:close/>
                </a:path>
                <a:path w="461645" h="76200">
                  <a:moveTo>
                    <a:pt x="228600" y="31750"/>
                  </a:moveTo>
                  <a:lnTo>
                    <a:pt x="215900" y="31750"/>
                  </a:lnTo>
                  <a:lnTo>
                    <a:pt x="215900" y="44450"/>
                  </a:lnTo>
                  <a:lnTo>
                    <a:pt x="228600" y="44450"/>
                  </a:lnTo>
                  <a:lnTo>
                    <a:pt x="228600" y="31750"/>
                  </a:lnTo>
                  <a:close/>
                </a:path>
                <a:path w="461645" h="76200">
                  <a:moveTo>
                    <a:pt x="254000" y="31750"/>
                  </a:moveTo>
                  <a:lnTo>
                    <a:pt x="241300" y="31750"/>
                  </a:lnTo>
                  <a:lnTo>
                    <a:pt x="241300" y="44450"/>
                  </a:lnTo>
                  <a:lnTo>
                    <a:pt x="254000" y="44450"/>
                  </a:lnTo>
                  <a:lnTo>
                    <a:pt x="254000" y="31750"/>
                  </a:lnTo>
                  <a:close/>
                </a:path>
                <a:path w="461645" h="76200">
                  <a:moveTo>
                    <a:pt x="279400" y="31750"/>
                  </a:moveTo>
                  <a:lnTo>
                    <a:pt x="266700" y="31750"/>
                  </a:lnTo>
                  <a:lnTo>
                    <a:pt x="266700" y="44450"/>
                  </a:lnTo>
                  <a:lnTo>
                    <a:pt x="279400" y="44450"/>
                  </a:lnTo>
                  <a:lnTo>
                    <a:pt x="279400" y="31750"/>
                  </a:lnTo>
                  <a:close/>
                </a:path>
                <a:path w="461645" h="76200">
                  <a:moveTo>
                    <a:pt x="304800" y="31750"/>
                  </a:moveTo>
                  <a:lnTo>
                    <a:pt x="292100" y="31750"/>
                  </a:lnTo>
                  <a:lnTo>
                    <a:pt x="292100" y="44450"/>
                  </a:lnTo>
                  <a:lnTo>
                    <a:pt x="304800" y="44450"/>
                  </a:lnTo>
                  <a:lnTo>
                    <a:pt x="304800" y="31750"/>
                  </a:lnTo>
                  <a:close/>
                </a:path>
                <a:path w="461645" h="76200">
                  <a:moveTo>
                    <a:pt x="330200" y="31750"/>
                  </a:moveTo>
                  <a:lnTo>
                    <a:pt x="317500" y="31750"/>
                  </a:lnTo>
                  <a:lnTo>
                    <a:pt x="317500" y="44450"/>
                  </a:lnTo>
                  <a:lnTo>
                    <a:pt x="330200" y="44450"/>
                  </a:lnTo>
                  <a:lnTo>
                    <a:pt x="330200" y="31750"/>
                  </a:lnTo>
                  <a:close/>
                </a:path>
                <a:path w="461645" h="76200">
                  <a:moveTo>
                    <a:pt x="355600" y="31750"/>
                  </a:moveTo>
                  <a:lnTo>
                    <a:pt x="342900" y="31750"/>
                  </a:lnTo>
                  <a:lnTo>
                    <a:pt x="342900" y="44450"/>
                  </a:lnTo>
                  <a:lnTo>
                    <a:pt x="355600" y="44450"/>
                  </a:lnTo>
                  <a:lnTo>
                    <a:pt x="355600" y="31750"/>
                  </a:lnTo>
                  <a:close/>
                </a:path>
                <a:path w="461645" h="76200">
                  <a:moveTo>
                    <a:pt x="381000" y="31750"/>
                  </a:moveTo>
                  <a:lnTo>
                    <a:pt x="368300" y="31750"/>
                  </a:lnTo>
                  <a:lnTo>
                    <a:pt x="368300" y="44450"/>
                  </a:lnTo>
                  <a:lnTo>
                    <a:pt x="381000" y="44450"/>
                  </a:lnTo>
                  <a:lnTo>
                    <a:pt x="381000" y="31750"/>
                  </a:lnTo>
                  <a:close/>
                </a:path>
                <a:path w="461645" h="76200">
                  <a:moveTo>
                    <a:pt x="423545" y="0"/>
                  </a:moveTo>
                  <a:lnTo>
                    <a:pt x="408697" y="2988"/>
                  </a:lnTo>
                  <a:lnTo>
                    <a:pt x="396589" y="11144"/>
                  </a:lnTo>
                  <a:lnTo>
                    <a:pt x="388433" y="23252"/>
                  </a:lnTo>
                  <a:lnTo>
                    <a:pt x="385445" y="38100"/>
                  </a:lnTo>
                  <a:lnTo>
                    <a:pt x="388433" y="52947"/>
                  </a:lnTo>
                  <a:lnTo>
                    <a:pt x="396589" y="65055"/>
                  </a:lnTo>
                  <a:lnTo>
                    <a:pt x="408697" y="73211"/>
                  </a:lnTo>
                  <a:lnTo>
                    <a:pt x="423545" y="76200"/>
                  </a:lnTo>
                  <a:lnTo>
                    <a:pt x="438392" y="73211"/>
                  </a:lnTo>
                  <a:lnTo>
                    <a:pt x="450500" y="65055"/>
                  </a:lnTo>
                  <a:lnTo>
                    <a:pt x="458656" y="52947"/>
                  </a:lnTo>
                  <a:lnTo>
                    <a:pt x="460366" y="44450"/>
                  </a:lnTo>
                  <a:lnTo>
                    <a:pt x="393700" y="44450"/>
                  </a:lnTo>
                  <a:lnTo>
                    <a:pt x="393700" y="31750"/>
                  </a:lnTo>
                  <a:lnTo>
                    <a:pt x="460366" y="31750"/>
                  </a:lnTo>
                  <a:lnTo>
                    <a:pt x="458656" y="23252"/>
                  </a:lnTo>
                  <a:lnTo>
                    <a:pt x="450500" y="11144"/>
                  </a:lnTo>
                  <a:lnTo>
                    <a:pt x="438392" y="2988"/>
                  </a:lnTo>
                  <a:lnTo>
                    <a:pt x="423545" y="0"/>
                  </a:lnTo>
                  <a:close/>
                </a:path>
                <a:path w="461645" h="76200">
                  <a:moveTo>
                    <a:pt x="406400" y="31750"/>
                  </a:moveTo>
                  <a:lnTo>
                    <a:pt x="393700" y="31750"/>
                  </a:lnTo>
                  <a:lnTo>
                    <a:pt x="393700" y="44450"/>
                  </a:lnTo>
                  <a:lnTo>
                    <a:pt x="406400" y="44450"/>
                  </a:lnTo>
                  <a:lnTo>
                    <a:pt x="406400" y="31750"/>
                  </a:lnTo>
                  <a:close/>
                </a:path>
                <a:path w="461645" h="76200">
                  <a:moveTo>
                    <a:pt x="419100" y="31750"/>
                  </a:moveTo>
                  <a:lnTo>
                    <a:pt x="406400" y="31750"/>
                  </a:lnTo>
                  <a:lnTo>
                    <a:pt x="406400" y="44450"/>
                  </a:lnTo>
                  <a:lnTo>
                    <a:pt x="419100" y="44450"/>
                  </a:lnTo>
                  <a:lnTo>
                    <a:pt x="419100" y="31750"/>
                  </a:lnTo>
                  <a:close/>
                </a:path>
                <a:path w="461645" h="76200">
                  <a:moveTo>
                    <a:pt x="423545" y="31750"/>
                  </a:moveTo>
                  <a:lnTo>
                    <a:pt x="419100" y="31750"/>
                  </a:lnTo>
                  <a:lnTo>
                    <a:pt x="419100" y="44450"/>
                  </a:lnTo>
                  <a:lnTo>
                    <a:pt x="423545" y="44450"/>
                  </a:lnTo>
                  <a:lnTo>
                    <a:pt x="423545" y="31750"/>
                  </a:lnTo>
                  <a:close/>
                </a:path>
                <a:path w="461645" h="76200">
                  <a:moveTo>
                    <a:pt x="460366" y="31750"/>
                  </a:moveTo>
                  <a:lnTo>
                    <a:pt x="423545" y="31750"/>
                  </a:lnTo>
                  <a:lnTo>
                    <a:pt x="423545" y="44450"/>
                  </a:lnTo>
                  <a:lnTo>
                    <a:pt x="460366" y="44450"/>
                  </a:lnTo>
                  <a:lnTo>
                    <a:pt x="461645" y="38100"/>
                  </a:lnTo>
                  <a:lnTo>
                    <a:pt x="460366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866001" y="2059050"/>
            <a:ext cx="422656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4154" indent="-21209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24154" algn="l"/>
                <a:tab pos="224790" algn="l"/>
                <a:tab pos="2252980" algn="l"/>
                <a:tab pos="2969260" algn="l"/>
              </a:tabLst>
            </a:pPr>
            <a:r>
              <a:rPr sz="1600" dirty="0">
                <a:latin typeface="Times New Roman"/>
                <a:cs typeface="Times New Roman"/>
              </a:rPr>
              <a:t>After</a:t>
            </a:r>
            <a:r>
              <a:rPr sz="1600" spc="5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login</a:t>
            </a:r>
            <a:r>
              <a:rPr sz="1600" spc="6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admin	In</a:t>
            </a:r>
            <a:r>
              <a:rPr sz="1600" spc="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	module</a:t>
            </a:r>
            <a:r>
              <a:rPr sz="1600" spc="5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admin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/expert</a:t>
            </a:r>
            <a:r>
              <a:rPr sz="1600" spc="4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have</a:t>
            </a:r>
            <a:r>
              <a:rPr sz="1600" spc="45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access</a:t>
            </a:r>
            <a:r>
              <a:rPr sz="1600" spc="4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4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add</a:t>
            </a:r>
            <a:r>
              <a:rPr sz="1600" spc="4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4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farming</a:t>
            </a:r>
            <a:r>
              <a:rPr sz="1600" spc="45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product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production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detail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 quintal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Font typeface="Arial MT"/>
              <a:buChar char="•"/>
              <a:tabLst>
                <a:tab pos="174625" algn="l"/>
                <a:tab pos="3487420" algn="l"/>
              </a:tabLst>
            </a:pPr>
            <a:r>
              <a:rPr sz="1600" dirty="0">
                <a:latin typeface="Times New Roman"/>
                <a:cs typeface="Times New Roman"/>
              </a:rPr>
              <a:t>After</a:t>
            </a:r>
            <a:r>
              <a:rPr sz="1600" spc="3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adding</a:t>
            </a:r>
            <a:r>
              <a:rPr sz="1600" spc="3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3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detail</a:t>
            </a:r>
            <a:r>
              <a:rPr sz="1600" spc="3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admin/expert	</a:t>
            </a:r>
            <a:r>
              <a:rPr sz="1600" spc="-5" dirty="0">
                <a:latin typeface="Times New Roman"/>
                <a:cs typeface="Times New Roman"/>
              </a:rPr>
              <a:t>have</a:t>
            </a:r>
            <a:r>
              <a:rPr sz="1600" spc="2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access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update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delete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 detail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66001" y="3765880"/>
            <a:ext cx="4224655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3990" indent="-16192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174625" algn="l"/>
              </a:tabLst>
            </a:pPr>
            <a:r>
              <a:rPr sz="1600" spc="-5" dirty="0">
                <a:latin typeface="Times New Roman"/>
                <a:cs typeface="Times New Roman"/>
              </a:rPr>
              <a:t>Admin/Expert</a:t>
            </a:r>
            <a:r>
              <a:rPr sz="1600" spc="5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also</a:t>
            </a:r>
            <a:r>
              <a:rPr sz="1600" spc="5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navigate</a:t>
            </a:r>
            <a:r>
              <a:rPr sz="1600" spc="5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5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different</a:t>
            </a:r>
            <a:r>
              <a:rPr sz="1600" spc="5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state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5" dirty="0">
                <a:latin typeface="Times New Roman"/>
                <a:cs typeface="Times New Roman"/>
              </a:rPr>
              <a:t>make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change</a:t>
            </a:r>
            <a:r>
              <a:rPr sz="1600" dirty="0">
                <a:latin typeface="Times New Roman"/>
                <a:cs typeface="Times New Roman"/>
              </a:rPr>
              <a:t> by </a:t>
            </a:r>
            <a:r>
              <a:rPr sz="1600" spc="-5" dirty="0">
                <a:latin typeface="Times New Roman"/>
                <a:cs typeface="Times New Roman"/>
              </a:rPr>
              <a:t>clicking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5" dirty="0">
                <a:latin typeface="Times New Roman"/>
                <a:cs typeface="Times New Roman"/>
              </a:rPr>
              <a:t> state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name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420479" y="0"/>
            <a:ext cx="2778125" cy="2596515"/>
            <a:chOff x="9420479" y="0"/>
            <a:chExt cx="2778125" cy="2596515"/>
          </a:xfrm>
        </p:grpSpPr>
        <p:sp>
          <p:nvSpPr>
            <p:cNvPr id="15" name="object 15"/>
            <p:cNvSpPr/>
            <p:nvPr/>
          </p:nvSpPr>
          <p:spPr>
            <a:xfrm>
              <a:off x="11079480" y="374904"/>
              <a:ext cx="1112520" cy="2212975"/>
            </a:xfrm>
            <a:custGeom>
              <a:avLst/>
              <a:gdLst/>
              <a:ahLst/>
              <a:cxnLst/>
              <a:rect l="l" t="t" r="r" b="b"/>
              <a:pathLst>
                <a:path w="1112520" h="2212975">
                  <a:moveTo>
                    <a:pt x="1112520" y="0"/>
                  </a:moveTo>
                  <a:lnTo>
                    <a:pt x="0" y="1106424"/>
                  </a:lnTo>
                  <a:lnTo>
                    <a:pt x="1112520" y="2212848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79480" y="374904"/>
              <a:ext cx="1112520" cy="2212975"/>
            </a:xfrm>
            <a:custGeom>
              <a:avLst/>
              <a:gdLst/>
              <a:ahLst/>
              <a:cxnLst/>
              <a:rect l="l" t="t" r="r" b="b"/>
              <a:pathLst>
                <a:path w="1112520" h="2212975">
                  <a:moveTo>
                    <a:pt x="1112520" y="2212848"/>
                  </a:moveTo>
                  <a:lnTo>
                    <a:pt x="0" y="1106424"/>
                  </a:lnTo>
                  <a:lnTo>
                    <a:pt x="1112520" y="0"/>
                  </a:lnTo>
                  <a:lnTo>
                    <a:pt x="1112520" y="2212848"/>
                  </a:lnTo>
                </a:path>
              </a:pathLst>
            </a:custGeom>
            <a:ln w="12700">
              <a:solidFill>
                <a:srgbClr val="F8D3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426829" y="4063"/>
              <a:ext cx="1617980" cy="811530"/>
            </a:xfrm>
            <a:custGeom>
              <a:avLst/>
              <a:gdLst/>
              <a:ahLst/>
              <a:cxnLst/>
              <a:rect l="l" t="t" r="r" b="b"/>
              <a:pathLst>
                <a:path w="1617979" h="811530">
                  <a:moveTo>
                    <a:pt x="1617599" y="0"/>
                  </a:moveTo>
                  <a:lnTo>
                    <a:pt x="0" y="4952"/>
                  </a:lnTo>
                  <a:lnTo>
                    <a:pt x="806323" y="811275"/>
                  </a:lnTo>
                  <a:lnTo>
                    <a:pt x="1617599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426829" y="4063"/>
              <a:ext cx="1617980" cy="811530"/>
            </a:xfrm>
            <a:custGeom>
              <a:avLst/>
              <a:gdLst/>
              <a:ahLst/>
              <a:cxnLst/>
              <a:rect l="l" t="t" r="r" b="b"/>
              <a:pathLst>
                <a:path w="1617979" h="811530">
                  <a:moveTo>
                    <a:pt x="806323" y="811275"/>
                  </a:moveTo>
                  <a:lnTo>
                    <a:pt x="0" y="4952"/>
                  </a:lnTo>
                  <a:lnTo>
                    <a:pt x="1617599" y="0"/>
                  </a:lnTo>
                  <a:lnTo>
                    <a:pt x="806323" y="811275"/>
                  </a:lnTo>
                  <a:close/>
                </a:path>
              </a:pathLst>
            </a:custGeom>
            <a:ln w="1270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56620" y="109727"/>
              <a:ext cx="941831" cy="45110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509005" y="2826207"/>
            <a:ext cx="575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Del</a:t>
            </a:r>
            <a:r>
              <a:rPr sz="1600" b="1" spc="-15" dirty="0">
                <a:latin typeface="Calibri"/>
                <a:cs typeface="Calibri"/>
              </a:rPr>
              <a:t>e</a:t>
            </a:r>
            <a:r>
              <a:rPr sz="1600" b="1" spc="-35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53896" y="3680459"/>
            <a:ext cx="2941320" cy="1646555"/>
          </a:xfrm>
          <a:custGeom>
            <a:avLst/>
            <a:gdLst/>
            <a:ahLst/>
            <a:cxnLst/>
            <a:rect l="l" t="t" r="r" b="b"/>
            <a:pathLst>
              <a:path w="2941320" h="1646554">
                <a:moveTo>
                  <a:pt x="44450" y="1557528"/>
                </a:moveTo>
                <a:lnTo>
                  <a:pt x="31750" y="1557528"/>
                </a:lnTo>
                <a:lnTo>
                  <a:pt x="31750" y="1570228"/>
                </a:lnTo>
                <a:lnTo>
                  <a:pt x="36195" y="1570228"/>
                </a:lnTo>
                <a:lnTo>
                  <a:pt x="38100" y="1569847"/>
                </a:lnTo>
                <a:lnTo>
                  <a:pt x="39992" y="1570228"/>
                </a:lnTo>
                <a:lnTo>
                  <a:pt x="44450" y="1570228"/>
                </a:lnTo>
                <a:lnTo>
                  <a:pt x="44450" y="1569847"/>
                </a:lnTo>
                <a:lnTo>
                  <a:pt x="44450" y="1557528"/>
                </a:lnTo>
                <a:close/>
              </a:path>
              <a:path w="2941320" h="1646554">
                <a:moveTo>
                  <a:pt x="44450" y="1532128"/>
                </a:moveTo>
                <a:lnTo>
                  <a:pt x="31750" y="1532128"/>
                </a:lnTo>
                <a:lnTo>
                  <a:pt x="31750" y="1544828"/>
                </a:lnTo>
                <a:lnTo>
                  <a:pt x="44450" y="1544828"/>
                </a:lnTo>
                <a:lnTo>
                  <a:pt x="44450" y="1532128"/>
                </a:lnTo>
                <a:close/>
              </a:path>
              <a:path w="2941320" h="1646554">
                <a:moveTo>
                  <a:pt x="44450" y="1506728"/>
                </a:moveTo>
                <a:lnTo>
                  <a:pt x="31750" y="1506728"/>
                </a:lnTo>
                <a:lnTo>
                  <a:pt x="31750" y="1519428"/>
                </a:lnTo>
                <a:lnTo>
                  <a:pt x="44450" y="1519428"/>
                </a:lnTo>
                <a:lnTo>
                  <a:pt x="44450" y="1506728"/>
                </a:lnTo>
                <a:close/>
              </a:path>
              <a:path w="2941320" h="1646554">
                <a:moveTo>
                  <a:pt x="44450" y="1481328"/>
                </a:moveTo>
                <a:lnTo>
                  <a:pt x="31750" y="1481328"/>
                </a:lnTo>
                <a:lnTo>
                  <a:pt x="31750" y="1494028"/>
                </a:lnTo>
                <a:lnTo>
                  <a:pt x="44450" y="1494028"/>
                </a:lnTo>
                <a:lnTo>
                  <a:pt x="44450" y="1481328"/>
                </a:lnTo>
                <a:close/>
              </a:path>
              <a:path w="2941320" h="1646554">
                <a:moveTo>
                  <a:pt x="44450" y="1455928"/>
                </a:moveTo>
                <a:lnTo>
                  <a:pt x="31750" y="1455928"/>
                </a:lnTo>
                <a:lnTo>
                  <a:pt x="31750" y="1468628"/>
                </a:lnTo>
                <a:lnTo>
                  <a:pt x="44450" y="1468628"/>
                </a:lnTo>
                <a:lnTo>
                  <a:pt x="44450" y="1455928"/>
                </a:lnTo>
                <a:close/>
              </a:path>
              <a:path w="2941320" h="1646554">
                <a:moveTo>
                  <a:pt x="44450" y="1430528"/>
                </a:moveTo>
                <a:lnTo>
                  <a:pt x="31750" y="1430528"/>
                </a:lnTo>
                <a:lnTo>
                  <a:pt x="31750" y="1443228"/>
                </a:lnTo>
                <a:lnTo>
                  <a:pt x="44450" y="1443228"/>
                </a:lnTo>
                <a:lnTo>
                  <a:pt x="44450" y="1430528"/>
                </a:lnTo>
                <a:close/>
              </a:path>
              <a:path w="2941320" h="1646554">
                <a:moveTo>
                  <a:pt x="44450" y="1405128"/>
                </a:moveTo>
                <a:lnTo>
                  <a:pt x="31750" y="1405128"/>
                </a:lnTo>
                <a:lnTo>
                  <a:pt x="31750" y="1417828"/>
                </a:lnTo>
                <a:lnTo>
                  <a:pt x="44450" y="1417828"/>
                </a:lnTo>
                <a:lnTo>
                  <a:pt x="44450" y="1405128"/>
                </a:lnTo>
                <a:close/>
              </a:path>
              <a:path w="2941320" h="1646554">
                <a:moveTo>
                  <a:pt x="44450" y="1379728"/>
                </a:moveTo>
                <a:lnTo>
                  <a:pt x="31750" y="1379728"/>
                </a:lnTo>
                <a:lnTo>
                  <a:pt x="31750" y="1392428"/>
                </a:lnTo>
                <a:lnTo>
                  <a:pt x="44450" y="1392428"/>
                </a:lnTo>
                <a:lnTo>
                  <a:pt x="44450" y="1379728"/>
                </a:lnTo>
                <a:close/>
              </a:path>
              <a:path w="2941320" h="1646554">
                <a:moveTo>
                  <a:pt x="44450" y="1354328"/>
                </a:moveTo>
                <a:lnTo>
                  <a:pt x="31750" y="1354328"/>
                </a:lnTo>
                <a:lnTo>
                  <a:pt x="31750" y="1367028"/>
                </a:lnTo>
                <a:lnTo>
                  <a:pt x="44450" y="1367028"/>
                </a:lnTo>
                <a:lnTo>
                  <a:pt x="44450" y="1354328"/>
                </a:lnTo>
                <a:close/>
              </a:path>
              <a:path w="2941320" h="1646554">
                <a:moveTo>
                  <a:pt x="44450" y="1328928"/>
                </a:moveTo>
                <a:lnTo>
                  <a:pt x="31750" y="1328928"/>
                </a:lnTo>
                <a:lnTo>
                  <a:pt x="31750" y="1341628"/>
                </a:lnTo>
                <a:lnTo>
                  <a:pt x="44450" y="1341628"/>
                </a:lnTo>
                <a:lnTo>
                  <a:pt x="44450" y="1328928"/>
                </a:lnTo>
                <a:close/>
              </a:path>
              <a:path w="2941320" h="1646554">
                <a:moveTo>
                  <a:pt x="44450" y="1303528"/>
                </a:moveTo>
                <a:lnTo>
                  <a:pt x="31750" y="1303528"/>
                </a:lnTo>
                <a:lnTo>
                  <a:pt x="31750" y="1316228"/>
                </a:lnTo>
                <a:lnTo>
                  <a:pt x="44450" y="1316228"/>
                </a:lnTo>
                <a:lnTo>
                  <a:pt x="44450" y="1303528"/>
                </a:lnTo>
                <a:close/>
              </a:path>
              <a:path w="2941320" h="1646554">
                <a:moveTo>
                  <a:pt x="44450" y="1278128"/>
                </a:moveTo>
                <a:lnTo>
                  <a:pt x="31750" y="1278128"/>
                </a:lnTo>
                <a:lnTo>
                  <a:pt x="31750" y="1290828"/>
                </a:lnTo>
                <a:lnTo>
                  <a:pt x="44450" y="1290828"/>
                </a:lnTo>
                <a:lnTo>
                  <a:pt x="44450" y="1278128"/>
                </a:lnTo>
                <a:close/>
              </a:path>
              <a:path w="2941320" h="1646554">
                <a:moveTo>
                  <a:pt x="44450" y="1252728"/>
                </a:moveTo>
                <a:lnTo>
                  <a:pt x="31750" y="1252728"/>
                </a:lnTo>
                <a:lnTo>
                  <a:pt x="31750" y="1265428"/>
                </a:lnTo>
                <a:lnTo>
                  <a:pt x="44450" y="1265428"/>
                </a:lnTo>
                <a:lnTo>
                  <a:pt x="44450" y="1252728"/>
                </a:lnTo>
                <a:close/>
              </a:path>
              <a:path w="2941320" h="1646554">
                <a:moveTo>
                  <a:pt x="44450" y="1227328"/>
                </a:moveTo>
                <a:lnTo>
                  <a:pt x="31750" y="1227328"/>
                </a:lnTo>
                <a:lnTo>
                  <a:pt x="31750" y="1240028"/>
                </a:lnTo>
                <a:lnTo>
                  <a:pt x="44450" y="1240028"/>
                </a:lnTo>
                <a:lnTo>
                  <a:pt x="44450" y="1227328"/>
                </a:lnTo>
                <a:close/>
              </a:path>
              <a:path w="2941320" h="1646554">
                <a:moveTo>
                  <a:pt x="44450" y="1201928"/>
                </a:moveTo>
                <a:lnTo>
                  <a:pt x="31750" y="1201928"/>
                </a:lnTo>
                <a:lnTo>
                  <a:pt x="31750" y="1214628"/>
                </a:lnTo>
                <a:lnTo>
                  <a:pt x="44450" y="1214628"/>
                </a:lnTo>
                <a:lnTo>
                  <a:pt x="44450" y="1201928"/>
                </a:lnTo>
                <a:close/>
              </a:path>
              <a:path w="2941320" h="1646554">
                <a:moveTo>
                  <a:pt x="44450" y="1176528"/>
                </a:moveTo>
                <a:lnTo>
                  <a:pt x="31750" y="1176528"/>
                </a:lnTo>
                <a:lnTo>
                  <a:pt x="31750" y="1189228"/>
                </a:lnTo>
                <a:lnTo>
                  <a:pt x="44450" y="1189228"/>
                </a:lnTo>
                <a:lnTo>
                  <a:pt x="44450" y="1176528"/>
                </a:lnTo>
                <a:close/>
              </a:path>
              <a:path w="2941320" h="1646554">
                <a:moveTo>
                  <a:pt x="44450" y="1151128"/>
                </a:moveTo>
                <a:lnTo>
                  <a:pt x="31750" y="1151128"/>
                </a:lnTo>
                <a:lnTo>
                  <a:pt x="31750" y="1163828"/>
                </a:lnTo>
                <a:lnTo>
                  <a:pt x="44450" y="1163828"/>
                </a:lnTo>
                <a:lnTo>
                  <a:pt x="44450" y="1151128"/>
                </a:lnTo>
                <a:close/>
              </a:path>
              <a:path w="2941320" h="1646554">
                <a:moveTo>
                  <a:pt x="44450" y="1125728"/>
                </a:moveTo>
                <a:lnTo>
                  <a:pt x="31750" y="1125728"/>
                </a:lnTo>
                <a:lnTo>
                  <a:pt x="31750" y="1138428"/>
                </a:lnTo>
                <a:lnTo>
                  <a:pt x="44450" y="1138428"/>
                </a:lnTo>
                <a:lnTo>
                  <a:pt x="44450" y="1125728"/>
                </a:lnTo>
                <a:close/>
              </a:path>
              <a:path w="2941320" h="1646554">
                <a:moveTo>
                  <a:pt x="44450" y="1100328"/>
                </a:moveTo>
                <a:lnTo>
                  <a:pt x="31750" y="1100328"/>
                </a:lnTo>
                <a:lnTo>
                  <a:pt x="31750" y="1113028"/>
                </a:lnTo>
                <a:lnTo>
                  <a:pt x="44450" y="1113028"/>
                </a:lnTo>
                <a:lnTo>
                  <a:pt x="44450" y="1100328"/>
                </a:lnTo>
                <a:close/>
              </a:path>
              <a:path w="2941320" h="1646554">
                <a:moveTo>
                  <a:pt x="44450" y="1074928"/>
                </a:moveTo>
                <a:lnTo>
                  <a:pt x="31750" y="1074928"/>
                </a:lnTo>
                <a:lnTo>
                  <a:pt x="31750" y="1087628"/>
                </a:lnTo>
                <a:lnTo>
                  <a:pt x="44450" y="1087628"/>
                </a:lnTo>
                <a:lnTo>
                  <a:pt x="44450" y="1074928"/>
                </a:lnTo>
                <a:close/>
              </a:path>
              <a:path w="2941320" h="1646554">
                <a:moveTo>
                  <a:pt x="44450" y="1049528"/>
                </a:moveTo>
                <a:lnTo>
                  <a:pt x="31750" y="1049528"/>
                </a:lnTo>
                <a:lnTo>
                  <a:pt x="31750" y="1062228"/>
                </a:lnTo>
                <a:lnTo>
                  <a:pt x="44450" y="1062228"/>
                </a:lnTo>
                <a:lnTo>
                  <a:pt x="44450" y="1049528"/>
                </a:lnTo>
                <a:close/>
              </a:path>
              <a:path w="2941320" h="1646554">
                <a:moveTo>
                  <a:pt x="44450" y="1024128"/>
                </a:moveTo>
                <a:lnTo>
                  <a:pt x="31750" y="1024128"/>
                </a:lnTo>
                <a:lnTo>
                  <a:pt x="31750" y="1036828"/>
                </a:lnTo>
                <a:lnTo>
                  <a:pt x="44450" y="1036828"/>
                </a:lnTo>
                <a:lnTo>
                  <a:pt x="44450" y="1024128"/>
                </a:lnTo>
                <a:close/>
              </a:path>
              <a:path w="2941320" h="1646554">
                <a:moveTo>
                  <a:pt x="44450" y="998728"/>
                </a:moveTo>
                <a:lnTo>
                  <a:pt x="31750" y="998728"/>
                </a:lnTo>
                <a:lnTo>
                  <a:pt x="31750" y="1011428"/>
                </a:lnTo>
                <a:lnTo>
                  <a:pt x="44450" y="1011428"/>
                </a:lnTo>
                <a:lnTo>
                  <a:pt x="44450" y="998728"/>
                </a:lnTo>
                <a:close/>
              </a:path>
              <a:path w="2941320" h="1646554">
                <a:moveTo>
                  <a:pt x="44450" y="973328"/>
                </a:moveTo>
                <a:lnTo>
                  <a:pt x="31750" y="973328"/>
                </a:lnTo>
                <a:lnTo>
                  <a:pt x="31750" y="986028"/>
                </a:lnTo>
                <a:lnTo>
                  <a:pt x="44450" y="986028"/>
                </a:lnTo>
                <a:lnTo>
                  <a:pt x="44450" y="973328"/>
                </a:lnTo>
                <a:close/>
              </a:path>
              <a:path w="2941320" h="1646554">
                <a:moveTo>
                  <a:pt x="44450" y="947928"/>
                </a:moveTo>
                <a:lnTo>
                  <a:pt x="31750" y="947928"/>
                </a:lnTo>
                <a:lnTo>
                  <a:pt x="31750" y="960628"/>
                </a:lnTo>
                <a:lnTo>
                  <a:pt x="44450" y="960628"/>
                </a:lnTo>
                <a:lnTo>
                  <a:pt x="44450" y="947928"/>
                </a:lnTo>
                <a:close/>
              </a:path>
              <a:path w="2941320" h="1646554">
                <a:moveTo>
                  <a:pt x="44450" y="922528"/>
                </a:moveTo>
                <a:lnTo>
                  <a:pt x="31750" y="922528"/>
                </a:lnTo>
                <a:lnTo>
                  <a:pt x="31750" y="935228"/>
                </a:lnTo>
                <a:lnTo>
                  <a:pt x="44450" y="935228"/>
                </a:lnTo>
                <a:lnTo>
                  <a:pt x="44450" y="922528"/>
                </a:lnTo>
                <a:close/>
              </a:path>
              <a:path w="2941320" h="1646554">
                <a:moveTo>
                  <a:pt x="44450" y="897128"/>
                </a:moveTo>
                <a:lnTo>
                  <a:pt x="31750" y="897128"/>
                </a:lnTo>
                <a:lnTo>
                  <a:pt x="31750" y="909828"/>
                </a:lnTo>
                <a:lnTo>
                  <a:pt x="44450" y="909828"/>
                </a:lnTo>
                <a:lnTo>
                  <a:pt x="44450" y="897128"/>
                </a:lnTo>
                <a:close/>
              </a:path>
              <a:path w="2941320" h="1646554">
                <a:moveTo>
                  <a:pt x="44450" y="871728"/>
                </a:moveTo>
                <a:lnTo>
                  <a:pt x="31750" y="871728"/>
                </a:lnTo>
                <a:lnTo>
                  <a:pt x="31750" y="884428"/>
                </a:lnTo>
                <a:lnTo>
                  <a:pt x="44450" y="884428"/>
                </a:lnTo>
                <a:lnTo>
                  <a:pt x="44450" y="871728"/>
                </a:lnTo>
                <a:close/>
              </a:path>
              <a:path w="2941320" h="1646554">
                <a:moveTo>
                  <a:pt x="44450" y="846328"/>
                </a:moveTo>
                <a:lnTo>
                  <a:pt x="31750" y="846328"/>
                </a:lnTo>
                <a:lnTo>
                  <a:pt x="31750" y="859028"/>
                </a:lnTo>
                <a:lnTo>
                  <a:pt x="44450" y="859028"/>
                </a:lnTo>
                <a:lnTo>
                  <a:pt x="44450" y="846328"/>
                </a:lnTo>
                <a:close/>
              </a:path>
              <a:path w="2941320" h="1646554">
                <a:moveTo>
                  <a:pt x="44450" y="820928"/>
                </a:moveTo>
                <a:lnTo>
                  <a:pt x="31750" y="820928"/>
                </a:lnTo>
                <a:lnTo>
                  <a:pt x="31750" y="833628"/>
                </a:lnTo>
                <a:lnTo>
                  <a:pt x="44450" y="833628"/>
                </a:lnTo>
                <a:lnTo>
                  <a:pt x="44450" y="820928"/>
                </a:lnTo>
                <a:close/>
              </a:path>
              <a:path w="2941320" h="1646554">
                <a:moveTo>
                  <a:pt x="44450" y="795528"/>
                </a:moveTo>
                <a:lnTo>
                  <a:pt x="31750" y="795528"/>
                </a:lnTo>
                <a:lnTo>
                  <a:pt x="31750" y="808228"/>
                </a:lnTo>
                <a:lnTo>
                  <a:pt x="44450" y="808228"/>
                </a:lnTo>
                <a:lnTo>
                  <a:pt x="44450" y="795528"/>
                </a:lnTo>
                <a:close/>
              </a:path>
              <a:path w="2941320" h="1646554">
                <a:moveTo>
                  <a:pt x="44450" y="770128"/>
                </a:moveTo>
                <a:lnTo>
                  <a:pt x="31750" y="770128"/>
                </a:lnTo>
                <a:lnTo>
                  <a:pt x="31750" y="782828"/>
                </a:lnTo>
                <a:lnTo>
                  <a:pt x="44450" y="782828"/>
                </a:lnTo>
                <a:lnTo>
                  <a:pt x="44450" y="770128"/>
                </a:lnTo>
                <a:close/>
              </a:path>
              <a:path w="2941320" h="1646554">
                <a:moveTo>
                  <a:pt x="44450" y="744728"/>
                </a:moveTo>
                <a:lnTo>
                  <a:pt x="31750" y="744728"/>
                </a:lnTo>
                <a:lnTo>
                  <a:pt x="31750" y="757428"/>
                </a:lnTo>
                <a:lnTo>
                  <a:pt x="44450" y="757428"/>
                </a:lnTo>
                <a:lnTo>
                  <a:pt x="44450" y="744728"/>
                </a:lnTo>
                <a:close/>
              </a:path>
              <a:path w="2941320" h="1646554">
                <a:moveTo>
                  <a:pt x="44450" y="719328"/>
                </a:moveTo>
                <a:lnTo>
                  <a:pt x="31750" y="719328"/>
                </a:lnTo>
                <a:lnTo>
                  <a:pt x="31750" y="732028"/>
                </a:lnTo>
                <a:lnTo>
                  <a:pt x="44450" y="732028"/>
                </a:lnTo>
                <a:lnTo>
                  <a:pt x="44450" y="719328"/>
                </a:lnTo>
                <a:close/>
              </a:path>
              <a:path w="2941320" h="1646554">
                <a:moveTo>
                  <a:pt x="44450" y="693928"/>
                </a:moveTo>
                <a:lnTo>
                  <a:pt x="31750" y="693928"/>
                </a:lnTo>
                <a:lnTo>
                  <a:pt x="31750" y="706628"/>
                </a:lnTo>
                <a:lnTo>
                  <a:pt x="44450" y="706628"/>
                </a:lnTo>
                <a:lnTo>
                  <a:pt x="44450" y="693928"/>
                </a:lnTo>
                <a:close/>
              </a:path>
              <a:path w="2941320" h="1646554">
                <a:moveTo>
                  <a:pt x="44450" y="668528"/>
                </a:moveTo>
                <a:lnTo>
                  <a:pt x="31750" y="668528"/>
                </a:lnTo>
                <a:lnTo>
                  <a:pt x="31750" y="681228"/>
                </a:lnTo>
                <a:lnTo>
                  <a:pt x="44450" y="681228"/>
                </a:lnTo>
                <a:lnTo>
                  <a:pt x="44450" y="668528"/>
                </a:lnTo>
                <a:close/>
              </a:path>
              <a:path w="2941320" h="1646554">
                <a:moveTo>
                  <a:pt x="44450" y="643128"/>
                </a:moveTo>
                <a:lnTo>
                  <a:pt x="31750" y="643128"/>
                </a:lnTo>
                <a:lnTo>
                  <a:pt x="31750" y="655828"/>
                </a:lnTo>
                <a:lnTo>
                  <a:pt x="44450" y="655828"/>
                </a:lnTo>
                <a:lnTo>
                  <a:pt x="44450" y="643128"/>
                </a:lnTo>
                <a:close/>
              </a:path>
              <a:path w="2941320" h="1646554">
                <a:moveTo>
                  <a:pt x="44450" y="617728"/>
                </a:moveTo>
                <a:lnTo>
                  <a:pt x="31750" y="617728"/>
                </a:lnTo>
                <a:lnTo>
                  <a:pt x="31750" y="630428"/>
                </a:lnTo>
                <a:lnTo>
                  <a:pt x="44450" y="630428"/>
                </a:lnTo>
                <a:lnTo>
                  <a:pt x="44450" y="617728"/>
                </a:lnTo>
                <a:close/>
              </a:path>
              <a:path w="2941320" h="1646554">
                <a:moveTo>
                  <a:pt x="44450" y="592328"/>
                </a:moveTo>
                <a:lnTo>
                  <a:pt x="31750" y="592328"/>
                </a:lnTo>
                <a:lnTo>
                  <a:pt x="31750" y="605028"/>
                </a:lnTo>
                <a:lnTo>
                  <a:pt x="44450" y="605028"/>
                </a:lnTo>
                <a:lnTo>
                  <a:pt x="44450" y="592328"/>
                </a:lnTo>
                <a:close/>
              </a:path>
              <a:path w="2941320" h="1646554">
                <a:moveTo>
                  <a:pt x="44450" y="566928"/>
                </a:moveTo>
                <a:lnTo>
                  <a:pt x="31750" y="566928"/>
                </a:lnTo>
                <a:lnTo>
                  <a:pt x="31750" y="579628"/>
                </a:lnTo>
                <a:lnTo>
                  <a:pt x="44450" y="579628"/>
                </a:lnTo>
                <a:lnTo>
                  <a:pt x="44450" y="566928"/>
                </a:lnTo>
                <a:close/>
              </a:path>
              <a:path w="2941320" h="1646554">
                <a:moveTo>
                  <a:pt x="44450" y="541528"/>
                </a:moveTo>
                <a:lnTo>
                  <a:pt x="31750" y="541528"/>
                </a:lnTo>
                <a:lnTo>
                  <a:pt x="31750" y="554228"/>
                </a:lnTo>
                <a:lnTo>
                  <a:pt x="44450" y="554228"/>
                </a:lnTo>
                <a:lnTo>
                  <a:pt x="44450" y="541528"/>
                </a:lnTo>
                <a:close/>
              </a:path>
              <a:path w="2941320" h="1646554">
                <a:moveTo>
                  <a:pt x="44450" y="516128"/>
                </a:moveTo>
                <a:lnTo>
                  <a:pt x="31750" y="516128"/>
                </a:lnTo>
                <a:lnTo>
                  <a:pt x="31750" y="528828"/>
                </a:lnTo>
                <a:lnTo>
                  <a:pt x="44450" y="528828"/>
                </a:lnTo>
                <a:lnTo>
                  <a:pt x="44450" y="516128"/>
                </a:lnTo>
                <a:close/>
              </a:path>
              <a:path w="2941320" h="1646554">
                <a:moveTo>
                  <a:pt x="44450" y="490728"/>
                </a:moveTo>
                <a:lnTo>
                  <a:pt x="31750" y="490728"/>
                </a:lnTo>
                <a:lnTo>
                  <a:pt x="31750" y="503428"/>
                </a:lnTo>
                <a:lnTo>
                  <a:pt x="44450" y="503428"/>
                </a:lnTo>
                <a:lnTo>
                  <a:pt x="44450" y="490728"/>
                </a:lnTo>
                <a:close/>
              </a:path>
              <a:path w="2941320" h="1646554">
                <a:moveTo>
                  <a:pt x="44450" y="465328"/>
                </a:moveTo>
                <a:lnTo>
                  <a:pt x="31750" y="465328"/>
                </a:lnTo>
                <a:lnTo>
                  <a:pt x="31750" y="478028"/>
                </a:lnTo>
                <a:lnTo>
                  <a:pt x="44450" y="478028"/>
                </a:lnTo>
                <a:lnTo>
                  <a:pt x="44450" y="465328"/>
                </a:lnTo>
                <a:close/>
              </a:path>
              <a:path w="2941320" h="1646554">
                <a:moveTo>
                  <a:pt x="44450" y="439928"/>
                </a:moveTo>
                <a:lnTo>
                  <a:pt x="31750" y="439928"/>
                </a:lnTo>
                <a:lnTo>
                  <a:pt x="31750" y="452628"/>
                </a:lnTo>
                <a:lnTo>
                  <a:pt x="44450" y="452628"/>
                </a:lnTo>
                <a:lnTo>
                  <a:pt x="44450" y="439928"/>
                </a:lnTo>
                <a:close/>
              </a:path>
              <a:path w="2941320" h="1646554">
                <a:moveTo>
                  <a:pt x="44450" y="414528"/>
                </a:moveTo>
                <a:lnTo>
                  <a:pt x="31750" y="414528"/>
                </a:lnTo>
                <a:lnTo>
                  <a:pt x="31750" y="427228"/>
                </a:lnTo>
                <a:lnTo>
                  <a:pt x="44450" y="427228"/>
                </a:lnTo>
                <a:lnTo>
                  <a:pt x="44450" y="414528"/>
                </a:lnTo>
                <a:close/>
              </a:path>
              <a:path w="2941320" h="1646554">
                <a:moveTo>
                  <a:pt x="44450" y="389128"/>
                </a:moveTo>
                <a:lnTo>
                  <a:pt x="31750" y="389128"/>
                </a:lnTo>
                <a:lnTo>
                  <a:pt x="31750" y="401828"/>
                </a:lnTo>
                <a:lnTo>
                  <a:pt x="44450" y="401828"/>
                </a:lnTo>
                <a:lnTo>
                  <a:pt x="44450" y="389128"/>
                </a:lnTo>
                <a:close/>
              </a:path>
              <a:path w="2941320" h="1646554">
                <a:moveTo>
                  <a:pt x="44450" y="363728"/>
                </a:moveTo>
                <a:lnTo>
                  <a:pt x="31750" y="363728"/>
                </a:lnTo>
                <a:lnTo>
                  <a:pt x="31750" y="376428"/>
                </a:lnTo>
                <a:lnTo>
                  <a:pt x="44450" y="376428"/>
                </a:lnTo>
                <a:lnTo>
                  <a:pt x="44450" y="363728"/>
                </a:lnTo>
                <a:close/>
              </a:path>
              <a:path w="2941320" h="1646554">
                <a:moveTo>
                  <a:pt x="44450" y="338328"/>
                </a:moveTo>
                <a:lnTo>
                  <a:pt x="31750" y="338328"/>
                </a:lnTo>
                <a:lnTo>
                  <a:pt x="31750" y="351028"/>
                </a:lnTo>
                <a:lnTo>
                  <a:pt x="44450" y="351028"/>
                </a:lnTo>
                <a:lnTo>
                  <a:pt x="44450" y="338328"/>
                </a:lnTo>
                <a:close/>
              </a:path>
              <a:path w="2941320" h="1646554">
                <a:moveTo>
                  <a:pt x="44450" y="312928"/>
                </a:moveTo>
                <a:lnTo>
                  <a:pt x="31750" y="312928"/>
                </a:lnTo>
                <a:lnTo>
                  <a:pt x="31750" y="325628"/>
                </a:lnTo>
                <a:lnTo>
                  <a:pt x="44450" y="325628"/>
                </a:lnTo>
                <a:lnTo>
                  <a:pt x="44450" y="312928"/>
                </a:lnTo>
                <a:close/>
              </a:path>
              <a:path w="2941320" h="1646554">
                <a:moveTo>
                  <a:pt x="44450" y="287528"/>
                </a:moveTo>
                <a:lnTo>
                  <a:pt x="31750" y="287528"/>
                </a:lnTo>
                <a:lnTo>
                  <a:pt x="31750" y="300228"/>
                </a:lnTo>
                <a:lnTo>
                  <a:pt x="44450" y="300228"/>
                </a:lnTo>
                <a:lnTo>
                  <a:pt x="44450" y="287528"/>
                </a:lnTo>
                <a:close/>
              </a:path>
              <a:path w="2941320" h="1646554">
                <a:moveTo>
                  <a:pt x="44450" y="262128"/>
                </a:moveTo>
                <a:lnTo>
                  <a:pt x="31750" y="262128"/>
                </a:lnTo>
                <a:lnTo>
                  <a:pt x="31750" y="274828"/>
                </a:lnTo>
                <a:lnTo>
                  <a:pt x="44450" y="274828"/>
                </a:lnTo>
                <a:lnTo>
                  <a:pt x="44450" y="262128"/>
                </a:lnTo>
                <a:close/>
              </a:path>
              <a:path w="2941320" h="1646554">
                <a:moveTo>
                  <a:pt x="44450" y="236728"/>
                </a:moveTo>
                <a:lnTo>
                  <a:pt x="31750" y="236728"/>
                </a:lnTo>
                <a:lnTo>
                  <a:pt x="31750" y="249428"/>
                </a:lnTo>
                <a:lnTo>
                  <a:pt x="44450" y="249428"/>
                </a:lnTo>
                <a:lnTo>
                  <a:pt x="44450" y="236728"/>
                </a:lnTo>
                <a:close/>
              </a:path>
              <a:path w="2941320" h="1646554">
                <a:moveTo>
                  <a:pt x="76200" y="1607947"/>
                </a:moveTo>
                <a:lnTo>
                  <a:pt x="73710" y="1595628"/>
                </a:lnTo>
                <a:lnTo>
                  <a:pt x="73202" y="1593100"/>
                </a:lnTo>
                <a:lnTo>
                  <a:pt x="66357" y="1582928"/>
                </a:lnTo>
                <a:lnTo>
                  <a:pt x="65049" y="1580997"/>
                </a:lnTo>
                <a:lnTo>
                  <a:pt x="52946" y="1572844"/>
                </a:lnTo>
                <a:lnTo>
                  <a:pt x="38100" y="1569847"/>
                </a:lnTo>
                <a:lnTo>
                  <a:pt x="23241" y="1572844"/>
                </a:lnTo>
                <a:lnTo>
                  <a:pt x="11137" y="1580997"/>
                </a:lnTo>
                <a:lnTo>
                  <a:pt x="2984" y="1593100"/>
                </a:lnTo>
                <a:lnTo>
                  <a:pt x="0" y="1607947"/>
                </a:lnTo>
                <a:lnTo>
                  <a:pt x="2984" y="1622806"/>
                </a:lnTo>
                <a:lnTo>
                  <a:pt x="11137" y="1634909"/>
                </a:lnTo>
                <a:lnTo>
                  <a:pt x="23241" y="1643062"/>
                </a:lnTo>
                <a:lnTo>
                  <a:pt x="38100" y="1646047"/>
                </a:lnTo>
                <a:lnTo>
                  <a:pt x="52946" y="1643062"/>
                </a:lnTo>
                <a:lnTo>
                  <a:pt x="65049" y="1634909"/>
                </a:lnTo>
                <a:lnTo>
                  <a:pt x="73202" y="1622806"/>
                </a:lnTo>
                <a:lnTo>
                  <a:pt x="76200" y="1607947"/>
                </a:lnTo>
                <a:close/>
              </a:path>
              <a:path w="2941320" h="1646554">
                <a:moveTo>
                  <a:pt x="76200" y="185928"/>
                </a:moveTo>
                <a:lnTo>
                  <a:pt x="73202" y="171081"/>
                </a:lnTo>
                <a:lnTo>
                  <a:pt x="65049" y="158978"/>
                </a:lnTo>
                <a:lnTo>
                  <a:pt x="52946" y="150825"/>
                </a:lnTo>
                <a:lnTo>
                  <a:pt x="38100" y="147828"/>
                </a:lnTo>
                <a:lnTo>
                  <a:pt x="23241" y="150825"/>
                </a:lnTo>
                <a:lnTo>
                  <a:pt x="11137" y="158978"/>
                </a:lnTo>
                <a:lnTo>
                  <a:pt x="2984" y="171081"/>
                </a:lnTo>
                <a:lnTo>
                  <a:pt x="0" y="185928"/>
                </a:lnTo>
                <a:lnTo>
                  <a:pt x="2984" y="200787"/>
                </a:lnTo>
                <a:lnTo>
                  <a:pt x="11137" y="212890"/>
                </a:lnTo>
                <a:lnTo>
                  <a:pt x="23241" y="221043"/>
                </a:lnTo>
                <a:lnTo>
                  <a:pt x="31750" y="222758"/>
                </a:lnTo>
                <a:lnTo>
                  <a:pt x="31750" y="224028"/>
                </a:lnTo>
                <a:lnTo>
                  <a:pt x="38100" y="224028"/>
                </a:lnTo>
                <a:lnTo>
                  <a:pt x="44450" y="224028"/>
                </a:lnTo>
                <a:lnTo>
                  <a:pt x="44450" y="222758"/>
                </a:lnTo>
                <a:lnTo>
                  <a:pt x="73634" y="198628"/>
                </a:lnTo>
                <a:lnTo>
                  <a:pt x="76200" y="185928"/>
                </a:lnTo>
                <a:close/>
              </a:path>
              <a:path w="2941320" h="1646554">
                <a:moveTo>
                  <a:pt x="2909570" y="1384300"/>
                </a:moveTo>
                <a:lnTo>
                  <a:pt x="2896870" y="1384300"/>
                </a:lnTo>
                <a:lnTo>
                  <a:pt x="2896870" y="1397000"/>
                </a:lnTo>
                <a:lnTo>
                  <a:pt x="2909570" y="1397000"/>
                </a:lnTo>
                <a:lnTo>
                  <a:pt x="2909570" y="1384300"/>
                </a:lnTo>
                <a:close/>
              </a:path>
              <a:path w="2941320" h="1646554">
                <a:moveTo>
                  <a:pt x="2909570" y="1358900"/>
                </a:moveTo>
                <a:lnTo>
                  <a:pt x="2896870" y="1358900"/>
                </a:lnTo>
                <a:lnTo>
                  <a:pt x="2896870" y="1371600"/>
                </a:lnTo>
                <a:lnTo>
                  <a:pt x="2909570" y="1371600"/>
                </a:lnTo>
                <a:lnTo>
                  <a:pt x="2909570" y="1358900"/>
                </a:lnTo>
                <a:close/>
              </a:path>
              <a:path w="2941320" h="1646554">
                <a:moveTo>
                  <a:pt x="2909570" y="1333500"/>
                </a:moveTo>
                <a:lnTo>
                  <a:pt x="2896870" y="1333500"/>
                </a:lnTo>
                <a:lnTo>
                  <a:pt x="2896870" y="1346200"/>
                </a:lnTo>
                <a:lnTo>
                  <a:pt x="2909570" y="1346200"/>
                </a:lnTo>
                <a:lnTo>
                  <a:pt x="2909570" y="1333500"/>
                </a:lnTo>
                <a:close/>
              </a:path>
              <a:path w="2941320" h="1646554">
                <a:moveTo>
                  <a:pt x="2909570" y="1308100"/>
                </a:moveTo>
                <a:lnTo>
                  <a:pt x="2896870" y="1308100"/>
                </a:lnTo>
                <a:lnTo>
                  <a:pt x="2896870" y="1320800"/>
                </a:lnTo>
                <a:lnTo>
                  <a:pt x="2909570" y="1320800"/>
                </a:lnTo>
                <a:lnTo>
                  <a:pt x="2909570" y="1308100"/>
                </a:lnTo>
                <a:close/>
              </a:path>
              <a:path w="2941320" h="1646554">
                <a:moveTo>
                  <a:pt x="2909570" y="1282700"/>
                </a:moveTo>
                <a:lnTo>
                  <a:pt x="2896870" y="1282700"/>
                </a:lnTo>
                <a:lnTo>
                  <a:pt x="2896870" y="1295400"/>
                </a:lnTo>
                <a:lnTo>
                  <a:pt x="2909570" y="1295400"/>
                </a:lnTo>
                <a:lnTo>
                  <a:pt x="2909570" y="1282700"/>
                </a:lnTo>
                <a:close/>
              </a:path>
              <a:path w="2941320" h="1646554">
                <a:moveTo>
                  <a:pt x="2909570" y="1257300"/>
                </a:moveTo>
                <a:lnTo>
                  <a:pt x="2896870" y="1257300"/>
                </a:lnTo>
                <a:lnTo>
                  <a:pt x="2896870" y="1270000"/>
                </a:lnTo>
                <a:lnTo>
                  <a:pt x="2909570" y="1270000"/>
                </a:lnTo>
                <a:lnTo>
                  <a:pt x="2909570" y="1257300"/>
                </a:lnTo>
                <a:close/>
              </a:path>
              <a:path w="2941320" h="1646554">
                <a:moveTo>
                  <a:pt x="2909570" y="1231900"/>
                </a:moveTo>
                <a:lnTo>
                  <a:pt x="2896870" y="1231900"/>
                </a:lnTo>
                <a:lnTo>
                  <a:pt x="2896870" y="1244600"/>
                </a:lnTo>
                <a:lnTo>
                  <a:pt x="2909570" y="1244600"/>
                </a:lnTo>
                <a:lnTo>
                  <a:pt x="2909570" y="1231900"/>
                </a:lnTo>
                <a:close/>
              </a:path>
              <a:path w="2941320" h="1646554">
                <a:moveTo>
                  <a:pt x="2909570" y="1206500"/>
                </a:moveTo>
                <a:lnTo>
                  <a:pt x="2896870" y="1206500"/>
                </a:lnTo>
                <a:lnTo>
                  <a:pt x="2896870" y="1219200"/>
                </a:lnTo>
                <a:lnTo>
                  <a:pt x="2909570" y="1219200"/>
                </a:lnTo>
                <a:lnTo>
                  <a:pt x="2909570" y="1206500"/>
                </a:lnTo>
                <a:close/>
              </a:path>
              <a:path w="2941320" h="1646554">
                <a:moveTo>
                  <a:pt x="2909570" y="1181100"/>
                </a:moveTo>
                <a:lnTo>
                  <a:pt x="2896870" y="1181100"/>
                </a:lnTo>
                <a:lnTo>
                  <a:pt x="2896870" y="1193800"/>
                </a:lnTo>
                <a:lnTo>
                  <a:pt x="2909570" y="1193800"/>
                </a:lnTo>
                <a:lnTo>
                  <a:pt x="2909570" y="1181100"/>
                </a:lnTo>
                <a:close/>
              </a:path>
              <a:path w="2941320" h="1646554">
                <a:moveTo>
                  <a:pt x="2909570" y="1155700"/>
                </a:moveTo>
                <a:lnTo>
                  <a:pt x="2896870" y="1155700"/>
                </a:lnTo>
                <a:lnTo>
                  <a:pt x="2896870" y="1168400"/>
                </a:lnTo>
                <a:lnTo>
                  <a:pt x="2909570" y="1168400"/>
                </a:lnTo>
                <a:lnTo>
                  <a:pt x="2909570" y="1155700"/>
                </a:lnTo>
                <a:close/>
              </a:path>
              <a:path w="2941320" h="1646554">
                <a:moveTo>
                  <a:pt x="2909570" y="1130300"/>
                </a:moveTo>
                <a:lnTo>
                  <a:pt x="2896870" y="1130300"/>
                </a:lnTo>
                <a:lnTo>
                  <a:pt x="2896870" y="1143000"/>
                </a:lnTo>
                <a:lnTo>
                  <a:pt x="2909570" y="1143000"/>
                </a:lnTo>
                <a:lnTo>
                  <a:pt x="2909570" y="1130300"/>
                </a:lnTo>
                <a:close/>
              </a:path>
              <a:path w="2941320" h="1646554">
                <a:moveTo>
                  <a:pt x="2909570" y="1104900"/>
                </a:moveTo>
                <a:lnTo>
                  <a:pt x="2896870" y="1104900"/>
                </a:lnTo>
                <a:lnTo>
                  <a:pt x="2896870" y="1117600"/>
                </a:lnTo>
                <a:lnTo>
                  <a:pt x="2909570" y="1117600"/>
                </a:lnTo>
                <a:lnTo>
                  <a:pt x="2909570" y="1104900"/>
                </a:lnTo>
                <a:close/>
              </a:path>
              <a:path w="2941320" h="1646554">
                <a:moveTo>
                  <a:pt x="2909570" y="1079500"/>
                </a:moveTo>
                <a:lnTo>
                  <a:pt x="2896870" y="1079500"/>
                </a:lnTo>
                <a:lnTo>
                  <a:pt x="2896870" y="1092200"/>
                </a:lnTo>
                <a:lnTo>
                  <a:pt x="2909570" y="1092200"/>
                </a:lnTo>
                <a:lnTo>
                  <a:pt x="2909570" y="1079500"/>
                </a:lnTo>
                <a:close/>
              </a:path>
              <a:path w="2941320" h="1646554">
                <a:moveTo>
                  <a:pt x="2909570" y="1054100"/>
                </a:moveTo>
                <a:lnTo>
                  <a:pt x="2896870" y="1054100"/>
                </a:lnTo>
                <a:lnTo>
                  <a:pt x="2896870" y="1066800"/>
                </a:lnTo>
                <a:lnTo>
                  <a:pt x="2909570" y="1066800"/>
                </a:lnTo>
                <a:lnTo>
                  <a:pt x="2909570" y="1054100"/>
                </a:lnTo>
                <a:close/>
              </a:path>
              <a:path w="2941320" h="1646554">
                <a:moveTo>
                  <a:pt x="2909570" y="1028700"/>
                </a:moveTo>
                <a:lnTo>
                  <a:pt x="2896870" y="1028700"/>
                </a:lnTo>
                <a:lnTo>
                  <a:pt x="2896870" y="1041400"/>
                </a:lnTo>
                <a:lnTo>
                  <a:pt x="2909570" y="1041400"/>
                </a:lnTo>
                <a:lnTo>
                  <a:pt x="2909570" y="1028700"/>
                </a:lnTo>
                <a:close/>
              </a:path>
              <a:path w="2941320" h="1646554">
                <a:moveTo>
                  <a:pt x="2909570" y="1003300"/>
                </a:moveTo>
                <a:lnTo>
                  <a:pt x="2896870" y="1003300"/>
                </a:lnTo>
                <a:lnTo>
                  <a:pt x="2896870" y="1016000"/>
                </a:lnTo>
                <a:lnTo>
                  <a:pt x="2909570" y="1016000"/>
                </a:lnTo>
                <a:lnTo>
                  <a:pt x="2909570" y="1003300"/>
                </a:lnTo>
                <a:close/>
              </a:path>
              <a:path w="2941320" h="1646554">
                <a:moveTo>
                  <a:pt x="2909570" y="977900"/>
                </a:moveTo>
                <a:lnTo>
                  <a:pt x="2896870" y="977900"/>
                </a:lnTo>
                <a:lnTo>
                  <a:pt x="2896870" y="990600"/>
                </a:lnTo>
                <a:lnTo>
                  <a:pt x="2909570" y="990600"/>
                </a:lnTo>
                <a:lnTo>
                  <a:pt x="2909570" y="977900"/>
                </a:lnTo>
                <a:close/>
              </a:path>
              <a:path w="2941320" h="1646554">
                <a:moveTo>
                  <a:pt x="2909570" y="952500"/>
                </a:moveTo>
                <a:lnTo>
                  <a:pt x="2896870" y="952500"/>
                </a:lnTo>
                <a:lnTo>
                  <a:pt x="2896870" y="965200"/>
                </a:lnTo>
                <a:lnTo>
                  <a:pt x="2909570" y="965200"/>
                </a:lnTo>
                <a:lnTo>
                  <a:pt x="2909570" y="952500"/>
                </a:lnTo>
                <a:close/>
              </a:path>
              <a:path w="2941320" h="1646554">
                <a:moveTo>
                  <a:pt x="2909570" y="927100"/>
                </a:moveTo>
                <a:lnTo>
                  <a:pt x="2896870" y="927100"/>
                </a:lnTo>
                <a:lnTo>
                  <a:pt x="2896870" y="939800"/>
                </a:lnTo>
                <a:lnTo>
                  <a:pt x="2909570" y="939800"/>
                </a:lnTo>
                <a:lnTo>
                  <a:pt x="2909570" y="927100"/>
                </a:lnTo>
                <a:close/>
              </a:path>
              <a:path w="2941320" h="1646554">
                <a:moveTo>
                  <a:pt x="2909570" y="901700"/>
                </a:moveTo>
                <a:lnTo>
                  <a:pt x="2896870" y="901700"/>
                </a:lnTo>
                <a:lnTo>
                  <a:pt x="2896870" y="914400"/>
                </a:lnTo>
                <a:lnTo>
                  <a:pt x="2909570" y="914400"/>
                </a:lnTo>
                <a:lnTo>
                  <a:pt x="2909570" y="901700"/>
                </a:lnTo>
                <a:close/>
              </a:path>
              <a:path w="2941320" h="1646554">
                <a:moveTo>
                  <a:pt x="2909570" y="876300"/>
                </a:moveTo>
                <a:lnTo>
                  <a:pt x="2896870" y="876300"/>
                </a:lnTo>
                <a:lnTo>
                  <a:pt x="2896870" y="889000"/>
                </a:lnTo>
                <a:lnTo>
                  <a:pt x="2909570" y="889000"/>
                </a:lnTo>
                <a:lnTo>
                  <a:pt x="2909570" y="876300"/>
                </a:lnTo>
                <a:close/>
              </a:path>
              <a:path w="2941320" h="1646554">
                <a:moveTo>
                  <a:pt x="2909570" y="850900"/>
                </a:moveTo>
                <a:lnTo>
                  <a:pt x="2896870" y="850900"/>
                </a:lnTo>
                <a:lnTo>
                  <a:pt x="2896870" y="863600"/>
                </a:lnTo>
                <a:lnTo>
                  <a:pt x="2909570" y="863600"/>
                </a:lnTo>
                <a:lnTo>
                  <a:pt x="2909570" y="850900"/>
                </a:lnTo>
                <a:close/>
              </a:path>
              <a:path w="2941320" h="1646554">
                <a:moveTo>
                  <a:pt x="2909570" y="825500"/>
                </a:moveTo>
                <a:lnTo>
                  <a:pt x="2896870" y="825500"/>
                </a:lnTo>
                <a:lnTo>
                  <a:pt x="2896870" y="838200"/>
                </a:lnTo>
                <a:lnTo>
                  <a:pt x="2909570" y="838200"/>
                </a:lnTo>
                <a:lnTo>
                  <a:pt x="2909570" y="825500"/>
                </a:lnTo>
                <a:close/>
              </a:path>
              <a:path w="2941320" h="1646554">
                <a:moveTo>
                  <a:pt x="2909570" y="800100"/>
                </a:moveTo>
                <a:lnTo>
                  <a:pt x="2896870" y="800100"/>
                </a:lnTo>
                <a:lnTo>
                  <a:pt x="2896870" y="812800"/>
                </a:lnTo>
                <a:lnTo>
                  <a:pt x="2909570" y="812800"/>
                </a:lnTo>
                <a:lnTo>
                  <a:pt x="2909570" y="800100"/>
                </a:lnTo>
                <a:close/>
              </a:path>
              <a:path w="2941320" h="1646554">
                <a:moveTo>
                  <a:pt x="2909570" y="774700"/>
                </a:moveTo>
                <a:lnTo>
                  <a:pt x="2896870" y="774700"/>
                </a:lnTo>
                <a:lnTo>
                  <a:pt x="2896870" y="787400"/>
                </a:lnTo>
                <a:lnTo>
                  <a:pt x="2909570" y="787400"/>
                </a:lnTo>
                <a:lnTo>
                  <a:pt x="2909570" y="774700"/>
                </a:lnTo>
                <a:close/>
              </a:path>
              <a:path w="2941320" h="1646554">
                <a:moveTo>
                  <a:pt x="2909570" y="749300"/>
                </a:moveTo>
                <a:lnTo>
                  <a:pt x="2896870" y="749300"/>
                </a:lnTo>
                <a:lnTo>
                  <a:pt x="2896870" y="762000"/>
                </a:lnTo>
                <a:lnTo>
                  <a:pt x="2909570" y="762000"/>
                </a:lnTo>
                <a:lnTo>
                  <a:pt x="2909570" y="749300"/>
                </a:lnTo>
                <a:close/>
              </a:path>
              <a:path w="2941320" h="1646554">
                <a:moveTo>
                  <a:pt x="2909570" y="723900"/>
                </a:moveTo>
                <a:lnTo>
                  <a:pt x="2896870" y="723900"/>
                </a:lnTo>
                <a:lnTo>
                  <a:pt x="2896870" y="736600"/>
                </a:lnTo>
                <a:lnTo>
                  <a:pt x="2909570" y="736600"/>
                </a:lnTo>
                <a:lnTo>
                  <a:pt x="2909570" y="723900"/>
                </a:lnTo>
                <a:close/>
              </a:path>
              <a:path w="2941320" h="1646554">
                <a:moveTo>
                  <a:pt x="2909570" y="698500"/>
                </a:moveTo>
                <a:lnTo>
                  <a:pt x="2896870" y="698500"/>
                </a:lnTo>
                <a:lnTo>
                  <a:pt x="2896870" y="711200"/>
                </a:lnTo>
                <a:lnTo>
                  <a:pt x="2909570" y="711200"/>
                </a:lnTo>
                <a:lnTo>
                  <a:pt x="2909570" y="698500"/>
                </a:lnTo>
                <a:close/>
              </a:path>
              <a:path w="2941320" h="1646554">
                <a:moveTo>
                  <a:pt x="2909570" y="673100"/>
                </a:moveTo>
                <a:lnTo>
                  <a:pt x="2896870" y="673100"/>
                </a:lnTo>
                <a:lnTo>
                  <a:pt x="2896870" y="685800"/>
                </a:lnTo>
                <a:lnTo>
                  <a:pt x="2909570" y="685800"/>
                </a:lnTo>
                <a:lnTo>
                  <a:pt x="2909570" y="673100"/>
                </a:lnTo>
                <a:close/>
              </a:path>
              <a:path w="2941320" h="1646554">
                <a:moveTo>
                  <a:pt x="2909570" y="647700"/>
                </a:moveTo>
                <a:lnTo>
                  <a:pt x="2896870" y="647700"/>
                </a:lnTo>
                <a:lnTo>
                  <a:pt x="2896870" y="660400"/>
                </a:lnTo>
                <a:lnTo>
                  <a:pt x="2909570" y="660400"/>
                </a:lnTo>
                <a:lnTo>
                  <a:pt x="2909570" y="647700"/>
                </a:lnTo>
                <a:close/>
              </a:path>
              <a:path w="2941320" h="1646554">
                <a:moveTo>
                  <a:pt x="2909570" y="622300"/>
                </a:moveTo>
                <a:lnTo>
                  <a:pt x="2896870" y="622300"/>
                </a:lnTo>
                <a:lnTo>
                  <a:pt x="2896870" y="635000"/>
                </a:lnTo>
                <a:lnTo>
                  <a:pt x="2909570" y="635000"/>
                </a:lnTo>
                <a:lnTo>
                  <a:pt x="2909570" y="622300"/>
                </a:lnTo>
                <a:close/>
              </a:path>
              <a:path w="2941320" h="1646554">
                <a:moveTo>
                  <a:pt x="2909570" y="596900"/>
                </a:moveTo>
                <a:lnTo>
                  <a:pt x="2896870" y="596900"/>
                </a:lnTo>
                <a:lnTo>
                  <a:pt x="2896870" y="609600"/>
                </a:lnTo>
                <a:lnTo>
                  <a:pt x="2909570" y="609600"/>
                </a:lnTo>
                <a:lnTo>
                  <a:pt x="2909570" y="596900"/>
                </a:lnTo>
                <a:close/>
              </a:path>
              <a:path w="2941320" h="1646554">
                <a:moveTo>
                  <a:pt x="2909570" y="571500"/>
                </a:moveTo>
                <a:lnTo>
                  <a:pt x="2896870" y="571500"/>
                </a:lnTo>
                <a:lnTo>
                  <a:pt x="2896870" y="584200"/>
                </a:lnTo>
                <a:lnTo>
                  <a:pt x="2909570" y="584200"/>
                </a:lnTo>
                <a:lnTo>
                  <a:pt x="2909570" y="571500"/>
                </a:lnTo>
                <a:close/>
              </a:path>
              <a:path w="2941320" h="1646554">
                <a:moveTo>
                  <a:pt x="2909570" y="546100"/>
                </a:moveTo>
                <a:lnTo>
                  <a:pt x="2896870" y="546100"/>
                </a:lnTo>
                <a:lnTo>
                  <a:pt x="2896870" y="558800"/>
                </a:lnTo>
                <a:lnTo>
                  <a:pt x="2909570" y="558800"/>
                </a:lnTo>
                <a:lnTo>
                  <a:pt x="2909570" y="546100"/>
                </a:lnTo>
                <a:close/>
              </a:path>
              <a:path w="2941320" h="1646554">
                <a:moveTo>
                  <a:pt x="2909570" y="520700"/>
                </a:moveTo>
                <a:lnTo>
                  <a:pt x="2896870" y="520700"/>
                </a:lnTo>
                <a:lnTo>
                  <a:pt x="2896870" y="533400"/>
                </a:lnTo>
                <a:lnTo>
                  <a:pt x="2909570" y="533400"/>
                </a:lnTo>
                <a:lnTo>
                  <a:pt x="2909570" y="520700"/>
                </a:lnTo>
                <a:close/>
              </a:path>
              <a:path w="2941320" h="1646554">
                <a:moveTo>
                  <a:pt x="2909570" y="495300"/>
                </a:moveTo>
                <a:lnTo>
                  <a:pt x="2896870" y="495300"/>
                </a:lnTo>
                <a:lnTo>
                  <a:pt x="2896870" y="508000"/>
                </a:lnTo>
                <a:lnTo>
                  <a:pt x="2909570" y="508000"/>
                </a:lnTo>
                <a:lnTo>
                  <a:pt x="2909570" y="495300"/>
                </a:lnTo>
                <a:close/>
              </a:path>
              <a:path w="2941320" h="1646554">
                <a:moveTo>
                  <a:pt x="2909570" y="469900"/>
                </a:moveTo>
                <a:lnTo>
                  <a:pt x="2896870" y="469900"/>
                </a:lnTo>
                <a:lnTo>
                  <a:pt x="2896870" y="482600"/>
                </a:lnTo>
                <a:lnTo>
                  <a:pt x="2909570" y="482600"/>
                </a:lnTo>
                <a:lnTo>
                  <a:pt x="2909570" y="469900"/>
                </a:lnTo>
                <a:close/>
              </a:path>
              <a:path w="2941320" h="1646554">
                <a:moveTo>
                  <a:pt x="2909570" y="444500"/>
                </a:moveTo>
                <a:lnTo>
                  <a:pt x="2896870" y="444500"/>
                </a:lnTo>
                <a:lnTo>
                  <a:pt x="2896870" y="457200"/>
                </a:lnTo>
                <a:lnTo>
                  <a:pt x="2909570" y="457200"/>
                </a:lnTo>
                <a:lnTo>
                  <a:pt x="2909570" y="444500"/>
                </a:lnTo>
                <a:close/>
              </a:path>
              <a:path w="2941320" h="1646554">
                <a:moveTo>
                  <a:pt x="2909570" y="419100"/>
                </a:moveTo>
                <a:lnTo>
                  <a:pt x="2896870" y="419100"/>
                </a:lnTo>
                <a:lnTo>
                  <a:pt x="2896870" y="431800"/>
                </a:lnTo>
                <a:lnTo>
                  <a:pt x="2909570" y="431800"/>
                </a:lnTo>
                <a:lnTo>
                  <a:pt x="2909570" y="419100"/>
                </a:lnTo>
                <a:close/>
              </a:path>
              <a:path w="2941320" h="1646554">
                <a:moveTo>
                  <a:pt x="2909570" y="393700"/>
                </a:moveTo>
                <a:lnTo>
                  <a:pt x="2896870" y="393700"/>
                </a:lnTo>
                <a:lnTo>
                  <a:pt x="2896870" y="406400"/>
                </a:lnTo>
                <a:lnTo>
                  <a:pt x="2909570" y="406400"/>
                </a:lnTo>
                <a:lnTo>
                  <a:pt x="2909570" y="393700"/>
                </a:lnTo>
                <a:close/>
              </a:path>
              <a:path w="2941320" h="1646554">
                <a:moveTo>
                  <a:pt x="2909570" y="368300"/>
                </a:moveTo>
                <a:lnTo>
                  <a:pt x="2896870" y="368300"/>
                </a:lnTo>
                <a:lnTo>
                  <a:pt x="2896870" y="381000"/>
                </a:lnTo>
                <a:lnTo>
                  <a:pt x="2909570" y="381000"/>
                </a:lnTo>
                <a:lnTo>
                  <a:pt x="2909570" y="368300"/>
                </a:lnTo>
                <a:close/>
              </a:path>
              <a:path w="2941320" h="1646554">
                <a:moveTo>
                  <a:pt x="2909570" y="342900"/>
                </a:moveTo>
                <a:lnTo>
                  <a:pt x="2896870" y="342900"/>
                </a:lnTo>
                <a:lnTo>
                  <a:pt x="2896870" y="355600"/>
                </a:lnTo>
                <a:lnTo>
                  <a:pt x="2909570" y="355600"/>
                </a:lnTo>
                <a:lnTo>
                  <a:pt x="2909570" y="342900"/>
                </a:lnTo>
                <a:close/>
              </a:path>
              <a:path w="2941320" h="1646554">
                <a:moveTo>
                  <a:pt x="2909570" y="317500"/>
                </a:moveTo>
                <a:lnTo>
                  <a:pt x="2896870" y="317500"/>
                </a:lnTo>
                <a:lnTo>
                  <a:pt x="2896870" y="330200"/>
                </a:lnTo>
                <a:lnTo>
                  <a:pt x="2909570" y="330200"/>
                </a:lnTo>
                <a:lnTo>
                  <a:pt x="2909570" y="317500"/>
                </a:lnTo>
                <a:close/>
              </a:path>
              <a:path w="2941320" h="1646554">
                <a:moveTo>
                  <a:pt x="2909570" y="292100"/>
                </a:moveTo>
                <a:lnTo>
                  <a:pt x="2896870" y="292100"/>
                </a:lnTo>
                <a:lnTo>
                  <a:pt x="2896870" y="304800"/>
                </a:lnTo>
                <a:lnTo>
                  <a:pt x="2909570" y="304800"/>
                </a:lnTo>
                <a:lnTo>
                  <a:pt x="2909570" y="292100"/>
                </a:lnTo>
                <a:close/>
              </a:path>
              <a:path w="2941320" h="1646554">
                <a:moveTo>
                  <a:pt x="2909570" y="266700"/>
                </a:moveTo>
                <a:lnTo>
                  <a:pt x="2896870" y="266700"/>
                </a:lnTo>
                <a:lnTo>
                  <a:pt x="2896870" y="279400"/>
                </a:lnTo>
                <a:lnTo>
                  <a:pt x="2909570" y="279400"/>
                </a:lnTo>
                <a:lnTo>
                  <a:pt x="2909570" y="266700"/>
                </a:lnTo>
                <a:close/>
              </a:path>
              <a:path w="2941320" h="1646554">
                <a:moveTo>
                  <a:pt x="2909570" y="241300"/>
                </a:moveTo>
                <a:lnTo>
                  <a:pt x="2896870" y="241300"/>
                </a:lnTo>
                <a:lnTo>
                  <a:pt x="2896870" y="254000"/>
                </a:lnTo>
                <a:lnTo>
                  <a:pt x="2909570" y="254000"/>
                </a:lnTo>
                <a:lnTo>
                  <a:pt x="2909570" y="241300"/>
                </a:lnTo>
                <a:close/>
              </a:path>
              <a:path w="2941320" h="1646554">
                <a:moveTo>
                  <a:pt x="2909570" y="215900"/>
                </a:moveTo>
                <a:lnTo>
                  <a:pt x="2896870" y="215900"/>
                </a:lnTo>
                <a:lnTo>
                  <a:pt x="2896870" y="228600"/>
                </a:lnTo>
                <a:lnTo>
                  <a:pt x="2909570" y="228600"/>
                </a:lnTo>
                <a:lnTo>
                  <a:pt x="2909570" y="215900"/>
                </a:lnTo>
                <a:close/>
              </a:path>
              <a:path w="2941320" h="1646554">
                <a:moveTo>
                  <a:pt x="2909570" y="190500"/>
                </a:moveTo>
                <a:lnTo>
                  <a:pt x="2896870" y="190500"/>
                </a:lnTo>
                <a:lnTo>
                  <a:pt x="2896870" y="203200"/>
                </a:lnTo>
                <a:lnTo>
                  <a:pt x="2909570" y="203200"/>
                </a:lnTo>
                <a:lnTo>
                  <a:pt x="2909570" y="190500"/>
                </a:lnTo>
                <a:close/>
              </a:path>
              <a:path w="2941320" h="1646554">
                <a:moveTo>
                  <a:pt x="2909570" y="165100"/>
                </a:moveTo>
                <a:lnTo>
                  <a:pt x="2896870" y="165100"/>
                </a:lnTo>
                <a:lnTo>
                  <a:pt x="2896870" y="177800"/>
                </a:lnTo>
                <a:lnTo>
                  <a:pt x="2909570" y="177800"/>
                </a:lnTo>
                <a:lnTo>
                  <a:pt x="2909570" y="165100"/>
                </a:lnTo>
                <a:close/>
              </a:path>
              <a:path w="2941320" h="1646554">
                <a:moveTo>
                  <a:pt x="2909570" y="139700"/>
                </a:moveTo>
                <a:lnTo>
                  <a:pt x="2896870" y="139700"/>
                </a:lnTo>
                <a:lnTo>
                  <a:pt x="2896870" y="152400"/>
                </a:lnTo>
                <a:lnTo>
                  <a:pt x="2909570" y="152400"/>
                </a:lnTo>
                <a:lnTo>
                  <a:pt x="2909570" y="139700"/>
                </a:lnTo>
                <a:close/>
              </a:path>
              <a:path w="2941320" h="1646554">
                <a:moveTo>
                  <a:pt x="2909570" y="114300"/>
                </a:moveTo>
                <a:lnTo>
                  <a:pt x="2896870" y="114300"/>
                </a:lnTo>
                <a:lnTo>
                  <a:pt x="2896870" y="127000"/>
                </a:lnTo>
                <a:lnTo>
                  <a:pt x="2909570" y="127000"/>
                </a:lnTo>
                <a:lnTo>
                  <a:pt x="2909570" y="114300"/>
                </a:lnTo>
                <a:close/>
              </a:path>
              <a:path w="2941320" h="1646554">
                <a:moveTo>
                  <a:pt x="2909570" y="88900"/>
                </a:moveTo>
                <a:lnTo>
                  <a:pt x="2896870" y="88900"/>
                </a:lnTo>
                <a:lnTo>
                  <a:pt x="2896870" y="101600"/>
                </a:lnTo>
                <a:lnTo>
                  <a:pt x="2909570" y="101600"/>
                </a:lnTo>
                <a:lnTo>
                  <a:pt x="2909570" y="88900"/>
                </a:lnTo>
                <a:close/>
              </a:path>
              <a:path w="2941320" h="1646554">
                <a:moveTo>
                  <a:pt x="2941320" y="1447800"/>
                </a:moveTo>
                <a:lnTo>
                  <a:pt x="2938754" y="1435100"/>
                </a:lnTo>
                <a:lnTo>
                  <a:pt x="2938322" y="1432953"/>
                </a:lnTo>
                <a:lnTo>
                  <a:pt x="2931223" y="1422400"/>
                </a:lnTo>
                <a:lnTo>
                  <a:pt x="2930169" y="1420850"/>
                </a:lnTo>
                <a:lnTo>
                  <a:pt x="2918066" y="1412697"/>
                </a:lnTo>
                <a:lnTo>
                  <a:pt x="2909570" y="1410982"/>
                </a:lnTo>
                <a:lnTo>
                  <a:pt x="2909570" y="1409700"/>
                </a:lnTo>
                <a:lnTo>
                  <a:pt x="2903220" y="1409700"/>
                </a:lnTo>
                <a:lnTo>
                  <a:pt x="2896870" y="1409700"/>
                </a:lnTo>
                <a:lnTo>
                  <a:pt x="2896870" y="1410982"/>
                </a:lnTo>
                <a:lnTo>
                  <a:pt x="2888361" y="1412697"/>
                </a:lnTo>
                <a:lnTo>
                  <a:pt x="2876258" y="1420850"/>
                </a:lnTo>
                <a:lnTo>
                  <a:pt x="2868104" y="1432953"/>
                </a:lnTo>
                <a:lnTo>
                  <a:pt x="2865120" y="1447800"/>
                </a:lnTo>
                <a:lnTo>
                  <a:pt x="2868104" y="1462659"/>
                </a:lnTo>
                <a:lnTo>
                  <a:pt x="2876258" y="1474762"/>
                </a:lnTo>
                <a:lnTo>
                  <a:pt x="2888361" y="1482915"/>
                </a:lnTo>
                <a:lnTo>
                  <a:pt x="2903220" y="1485900"/>
                </a:lnTo>
                <a:lnTo>
                  <a:pt x="2918066" y="1482915"/>
                </a:lnTo>
                <a:lnTo>
                  <a:pt x="2930169" y="1474762"/>
                </a:lnTo>
                <a:lnTo>
                  <a:pt x="2938322" y="1462659"/>
                </a:lnTo>
                <a:lnTo>
                  <a:pt x="2941320" y="1447800"/>
                </a:lnTo>
                <a:close/>
              </a:path>
              <a:path w="2941320" h="1646554">
                <a:moveTo>
                  <a:pt x="2941320" y="38100"/>
                </a:moveTo>
                <a:lnTo>
                  <a:pt x="2938322" y="23253"/>
                </a:lnTo>
                <a:lnTo>
                  <a:pt x="2930169" y="11150"/>
                </a:lnTo>
                <a:lnTo>
                  <a:pt x="2918066" y="2997"/>
                </a:lnTo>
                <a:lnTo>
                  <a:pt x="2903220" y="0"/>
                </a:lnTo>
                <a:lnTo>
                  <a:pt x="2888361" y="2997"/>
                </a:lnTo>
                <a:lnTo>
                  <a:pt x="2876258" y="11150"/>
                </a:lnTo>
                <a:lnTo>
                  <a:pt x="2868104" y="23253"/>
                </a:lnTo>
                <a:lnTo>
                  <a:pt x="2865120" y="38100"/>
                </a:lnTo>
                <a:lnTo>
                  <a:pt x="2868104" y="52959"/>
                </a:lnTo>
                <a:lnTo>
                  <a:pt x="2876258" y="65062"/>
                </a:lnTo>
                <a:lnTo>
                  <a:pt x="2888361" y="73215"/>
                </a:lnTo>
                <a:lnTo>
                  <a:pt x="2896870" y="74930"/>
                </a:lnTo>
                <a:lnTo>
                  <a:pt x="2896870" y="76200"/>
                </a:lnTo>
                <a:lnTo>
                  <a:pt x="2903220" y="76200"/>
                </a:lnTo>
                <a:lnTo>
                  <a:pt x="2909570" y="76200"/>
                </a:lnTo>
                <a:lnTo>
                  <a:pt x="2909570" y="74930"/>
                </a:lnTo>
                <a:lnTo>
                  <a:pt x="2938754" y="50800"/>
                </a:lnTo>
                <a:lnTo>
                  <a:pt x="294132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781171" y="5175250"/>
            <a:ext cx="1270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Update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Details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03220" y="3680459"/>
            <a:ext cx="76200" cy="2026920"/>
          </a:xfrm>
          <a:custGeom>
            <a:avLst/>
            <a:gdLst/>
            <a:ahLst/>
            <a:cxnLst/>
            <a:rect l="l" t="t" r="r" b="b"/>
            <a:pathLst>
              <a:path w="76200" h="2026920">
                <a:moveTo>
                  <a:pt x="31750" y="74921"/>
                </a:moveTo>
                <a:lnTo>
                  <a:pt x="31750" y="76200"/>
                </a:lnTo>
                <a:lnTo>
                  <a:pt x="38100" y="76200"/>
                </a:lnTo>
                <a:lnTo>
                  <a:pt x="31750" y="74921"/>
                </a:lnTo>
                <a:close/>
              </a:path>
              <a:path w="76200" h="2026920">
                <a:moveTo>
                  <a:pt x="44450" y="63500"/>
                </a:moveTo>
                <a:lnTo>
                  <a:pt x="31750" y="63500"/>
                </a:lnTo>
                <a:lnTo>
                  <a:pt x="31750" y="74921"/>
                </a:lnTo>
                <a:lnTo>
                  <a:pt x="38100" y="76200"/>
                </a:lnTo>
                <a:lnTo>
                  <a:pt x="44450" y="74921"/>
                </a:lnTo>
                <a:lnTo>
                  <a:pt x="44450" y="63500"/>
                </a:lnTo>
                <a:close/>
              </a:path>
              <a:path w="76200" h="2026920">
                <a:moveTo>
                  <a:pt x="44450" y="74921"/>
                </a:moveTo>
                <a:lnTo>
                  <a:pt x="38100" y="76200"/>
                </a:lnTo>
                <a:lnTo>
                  <a:pt x="44450" y="76200"/>
                </a:lnTo>
                <a:lnTo>
                  <a:pt x="44450" y="74921"/>
                </a:lnTo>
                <a:close/>
              </a:path>
              <a:path w="76200" h="202692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1750" y="74921"/>
                </a:lnTo>
                <a:lnTo>
                  <a:pt x="31750" y="63500"/>
                </a:lnTo>
                <a:lnTo>
                  <a:pt x="66103" y="63500"/>
                </a:lnTo>
                <a:lnTo>
                  <a:pt x="73211" y="52947"/>
                </a:lnTo>
                <a:lnTo>
                  <a:pt x="73643" y="50800"/>
                </a:lnTo>
                <a:lnTo>
                  <a:pt x="31750" y="50800"/>
                </a:lnTo>
                <a:lnTo>
                  <a:pt x="31750" y="38100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76200" h="2026920">
                <a:moveTo>
                  <a:pt x="66103" y="63500"/>
                </a:moveTo>
                <a:lnTo>
                  <a:pt x="44450" y="63500"/>
                </a:lnTo>
                <a:lnTo>
                  <a:pt x="44450" y="74921"/>
                </a:lnTo>
                <a:lnTo>
                  <a:pt x="52947" y="73211"/>
                </a:lnTo>
                <a:lnTo>
                  <a:pt x="65055" y="65055"/>
                </a:lnTo>
                <a:lnTo>
                  <a:pt x="66103" y="63500"/>
                </a:lnTo>
                <a:close/>
              </a:path>
              <a:path w="76200" h="2026920">
                <a:moveTo>
                  <a:pt x="44450" y="38100"/>
                </a:moveTo>
                <a:lnTo>
                  <a:pt x="31750" y="38100"/>
                </a:lnTo>
                <a:lnTo>
                  <a:pt x="31750" y="50800"/>
                </a:lnTo>
                <a:lnTo>
                  <a:pt x="44450" y="50800"/>
                </a:lnTo>
                <a:lnTo>
                  <a:pt x="44450" y="38100"/>
                </a:lnTo>
                <a:close/>
              </a:path>
              <a:path w="76200" h="2026920">
                <a:moveTo>
                  <a:pt x="76200" y="38100"/>
                </a:moveTo>
                <a:lnTo>
                  <a:pt x="44450" y="38100"/>
                </a:lnTo>
                <a:lnTo>
                  <a:pt x="44450" y="50800"/>
                </a:lnTo>
                <a:lnTo>
                  <a:pt x="73643" y="50800"/>
                </a:lnTo>
                <a:lnTo>
                  <a:pt x="76200" y="38100"/>
                </a:lnTo>
                <a:close/>
              </a:path>
              <a:path w="76200" h="2026920">
                <a:moveTo>
                  <a:pt x="44450" y="88900"/>
                </a:moveTo>
                <a:lnTo>
                  <a:pt x="31750" y="88900"/>
                </a:lnTo>
                <a:lnTo>
                  <a:pt x="31750" y="101600"/>
                </a:lnTo>
                <a:lnTo>
                  <a:pt x="44450" y="101600"/>
                </a:lnTo>
                <a:lnTo>
                  <a:pt x="44450" y="88900"/>
                </a:lnTo>
                <a:close/>
              </a:path>
              <a:path w="76200" h="2026920">
                <a:moveTo>
                  <a:pt x="44450" y="114300"/>
                </a:moveTo>
                <a:lnTo>
                  <a:pt x="31750" y="114300"/>
                </a:lnTo>
                <a:lnTo>
                  <a:pt x="31750" y="127000"/>
                </a:lnTo>
                <a:lnTo>
                  <a:pt x="44450" y="127000"/>
                </a:lnTo>
                <a:lnTo>
                  <a:pt x="44450" y="114300"/>
                </a:lnTo>
                <a:close/>
              </a:path>
              <a:path w="76200" h="2026920">
                <a:moveTo>
                  <a:pt x="44450" y="139700"/>
                </a:moveTo>
                <a:lnTo>
                  <a:pt x="31750" y="139700"/>
                </a:lnTo>
                <a:lnTo>
                  <a:pt x="31750" y="152400"/>
                </a:lnTo>
                <a:lnTo>
                  <a:pt x="44450" y="152400"/>
                </a:lnTo>
                <a:lnTo>
                  <a:pt x="44450" y="139700"/>
                </a:lnTo>
                <a:close/>
              </a:path>
              <a:path w="76200" h="2026920">
                <a:moveTo>
                  <a:pt x="44450" y="165100"/>
                </a:moveTo>
                <a:lnTo>
                  <a:pt x="31750" y="165100"/>
                </a:lnTo>
                <a:lnTo>
                  <a:pt x="31750" y="177800"/>
                </a:lnTo>
                <a:lnTo>
                  <a:pt x="44450" y="177800"/>
                </a:lnTo>
                <a:lnTo>
                  <a:pt x="44450" y="165100"/>
                </a:lnTo>
                <a:close/>
              </a:path>
              <a:path w="76200" h="2026920">
                <a:moveTo>
                  <a:pt x="44450" y="190500"/>
                </a:moveTo>
                <a:lnTo>
                  <a:pt x="31750" y="190500"/>
                </a:lnTo>
                <a:lnTo>
                  <a:pt x="31750" y="203200"/>
                </a:lnTo>
                <a:lnTo>
                  <a:pt x="44450" y="203200"/>
                </a:lnTo>
                <a:lnTo>
                  <a:pt x="44450" y="190500"/>
                </a:lnTo>
                <a:close/>
              </a:path>
              <a:path w="76200" h="2026920">
                <a:moveTo>
                  <a:pt x="44450" y="215900"/>
                </a:moveTo>
                <a:lnTo>
                  <a:pt x="31750" y="215900"/>
                </a:lnTo>
                <a:lnTo>
                  <a:pt x="31750" y="228600"/>
                </a:lnTo>
                <a:lnTo>
                  <a:pt x="44450" y="228600"/>
                </a:lnTo>
                <a:lnTo>
                  <a:pt x="44450" y="215900"/>
                </a:lnTo>
                <a:close/>
              </a:path>
              <a:path w="76200" h="2026920">
                <a:moveTo>
                  <a:pt x="44450" y="241300"/>
                </a:moveTo>
                <a:lnTo>
                  <a:pt x="31750" y="241300"/>
                </a:lnTo>
                <a:lnTo>
                  <a:pt x="31750" y="254000"/>
                </a:lnTo>
                <a:lnTo>
                  <a:pt x="44450" y="254000"/>
                </a:lnTo>
                <a:lnTo>
                  <a:pt x="44450" y="241300"/>
                </a:lnTo>
                <a:close/>
              </a:path>
              <a:path w="76200" h="2026920">
                <a:moveTo>
                  <a:pt x="44450" y="266700"/>
                </a:moveTo>
                <a:lnTo>
                  <a:pt x="31750" y="266700"/>
                </a:lnTo>
                <a:lnTo>
                  <a:pt x="31750" y="279400"/>
                </a:lnTo>
                <a:lnTo>
                  <a:pt x="44450" y="279400"/>
                </a:lnTo>
                <a:lnTo>
                  <a:pt x="44450" y="266700"/>
                </a:lnTo>
                <a:close/>
              </a:path>
              <a:path w="76200" h="2026920">
                <a:moveTo>
                  <a:pt x="44450" y="292100"/>
                </a:moveTo>
                <a:lnTo>
                  <a:pt x="31750" y="292100"/>
                </a:lnTo>
                <a:lnTo>
                  <a:pt x="31750" y="304800"/>
                </a:lnTo>
                <a:lnTo>
                  <a:pt x="44450" y="304800"/>
                </a:lnTo>
                <a:lnTo>
                  <a:pt x="44450" y="292100"/>
                </a:lnTo>
                <a:close/>
              </a:path>
              <a:path w="76200" h="2026920">
                <a:moveTo>
                  <a:pt x="44450" y="317500"/>
                </a:moveTo>
                <a:lnTo>
                  <a:pt x="31750" y="317500"/>
                </a:lnTo>
                <a:lnTo>
                  <a:pt x="31750" y="330200"/>
                </a:lnTo>
                <a:lnTo>
                  <a:pt x="44450" y="330200"/>
                </a:lnTo>
                <a:lnTo>
                  <a:pt x="44450" y="317500"/>
                </a:lnTo>
                <a:close/>
              </a:path>
              <a:path w="76200" h="2026920">
                <a:moveTo>
                  <a:pt x="44450" y="342900"/>
                </a:moveTo>
                <a:lnTo>
                  <a:pt x="31750" y="342900"/>
                </a:lnTo>
                <a:lnTo>
                  <a:pt x="31750" y="355600"/>
                </a:lnTo>
                <a:lnTo>
                  <a:pt x="44450" y="355600"/>
                </a:lnTo>
                <a:lnTo>
                  <a:pt x="44450" y="342900"/>
                </a:lnTo>
                <a:close/>
              </a:path>
              <a:path w="76200" h="2026920">
                <a:moveTo>
                  <a:pt x="44450" y="368300"/>
                </a:moveTo>
                <a:lnTo>
                  <a:pt x="31750" y="368300"/>
                </a:lnTo>
                <a:lnTo>
                  <a:pt x="31750" y="381000"/>
                </a:lnTo>
                <a:lnTo>
                  <a:pt x="44450" y="381000"/>
                </a:lnTo>
                <a:lnTo>
                  <a:pt x="44450" y="368300"/>
                </a:lnTo>
                <a:close/>
              </a:path>
              <a:path w="76200" h="2026920">
                <a:moveTo>
                  <a:pt x="44450" y="393700"/>
                </a:moveTo>
                <a:lnTo>
                  <a:pt x="31750" y="393700"/>
                </a:lnTo>
                <a:lnTo>
                  <a:pt x="31750" y="406400"/>
                </a:lnTo>
                <a:lnTo>
                  <a:pt x="44450" y="406400"/>
                </a:lnTo>
                <a:lnTo>
                  <a:pt x="44450" y="393700"/>
                </a:lnTo>
                <a:close/>
              </a:path>
              <a:path w="76200" h="2026920">
                <a:moveTo>
                  <a:pt x="44450" y="419100"/>
                </a:moveTo>
                <a:lnTo>
                  <a:pt x="31750" y="419100"/>
                </a:lnTo>
                <a:lnTo>
                  <a:pt x="31750" y="431800"/>
                </a:lnTo>
                <a:lnTo>
                  <a:pt x="44450" y="431800"/>
                </a:lnTo>
                <a:lnTo>
                  <a:pt x="44450" y="419100"/>
                </a:lnTo>
                <a:close/>
              </a:path>
              <a:path w="76200" h="2026920">
                <a:moveTo>
                  <a:pt x="44450" y="444500"/>
                </a:moveTo>
                <a:lnTo>
                  <a:pt x="31750" y="444500"/>
                </a:lnTo>
                <a:lnTo>
                  <a:pt x="31750" y="457200"/>
                </a:lnTo>
                <a:lnTo>
                  <a:pt x="44450" y="457200"/>
                </a:lnTo>
                <a:lnTo>
                  <a:pt x="44450" y="444500"/>
                </a:lnTo>
                <a:close/>
              </a:path>
              <a:path w="76200" h="2026920">
                <a:moveTo>
                  <a:pt x="44450" y="469900"/>
                </a:moveTo>
                <a:lnTo>
                  <a:pt x="31750" y="469900"/>
                </a:lnTo>
                <a:lnTo>
                  <a:pt x="31750" y="482600"/>
                </a:lnTo>
                <a:lnTo>
                  <a:pt x="44450" y="482600"/>
                </a:lnTo>
                <a:lnTo>
                  <a:pt x="44450" y="469900"/>
                </a:lnTo>
                <a:close/>
              </a:path>
              <a:path w="76200" h="2026920">
                <a:moveTo>
                  <a:pt x="44450" y="495300"/>
                </a:moveTo>
                <a:lnTo>
                  <a:pt x="31750" y="495300"/>
                </a:lnTo>
                <a:lnTo>
                  <a:pt x="31750" y="508000"/>
                </a:lnTo>
                <a:lnTo>
                  <a:pt x="44450" y="508000"/>
                </a:lnTo>
                <a:lnTo>
                  <a:pt x="44450" y="495300"/>
                </a:lnTo>
                <a:close/>
              </a:path>
              <a:path w="76200" h="2026920">
                <a:moveTo>
                  <a:pt x="44450" y="520700"/>
                </a:moveTo>
                <a:lnTo>
                  <a:pt x="31750" y="520700"/>
                </a:lnTo>
                <a:lnTo>
                  <a:pt x="31750" y="533400"/>
                </a:lnTo>
                <a:lnTo>
                  <a:pt x="44450" y="533400"/>
                </a:lnTo>
                <a:lnTo>
                  <a:pt x="44450" y="520700"/>
                </a:lnTo>
                <a:close/>
              </a:path>
              <a:path w="76200" h="2026920">
                <a:moveTo>
                  <a:pt x="44450" y="546100"/>
                </a:moveTo>
                <a:lnTo>
                  <a:pt x="31750" y="546100"/>
                </a:lnTo>
                <a:lnTo>
                  <a:pt x="31750" y="558800"/>
                </a:lnTo>
                <a:lnTo>
                  <a:pt x="44450" y="558800"/>
                </a:lnTo>
                <a:lnTo>
                  <a:pt x="44450" y="546100"/>
                </a:lnTo>
                <a:close/>
              </a:path>
              <a:path w="76200" h="2026920">
                <a:moveTo>
                  <a:pt x="44450" y="571500"/>
                </a:moveTo>
                <a:lnTo>
                  <a:pt x="31750" y="571500"/>
                </a:lnTo>
                <a:lnTo>
                  <a:pt x="31750" y="584200"/>
                </a:lnTo>
                <a:lnTo>
                  <a:pt x="44450" y="584200"/>
                </a:lnTo>
                <a:lnTo>
                  <a:pt x="44450" y="571500"/>
                </a:lnTo>
                <a:close/>
              </a:path>
              <a:path w="76200" h="2026920">
                <a:moveTo>
                  <a:pt x="44450" y="596900"/>
                </a:moveTo>
                <a:lnTo>
                  <a:pt x="31750" y="596900"/>
                </a:lnTo>
                <a:lnTo>
                  <a:pt x="31750" y="609600"/>
                </a:lnTo>
                <a:lnTo>
                  <a:pt x="44450" y="609600"/>
                </a:lnTo>
                <a:lnTo>
                  <a:pt x="44450" y="596900"/>
                </a:lnTo>
                <a:close/>
              </a:path>
              <a:path w="76200" h="2026920">
                <a:moveTo>
                  <a:pt x="44450" y="622300"/>
                </a:moveTo>
                <a:lnTo>
                  <a:pt x="31750" y="622300"/>
                </a:lnTo>
                <a:lnTo>
                  <a:pt x="31750" y="635000"/>
                </a:lnTo>
                <a:lnTo>
                  <a:pt x="44450" y="635000"/>
                </a:lnTo>
                <a:lnTo>
                  <a:pt x="44450" y="622300"/>
                </a:lnTo>
                <a:close/>
              </a:path>
              <a:path w="76200" h="2026920">
                <a:moveTo>
                  <a:pt x="44450" y="647700"/>
                </a:moveTo>
                <a:lnTo>
                  <a:pt x="31750" y="647700"/>
                </a:lnTo>
                <a:lnTo>
                  <a:pt x="31750" y="660400"/>
                </a:lnTo>
                <a:lnTo>
                  <a:pt x="44450" y="660400"/>
                </a:lnTo>
                <a:lnTo>
                  <a:pt x="44450" y="647700"/>
                </a:lnTo>
                <a:close/>
              </a:path>
              <a:path w="76200" h="2026920">
                <a:moveTo>
                  <a:pt x="44450" y="673100"/>
                </a:moveTo>
                <a:lnTo>
                  <a:pt x="31750" y="673100"/>
                </a:lnTo>
                <a:lnTo>
                  <a:pt x="31750" y="685800"/>
                </a:lnTo>
                <a:lnTo>
                  <a:pt x="44450" y="685800"/>
                </a:lnTo>
                <a:lnTo>
                  <a:pt x="44450" y="673100"/>
                </a:lnTo>
                <a:close/>
              </a:path>
              <a:path w="76200" h="2026920">
                <a:moveTo>
                  <a:pt x="44450" y="698500"/>
                </a:moveTo>
                <a:lnTo>
                  <a:pt x="31750" y="698500"/>
                </a:lnTo>
                <a:lnTo>
                  <a:pt x="31750" y="711200"/>
                </a:lnTo>
                <a:lnTo>
                  <a:pt x="44450" y="711200"/>
                </a:lnTo>
                <a:lnTo>
                  <a:pt x="44450" y="698500"/>
                </a:lnTo>
                <a:close/>
              </a:path>
              <a:path w="76200" h="2026920">
                <a:moveTo>
                  <a:pt x="44450" y="723900"/>
                </a:moveTo>
                <a:lnTo>
                  <a:pt x="31750" y="723900"/>
                </a:lnTo>
                <a:lnTo>
                  <a:pt x="31750" y="736600"/>
                </a:lnTo>
                <a:lnTo>
                  <a:pt x="44450" y="736600"/>
                </a:lnTo>
                <a:lnTo>
                  <a:pt x="44450" y="723900"/>
                </a:lnTo>
                <a:close/>
              </a:path>
              <a:path w="76200" h="2026920">
                <a:moveTo>
                  <a:pt x="44450" y="749300"/>
                </a:moveTo>
                <a:lnTo>
                  <a:pt x="31750" y="749300"/>
                </a:lnTo>
                <a:lnTo>
                  <a:pt x="31750" y="762000"/>
                </a:lnTo>
                <a:lnTo>
                  <a:pt x="44450" y="762000"/>
                </a:lnTo>
                <a:lnTo>
                  <a:pt x="44450" y="749300"/>
                </a:lnTo>
                <a:close/>
              </a:path>
              <a:path w="76200" h="2026920">
                <a:moveTo>
                  <a:pt x="44450" y="774700"/>
                </a:moveTo>
                <a:lnTo>
                  <a:pt x="31750" y="774700"/>
                </a:lnTo>
                <a:lnTo>
                  <a:pt x="31750" y="787400"/>
                </a:lnTo>
                <a:lnTo>
                  <a:pt x="44450" y="787400"/>
                </a:lnTo>
                <a:lnTo>
                  <a:pt x="44450" y="774700"/>
                </a:lnTo>
                <a:close/>
              </a:path>
              <a:path w="76200" h="2026920">
                <a:moveTo>
                  <a:pt x="44450" y="800100"/>
                </a:moveTo>
                <a:lnTo>
                  <a:pt x="31750" y="800100"/>
                </a:lnTo>
                <a:lnTo>
                  <a:pt x="31750" y="812800"/>
                </a:lnTo>
                <a:lnTo>
                  <a:pt x="44450" y="812800"/>
                </a:lnTo>
                <a:lnTo>
                  <a:pt x="44450" y="800100"/>
                </a:lnTo>
                <a:close/>
              </a:path>
              <a:path w="76200" h="2026920">
                <a:moveTo>
                  <a:pt x="44450" y="825500"/>
                </a:moveTo>
                <a:lnTo>
                  <a:pt x="31750" y="825500"/>
                </a:lnTo>
                <a:lnTo>
                  <a:pt x="31750" y="838200"/>
                </a:lnTo>
                <a:lnTo>
                  <a:pt x="44450" y="838200"/>
                </a:lnTo>
                <a:lnTo>
                  <a:pt x="44450" y="825500"/>
                </a:lnTo>
                <a:close/>
              </a:path>
              <a:path w="76200" h="2026920">
                <a:moveTo>
                  <a:pt x="44450" y="850900"/>
                </a:moveTo>
                <a:lnTo>
                  <a:pt x="31750" y="850900"/>
                </a:lnTo>
                <a:lnTo>
                  <a:pt x="31750" y="863600"/>
                </a:lnTo>
                <a:lnTo>
                  <a:pt x="44450" y="863600"/>
                </a:lnTo>
                <a:lnTo>
                  <a:pt x="44450" y="850900"/>
                </a:lnTo>
                <a:close/>
              </a:path>
              <a:path w="76200" h="2026920">
                <a:moveTo>
                  <a:pt x="44450" y="876300"/>
                </a:moveTo>
                <a:lnTo>
                  <a:pt x="31750" y="876300"/>
                </a:lnTo>
                <a:lnTo>
                  <a:pt x="31750" y="889000"/>
                </a:lnTo>
                <a:lnTo>
                  <a:pt x="44450" y="889000"/>
                </a:lnTo>
                <a:lnTo>
                  <a:pt x="44450" y="876300"/>
                </a:lnTo>
                <a:close/>
              </a:path>
              <a:path w="76200" h="2026920">
                <a:moveTo>
                  <a:pt x="44450" y="901700"/>
                </a:moveTo>
                <a:lnTo>
                  <a:pt x="31750" y="901700"/>
                </a:lnTo>
                <a:lnTo>
                  <a:pt x="31750" y="914400"/>
                </a:lnTo>
                <a:lnTo>
                  <a:pt x="44450" y="914400"/>
                </a:lnTo>
                <a:lnTo>
                  <a:pt x="44450" y="901700"/>
                </a:lnTo>
                <a:close/>
              </a:path>
              <a:path w="76200" h="2026920">
                <a:moveTo>
                  <a:pt x="44450" y="927100"/>
                </a:moveTo>
                <a:lnTo>
                  <a:pt x="31750" y="927100"/>
                </a:lnTo>
                <a:lnTo>
                  <a:pt x="31750" y="939800"/>
                </a:lnTo>
                <a:lnTo>
                  <a:pt x="44450" y="939800"/>
                </a:lnTo>
                <a:lnTo>
                  <a:pt x="44450" y="927100"/>
                </a:lnTo>
                <a:close/>
              </a:path>
              <a:path w="76200" h="2026920">
                <a:moveTo>
                  <a:pt x="44450" y="952500"/>
                </a:moveTo>
                <a:lnTo>
                  <a:pt x="31750" y="952500"/>
                </a:lnTo>
                <a:lnTo>
                  <a:pt x="31750" y="965200"/>
                </a:lnTo>
                <a:lnTo>
                  <a:pt x="44450" y="965200"/>
                </a:lnTo>
                <a:lnTo>
                  <a:pt x="44450" y="952500"/>
                </a:lnTo>
                <a:close/>
              </a:path>
              <a:path w="76200" h="2026920">
                <a:moveTo>
                  <a:pt x="44450" y="977900"/>
                </a:moveTo>
                <a:lnTo>
                  <a:pt x="31750" y="977900"/>
                </a:lnTo>
                <a:lnTo>
                  <a:pt x="31750" y="990600"/>
                </a:lnTo>
                <a:lnTo>
                  <a:pt x="44450" y="990600"/>
                </a:lnTo>
                <a:lnTo>
                  <a:pt x="44450" y="977900"/>
                </a:lnTo>
                <a:close/>
              </a:path>
              <a:path w="76200" h="2026920">
                <a:moveTo>
                  <a:pt x="44450" y="1003300"/>
                </a:moveTo>
                <a:lnTo>
                  <a:pt x="31750" y="1003300"/>
                </a:lnTo>
                <a:lnTo>
                  <a:pt x="31750" y="1016000"/>
                </a:lnTo>
                <a:lnTo>
                  <a:pt x="44450" y="1016000"/>
                </a:lnTo>
                <a:lnTo>
                  <a:pt x="44450" y="1003300"/>
                </a:lnTo>
                <a:close/>
              </a:path>
              <a:path w="76200" h="2026920">
                <a:moveTo>
                  <a:pt x="44450" y="1028700"/>
                </a:moveTo>
                <a:lnTo>
                  <a:pt x="31750" y="1028700"/>
                </a:lnTo>
                <a:lnTo>
                  <a:pt x="31750" y="1041400"/>
                </a:lnTo>
                <a:lnTo>
                  <a:pt x="44450" y="1041400"/>
                </a:lnTo>
                <a:lnTo>
                  <a:pt x="44450" y="1028700"/>
                </a:lnTo>
                <a:close/>
              </a:path>
              <a:path w="76200" h="2026920">
                <a:moveTo>
                  <a:pt x="44450" y="1054100"/>
                </a:moveTo>
                <a:lnTo>
                  <a:pt x="31750" y="1054100"/>
                </a:lnTo>
                <a:lnTo>
                  <a:pt x="31750" y="1066800"/>
                </a:lnTo>
                <a:lnTo>
                  <a:pt x="44450" y="1066800"/>
                </a:lnTo>
                <a:lnTo>
                  <a:pt x="44450" y="1054100"/>
                </a:lnTo>
                <a:close/>
              </a:path>
              <a:path w="76200" h="2026920">
                <a:moveTo>
                  <a:pt x="44450" y="1079500"/>
                </a:moveTo>
                <a:lnTo>
                  <a:pt x="31750" y="1079500"/>
                </a:lnTo>
                <a:lnTo>
                  <a:pt x="31750" y="1092200"/>
                </a:lnTo>
                <a:lnTo>
                  <a:pt x="44450" y="1092200"/>
                </a:lnTo>
                <a:lnTo>
                  <a:pt x="44450" y="1079500"/>
                </a:lnTo>
                <a:close/>
              </a:path>
              <a:path w="76200" h="2026920">
                <a:moveTo>
                  <a:pt x="44450" y="1104900"/>
                </a:moveTo>
                <a:lnTo>
                  <a:pt x="31750" y="1104900"/>
                </a:lnTo>
                <a:lnTo>
                  <a:pt x="31750" y="1117600"/>
                </a:lnTo>
                <a:lnTo>
                  <a:pt x="44450" y="1117600"/>
                </a:lnTo>
                <a:lnTo>
                  <a:pt x="44450" y="1104900"/>
                </a:lnTo>
                <a:close/>
              </a:path>
              <a:path w="76200" h="2026920">
                <a:moveTo>
                  <a:pt x="44450" y="1130300"/>
                </a:moveTo>
                <a:lnTo>
                  <a:pt x="31750" y="1130300"/>
                </a:lnTo>
                <a:lnTo>
                  <a:pt x="31750" y="1143000"/>
                </a:lnTo>
                <a:lnTo>
                  <a:pt x="44450" y="1143000"/>
                </a:lnTo>
                <a:lnTo>
                  <a:pt x="44450" y="1130300"/>
                </a:lnTo>
                <a:close/>
              </a:path>
              <a:path w="76200" h="2026920">
                <a:moveTo>
                  <a:pt x="44450" y="1155700"/>
                </a:moveTo>
                <a:lnTo>
                  <a:pt x="31750" y="1155700"/>
                </a:lnTo>
                <a:lnTo>
                  <a:pt x="31750" y="1168400"/>
                </a:lnTo>
                <a:lnTo>
                  <a:pt x="44450" y="1168400"/>
                </a:lnTo>
                <a:lnTo>
                  <a:pt x="44450" y="1155700"/>
                </a:lnTo>
                <a:close/>
              </a:path>
              <a:path w="76200" h="2026920">
                <a:moveTo>
                  <a:pt x="44450" y="1181100"/>
                </a:moveTo>
                <a:lnTo>
                  <a:pt x="31750" y="1181100"/>
                </a:lnTo>
                <a:lnTo>
                  <a:pt x="31750" y="1193800"/>
                </a:lnTo>
                <a:lnTo>
                  <a:pt x="44450" y="1193800"/>
                </a:lnTo>
                <a:lnTo>
                  <a:pt x="44450" y="1181100"/>
                </a:lnTo>
                <a:close/>
              </a:path>
              <a:path w="76200" h="2026920">
                <a:moveTo>
                  <a:pt x="44450" y="1206500"/>
                </a:moveTo>
                <a:lnTo>
                  <a:pt x="31750" y="1206500"/>
                </a:lnTo>
                <a:lnTo>
                  <a:pt x="31750" y="1219200"/>
                </a:lnTo>
                <a:lnTo>
                  <a:pt x="44450" y="1219200"/>
                </a:lnTo>
                <a:lnTo>
                  <a:pt x="44450" y="1206500"/>
                </a:lnTo>
                <a:close/>
              </a:path>
              <a:path w="76200" h="2026920">
                <a:moveTo>
                  <a:pt x="44450" y="1231900"/>
                </a:moveTo>
                <a:lnTo>
                  <a:pt x="31750" y="1231900"/>
                </a:lnTo>
                <a:lnTo>
                  <a:pt x="31750" y="1244600"/>
                </a:lnTo>
                <a:lnTo>
                  <a:pt x="44450" y="1244600"/>
                </a:lnTo>
                <a:lnTo>
                  <a:pt x="44450" y="1231900"/>
                </a:lnTo>
                <a:close/>
              </a:path>
              <a:path w="76200" h="2026920">
                <a:moveTo>
                  <a:pt x="44450" y="1257300"/>
                </a:moveTo>
                <a:lnTo>
                  <a:pt x="31750" y="1257300"/>
                </a:lnTo>
                <a:lnTo>
                  <a:pt x="31750" y="1270000"/>
                </a:lnTo>
                <a:lnTo>
                  <a:pt x="44450" y="1270000"/>
                </a:lnTo>
                <a:lnTo>
                  <a:pt x="44450" y="1257300"/>
                </a:lnTo>
                <a:close/>
              </a:path>
              <a:path w="76200" h="2026920">
                <a:moveTo>
                  <a:pt x="44450" y="1282700"/>
                </a:moveTo>
                <a:lnTo>
                  <a:pt x="31750" y="1282700"/>
                </a:lnTo>
                <a:lnTo>
                  <a:pt x="31750" y="1295400"/>
                </a:lnTo>
                <a:lnTo>
                  <a:pt x="44450" y="1295400"/>
                </a:lnTo>
                <a:lnTo>
                  <a:pt x="44450" y="1282700"/>
                </a:lnTo>
                <a:close/>
              </a:path>
              <a:path w="76200" h="2026920">
                <a:moveTo>
                  <a:pt x="44450" y="1308100"/>
                </a:moveTo>
                <a:lnTo>
                  <a:pt x="31750" y="1308100"/>
                </a:lnTo>
                <a:lnTo>
                  <a:pt x="31750" y="1320800"/>
                </a:lnTo>
                <a:lnTo>
                  <a:pt x="44450" y="1320800"/>
                </a:lnTo>
                <a:lnTo>
                  <a:pt x="44450" y="1308100"/>
                </a:lnTo>
                <a:close/>
              </a:path>
              <a:path w="76200" h="2026920">
                <a:moveTo>
                  <a:pt x="44450" y="1333500"/>
                </a:moveTo>
                <a:lnTo>
                  <a:pt x="31750" y="1333500"/>
                </a:lnTo>
                <a:lnTo>
                  <a:pt x="31750" y="1346200"/>
                </a:lnTo>
                <a:lnTo>
                  <a:pt x="44450" y="1346200"/>
                </a:lnTo>
                <a:lnTo>
                  <a:pt x="44450" y="1333500"/>
                </a:lnTo>
                <a:close/>
              </a:path>
              <a:path w="76200" h="2026920">
                <a:moveTo>
                  <a:pt x="44450" y="1358900"/>
                </a:moveTo>
                <a:lnTo>
                  <a:pt x="31750" y="1358900"/>
                </a:lnTo>
                <a:lnTo>
                  <a:pt x="31750" y="1371600"/>
                </a:lnTo>
                <a:lnTo>
                  <a:pt x="44450" y="1371600"/>
                </a:lnTo>
                <a:lnTo>
                  <a:pt x="44450" y="1358900"/>
                </a:lnTo>
                <a:close/>
              </a:path>
              <a:path w="76200" h="2026920">
                <a:moveTo>
                  <a:pt x="44450" y="1384300"/>
                </a:moveTo>
                <a:lnTo>
                  <a:pt x="31750" y="1384300"/>
                </a:lnTo>
                <a:lnTo>
                  <a:pt x="31750" y="1397000"/>
                </a:lnTo>
                <a:lnTo>
                  <a:pt x="44450" y="1397000"/>
                </a:lnTo>
                <a:lnTo>
                  <a:pt x="44450" y="1384300"/>
                </a:lnTo>
                <a:close/>
              </a:path>
              <a:path w="76200" h="2026920">
                <a:moveTo>
                  <a:pt x="44450" y="1409700"/>
                </a:moveTo>
                <a:lnTo>
                  <a:pt x="31750" y="1409700"/>
                </a:lnTo>
                <a:lnTo>
                  <a:pt x="31750" y="1422400"/>
                </a:lnTo>
                <a:lnTo>
                  <a:pt x="44450" y="1422400"/>
                </a:lnTo>
                <a:lnTo>
                  <a:pt x="44450" y="1409700"/>
                </a:lnTo>
                <a:close/>
              </a:path>
              <a:path w="76200" h="2026920">
                <a:moveTo>
                  <a:pt x="44450" y="1435100"/>
                </a:moveTo>
                <a:lnTo>
                  <a:pt x="31750" y="1435100"/>
                </a:lnTo>
                <a:lnTo>
                  <a:pt x="31750" y="1447800"/>
                </a:lnTo>
                <a:lnTo>
                  <a:pt x="44450" y="1447800"/>
                </a:lnTo>
                <a:lnTo>
                  <a:pt x="44450" y="1435100"/>
                </a:lnTo>
                <a:close/>
              </a:path>
              <a:path w="76200" h="2026920">
                <a:moveTo>
                  <a:pt x="44450" y="1460500"/>
                </a:moveTo>
                <a:lnTo>
                  <a:pt x="31750" y="1460500"/>
                </a:lnTo>
                <a:lnTo>
                  <a:pt x="31750" y="1473200"/>
                </a:lnTo>
                <a:lnTo>
                  <a:pt x="44450" y="1473200"/>
                </a:lnTo>
                <a:lnTo>
                  <a:pt x="44450" y="1460500"/>
                </a:lnTo>
                <a:close/>
              </a:path>
              <a:path w="76200" h="2026920">
                <a:moveTo>
                  <a:pt x="44450" y="1485900"/>
                </a:moveTo>
                <a:lnTo>
                  <a:pt x="31750" y="1485900"/>
                </a:lnTo>
                <a:lnTo>
                  <a:pt x="31750" y="1498600"/>
                </a:lnTo>
                <a:lnTo>
                  <a:pt x="44450" y="1498600"/>
                </a:lnTo>
                <a:lnTo>
                  <a:pt x="44450" y="1485900"/>
                </a:lnTo>
                <a:close/>
              </a:path>
              <a:path w="76200" h="2026920">
                <a:moveTo>
                  <a:pt x="44450" y="1511300"/>
                </a:moveTo>
                <a:lnTo>
                  <a:pt x="31750" y="1511300"/>
                </a:lnTo>
                <a:lnTo>
                  <a:pt x="31750" y="1524000"/>
                </a:lnTo>
                <a:lnTo>
                  <a:pt x="44450" y="1524000"/>
                </a:lnTo>
                <a:lnTo>
                  <a:pt x="44450" y="1511300"/>
                </a:lnTo>
                <a:close/>
              </a:path>
              <a:path w="76200" h="2026920">
                <a:moveTo>
                  <a:pt x="44450" y="1536700"/>
                </a:moveTo>
                <a:lnTo>
                  <a:pt x="31750" y="1536700"/>
                </a:lnTo>
                <a:lnTo>
                  <a:pt x="31750" y="1549400"/>
                </a:lnTo>
                <a:lnTo>
                  <a:pt x="44450" y="1549400"/>
                </a:lnTo>
                <a:lnTo>
                  <a:pt x="44450" y="1536700"/>
                </a:lnTo>
                <a:close/>
              </a:path>
              <a:path w="76200" h="2026920">
                <a:moveTo>
                  <a:pt x="44450" y="1562099"/>
                </a:moveTo>
                <a:lnTo>
                  <a:pt x="31750" y="1562099"/>
                </a:lnTo>
                <a:lnTo>
                  <a:pt x="31750" y="1574799"/>
                </a:lnTo>
                <a:lnTo>
                  <a:pt x="44450" y="1574799"/>
                </a:lnTo>
                <a:lnTo>
                  <a:pt x="44450" y="1562099"/>
                </a:lnTo>
                <a:close/>
              </a:path>
              <a:path w="76200" h="2026920">
                <a:moveTo>
                  <a:pt x="44450" y="1587499"/>
                </a:moveTo>
                <a:lnTo>
                  <a:pt x="31750" y="1587499"/>
                </a:lnTo>
                <a:lnTo>
                  <a:pt x="31750" y="1600199"/>
                </a:lnTo>
                <a:lnTo>
                  <a:pt x="44450" y="1600199"/>
                </a:lnTo>
                <a:lnTo>
                  <a:pt x="44450" y="1587499"/>
                </a:lnTo>
                <a:close/>
              </a:path>
              <a:path w="76200" h="2026920">
                <a:moveTo>
                  <a:pt x="44450" y="1612899"/>
                </a:moveTo>
                <a:lnTo>
                  <a:pt x="31750" y="1612899"/>
                </a:lnTo>
                <a:lnTo>
                  <a:pt x="31750" y="1625599"/>
                </a:lnTo>
                <a:lnTo>
                  <a:pt x="44450" y="1625599"/>
                </a:lnTo>
                <a:lnTo>
                  <a:pt x="44450" y="1612899"/>
                </a:lnTo>
                <a:close/>
              </a:path>
              <a:path w="76200" h="2026920">
                <a:moveTo>
                  <a:pt x="44450" y="1638300"/>
                </a:moveTo>
                <a:lnTo>
                  <a:pt x="31750" y="1638300"/>
                </a:lnTo>
                <a:lnTo>
                  <a:pt x="31750" y="1651000"/>
                </a:lnTo>
                <a:lnTo>
                  <a:pt x="44450" y="1651000"/>
                </a:lnTo>
                <a:lnTo>
                  <a:pt x="44450" y="1638300"/>
                </a:lnTo>
                <a:close/>
              </a:path>
              <a:path w="76200" h="2026920">
                <a:moveTo>
                  <a:pt x="44450" y="1663700"/>
                </a:moveTo>
                <a:lnTo>
                  <a:pt x="31750" y="1663700"/>
                </a:lnTo>
                <a:lnTo>
                  <a:pt x="31750" y="1676400"/>
                </a:lnTo>
                <a:lnTo>
                  <a:pt x="44450" y="1676400"/>
                </a:lnTo>
                <a:lnTo>
                  <a:pt x="44450" y="1663700"/>
                </a:lnTo>
                <a:close/>
              </a:path>
              <a:path w="76200" h="2026920">
                <a:moveTo>
                  <a:pt x="44450" y="1689100"/>
                </a:moveTo>
                <a:lnTo>
                  <a:pt x="31750" y="1689100"/>
                </a:lnTo>
                <a:lnTo>
                  <a:pt x="31750" y="1701800"/>
                </a:lnTo>
                <a:lnTo>
                  <a:pt x="44450" y="1701800"/>
                </a:lnTo>
                <a:lnTo>
                  <a:pt x="44450" y="1689100"/>
                </a:lnTo>
                <a:close/>
              </a:path>
              <a:path w="76200" h="2026920">
                <a:moveTo>
                  <a:pt x="44450" y="1714500"/>
                </a:moveTo>
                <a:lnTo>
                  <a:pt x="31750" y="1714500"/>
                </a:lnTo>
                <a:lnTo>
                  <a:pt x="31750" y="1727200"/>
                </a:lnTo>
                <a:lnTo>
                  <a:pt x="44450" y="1727200"/>
                </a:lnTo>
                <a:lnTo>
                  <a:pt x="44450" y="1714500"/>
                </a:lnTo>
                <a:close/>
              </a:path>
              <a:path w="76200" h="2026920">
                <a:moveTo>
                  <a:pt x="44450" y="1739900"/>
                </a:moveTo>
                <a:lnTo>
                  <a:pt x="31750" y="1739900"/>
                </a:lnTo>
                <a:lnTo>
                  <a:pt x="31750" y="1752600"/>
                </a:lnTo>
                <a:lnTo>
                  <a:pt x="44450" y="1752600"/>
                </a:lnTo>
                <a:lnTo>
                  <a:pt x="44450" y="1739900"/>
                </a:lnTo>
                <a:close/>
              </a:path>
              <a:path w="76200" h="2026920">
                <a:moveTo>
                  <a:pt x="44450" y="1765300"/>
                </a:moveTo>
                <a:lnTo>
                  <a:pt x="31750" y="1765300"/>
                </a:lnTo>
                <a:lnTo>
                  <a:pt x="31750" y="1778000"/>
                </a:lnTo>
                <a:lnTo>
                  <a:pt x="44450" y="1778000"/>
                </a:lnTo>
                <a:lnTo>
                  <a:pt x="44450" y="1765300"/>
                </a:lnTo>
                <a:close/>
              </a:path>
              <a:path w="76200" h="2026920">
                <a:moveTo>
                  <a:pt x="44450" y="1790700"/>
                </a:moveTo>
                <a:lnTo>
                  <a:pt x="31750" y="1790700"/>
                </a:lnTo>
                <a:lnTo>
                  <a:pt x="31750" y="1803400"/>
                </a:lnTo>
                <a:lnTo>
                  <a:pt x="44450" y="1803400"/>
                </a:lnTo>
                <a:lnTo>
                  <a:pt x="44450" y="1790700"/>
                </a:lnTo>
                <a:close/>
              </a:path>
              <a:path w="76200" h="2026920">
                <a:moveTo>
                  <a:pt x="44450" y="1816100"/>
                </a:moveTo>
                <a:lnTo>
                  <a:pt x="31750" y="1816100"/>
                </a:lnTo>
                <a:lnTo>
                  <a:pt x="31750" y="1828800"/>
                </a:lnTo>
                <a:lnTo>
                  <a:pt x="44450" y="1828800"/>
                </a:lnTo>
                <a:lnTo>
                  <a:pt x="44450" y="1816100"/>
                </a:lnTo>
                <a:close/>
              </a:path>
              <a:path w="76200" h="2026920">
                <a:moveTo>
                  <a:pt x="44450" y="1841500"/>
                </a:moveTo>
                <a:lnTo>
                  <a:pt x="31750" y="1841500"/>
                </a:lnTo>
                <a:lnTo>
                  <a:pt x="31750" y="1854200"/>
                </a:lnTo>
                <a:lnTo>
                  <a:pt x="44450" y="1854200"/>
                </a:lnTo>
                <a:lnTo>
                  <a:pt x="44450" y="1841500"/>
                </a:lnTo>
                <a:close/>
              </a:path>
              <a:path w="76200" h="2026920">
                <a:moveTo>
                  <a:pt x="44450" y="1866900"/>
                </a:moveTo>
                <a:lnTo>
                  <a:pt x="31750" y="1866900"/>
                </a:lnTo>
                <a:lnTo>
                  <a:pt x="31750" y="1879600"/>
                </a:lnTo>
                <a:lnTo>
                  <a:pt x="44450" y="1879600"/>
                </a:lnTo>
                <a:lnTo>
                  <a:pt x="44450" y="1866900"/>
                </a:lnTo>
                <a:close/>
              </a:path>
              <a:path w="76200" h="2026920">
                <a:moveTo>
                  <a:pt x="44450" y="1892300"/>
                </a:moveTo>
                <a:lnTo>
                  <a:pt x="31750" y="1892300"/>
                </a:lnTo>
                <a:lnTo>
                  <a:pt x="31750" y="1905000"/>
                </a:lnTo>
                <a:lnTo>
                  <a:pt x="44450" y="1905000"/>
                </a:lnTo>
                <a:lnTo>
                  <a:pt x="44450" y="1892300"/>
                </a:lnTo>
                <a:close/>
              </a:path>
              <a:path w="76200" h="2026920">
                <a:moveTo>
                  <a:pt x="44450" y="1917700"/>
                </a:moveTo>
                <a:lnTo>
                  <a:pt x="31750" y="1917700"/>
                </a:lnTo>
                <a:lnTo>
                  <a:pt x="31750" y="1930400"/>
                </a:lnTo>
                <a:lnTo>
                  <a:pt x="44450" y="1930400"/>
                </a:lnTo>
                <a:lnTo>
                  <a:pt x="44450" y="1917700"/>
                </a:lnTo>
                <a:close/>
              </a:path>
              <a:path w="76200" h="2026920">
                <a:moveTo>
                  <a:pt x="31750" y="1951759"/>
                </a:moveTo>
                <a:lnTo>
                  <a:pt x="23252" y="1953472"/>
                </a:lnTo>
                <a:lnTo>
                  <a:pt x="11144" y="1961637"/>
                </a:lnTo>
                <a:lnTo>
                  <a:pt x="2988" y="1973747"/>
                </a:lnTo>
                <a:lnTo>
                  <a:pt x="0" y="1988578"/>
                </a:lnTo>
                <a:lnTo>
                  <a:pt x="2988" y="2003409"/>
                </a:lnTo>
                <a:lnTo>
                  <a:pt x="11144" y="2015520"/>
                </a:lnTo>
                <a:lnTo>
                  <a:pt x="23252" y="2023684"/>
                </a:lnTo>
                <a:lnTo>
                  <a:pt x="38100" y="2026678"/>
                </a:lnTo>
                <a:lnTo>
                  <a:pt x="52947" y="2023684"/>
                </a:lnTo>
                <a:lnTo>
                  <a:pt x="65055" y="2015520"/>
                </a:lnTo>
                <a:lnTo>
                  <a:pt x="73211" y="2003409"/>
                </a:lnTo>
                <a:lnTo>
                  <a:pt x="76200" y="1988578"/>
                </a:lnTo>
                <a:lnTo>
                  <a:pt x="74713" y="1981200"/>
                </a:lnTo>
                <a:lnTo>
                  <a:pt x="31750" y="1981200"/>
                </a:lnTo>
                <a:lnTo>
                  <a:pt x="31750" y="1968500"/>
                </a:lnTo>
                <a:lnTo>
                  <a:pt x="69677" y="1968500"/>
                </a:lnTo>
                <a:lnTo>
                  <a:pt x="65055" y="1961637"/>
                </a:lnTo>
                <a:lnTo>
                  <a:pt x="56398" y="1955800"/>
                </a:lnTo>
                <a:lnTo>
                  <a:pt x="31750" y="1955800"/>
                </a:lnTo>
                <a:lnTo>
                  <a:pt x="31750" y="1951759"/>
                </a:lnTo>
                <a:close/>
              </a:path>
              <a:path w="76200" h="2026920">
                <a:moveTo>
                  <a:pt x="44450" y="1968500"/>
                </a:moveTo>
                <a:lnTo>
                  <a:pt x="31750" y="1968500"/>
                </a:lnTo>
                <a:lnTo>
                  <a:pt x="31750" y="1981200"/>
                </a:lnTo>
                <a:lnTo>
                  <a:pt x="44450" y="1981200"/>
                </a:lnTo>
                <a:lnTo>
                  <a:pt x="44450" y="1968500"/>
                </a:lnTo>
                <a:close/>
              </a:path>
              <a:path w="76200" h="2026920">
                <a:moveTo>
                  <a:pt x="69677" y="1968500"/>
                </a:moveTo>
                <a:lnTo>
                  <a:pt x="44450" y="1968500"/>
                </a:lnTo>
                <a:lnTo>
                  <a:pt x="44450" y="1981200"/>
                </a:lnTo>
                <a:lnTo>
                  <a:pt x="74713" y="1981200"/>
                </a:lnTo>
                <a:lnTo>
                  <a:pt x="73211" y="1973747"/>
                </a:lnTo>
                <a:lnTo>
                  <a:pt x="69677" y="1968500"/>
                </a:lnTo>
                <a:close/>
              </a:path>
              <a:path w="76200" h="2026920">
                <a:moveTo>
                  <a:pt x="38100" y="1950478"/>
                </a:moveTo>
                <a:lnTo>
                  <a:pt x="31750" y="1951759"/>
                </a:lnTo>
                <a:lnTo>
                  <a:pt x="31750" y="1955800"/>
                </a:lnTo>
                <a:lnTo>
                  <a:pt x="44450" y="1955800"/>
                </a:lnTo>
                <a:lnTo>
                  <a:pt x="44450" y="1951759"/>
                </a:lnTo>
                <a:lnTo>
                  <a:pt x="38100" y="1950478"/>
                </a:lnTo>
                <a:close/>
              </a:path>
              <a:path w="76200" h="2026920">
                <a:moveTo>
                  <a:pt x="44450" y="1951759"/>
                </a:moveTo>
                <a:lnTo>
                  <a:pt x="44450" y="1955800"/>
                </a:lnTo>
                <a:lnTo>
                  <a:pt x="56398" y="1955800"/>
                </a:lnTo>
                <a:lnTo>
                  <a:pt x="52947" y="1953472"/>
                </a:lnTo>
                <a:lnTo>
                  <a:pt x="44450" y="1951759"/>
                </a:lnTo>
                <a:close/>
              </a:path>
              <a:path w="76200" h="2026920">
                <a:moveTo>
                  <a:pt x="44450" y="1943100"/>
                </a:moveTo>
                <a:lnTo>
                  <a:pt x="31750" y="1943100"/>
                </a:lnTo>
                <a:lnTo>
                  <a:pt x="31750" y="1951759"/>
                </a:lnTo>
                <a:lnTo>
                  <a:pt x="38100" y="1950478"/>
                </a:lnTo>
                <a:lnTo>
                  <a:pt x="44450" y="1950478"/>
                </a:lnTo>
                <a:lnTo>
                  <a:pt x="44450" y="1943100"/>
                </a:lnTo>
                <a:close/>
              </a:path>
              <a:path w="76200" h="2026920">
                <a:moveTo>
                  <a:pt x="44450" y="1950478"/>
                </a:moveTo>
                <a:lnTo>
                  <a:pt x="38100" y="1950478"/>
                </a:lnTo>
                <a:lnTo>
                  <a:pt x="44450" y="1951759"/>
                </a:lnTo>
                <a:lnTo>
                  <a:pt x="44450" y="19504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53769" y="5353939"/>
            <a:ext cx="2460625" cy="676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Calibri"/>
                <a:cs typeface="Calibri"/>
              </a:rPr>
              <a:t>State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List</a:t>
            </a:r>
            <a:endParaRPr sz="1600">
              <a:latin typeface="Calibri"/>
              <a:cs typeface="Calibri"/>
            </a:endParaRPr>
          </a:p>
          <a:p>
            <a:pPr marL="1160780">
              <a:lnSpc>
                <a:spcPct val="100000"/>
              </a:lnSpc>
              <a:spcBef>
                <a:spcPts val="1290"/>
              </a:spcBef>
            </a:pPr>
            <a:r>
              <a:rPr sz="1600" b="1" spc="-10" dirty="0">
                <a:latin typeface="Calibri"/>
                <a:cs typeface="Calibri"/>
              </a:rPr>
              <a:t>Product Details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2416" y="693419"/>
            <a:ext cx="3854450" cy="4863465"/>
            <a:chOff x="1042416" y="693419"/>
            <a:chExt cx="3854450" cy="48634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2416" y="693419"/>
              <a:ext cx="3383279" cy="486308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739896" y="2461259"/>
              <a:ext cx="1156970" cy="2957195"/>
            </a:xfrm>
            <a:custGeom>
              <a:avLst/>
              <a:gdLst/>
              <a:ahLst/>
              <a:cxnLst/>
              <a:rect l="l" t="t" r="r" b="b"/>
              <a:pathLst>
                <a:path w="1156970" h="2957195">
                  <a:moveTo>
                    <a:pt x="76200" y="1370838"/>
                  </a:moveTo>
                  <a:lnTo>
                    <a:pt x="74879" y="1370838"/>
                  </a:lnTo>
                  <a:lnTo>
                    <a:pt x="73126" y="1362354"/>
                  </a:lnTo>
                  <a:lnTo>
                    <a:pt x="64935" y="1350251"/>
                  </a:lnTo>
                  <a:lnTo>
                    <a:pt x="52819" y="1342136"/>
                  </a:lnTo>
                  <a:lnTo>
                    <a:pt x="37973" y="1339215"/>
                  </a:lnTo>
                  <a:lnTo>
                    <a:pt x="23126" y="1342224"/>
                  </a:lnTo>
                  <a:lnTo>
                    <a:pt x="11023" y="1350429"/>
                  </a:lnTo>
                  <a:lnTo>
                    <a:pt x="2908" y="1362583"/>
                  </a:lnTo>
                  <a:lnTo>
                    <a:pt x="0" y="1377442"/>
                  </a:lnTo>
                  <a:lnTo>
                    <a:pt x="3060" y="1392275"/>
                  </a:lnTo>
                  <a:lnTo>
                    <a:pt x="11252" y="1404340"/>
                  </a:lnTo>
                  <a:lnTo>
                    <a:pt x="23368" y="1412455"/>
                  </a:lnTo>
                  <a:lnTo>
                    <a:pt x="38227" y="1415415"/>
                  </a:lnTo>
                  <a:lnTo>
                    <a:pt x="53060" y="1412341"/>
                  </a:lnTo>
                  <a:lnTo>
                    <a:pt x="65163" y="1404112"/>
                  </a:lnTo>
                  <a:lnTo>
                    <a:pt x="73279" y="1391983"/>
                  </a:lnTo>
                  <a:lnTo>
                    <a:pt x="74917" y="1383665"/>
                  </a:lnTo>
                  <a:lnTo>
                    <a:pt x="74942" y="1383538"/>
                  </a:lnTo>
                  <a:lnTo>
                    <a:pt x="76200" y="1383538"/>
                  </a:lnTo>
                  <a:lnTo>
                    <a:pt x="76200" y="1377188"/>
                  </a:lnTo>
                  <a:lnTo>
                    <a:pt x="76200" y="1370838"/>
                  </a:lnTo>
                  <a:close/>
                </a:path>
                <a:path w="1156970" h="2957195">
                  <a:moveTo>
                    <a:pt x="101600" y="1370711"/>
                  </a:moveTo>
                  <a:lnTo>
                    <a:pt x="88900" y="1370711"/>
                  </a:lnTo>
                  <a:lnTo>
                    <a:pt x="88900" y="1383411"/>
                  </a:lnTo>
                  <a:lnTo>
                    <a:pt x="101600" y="1383411"/>
                  </a:lnTo>
                  <a:lnTo>
                    <a:pt x="101600" y="1370711"/>
                  </a:lnTo>
                  <a:close/>
                </a:path>
                <a:path w="1156970" h="2957195">
                  <a:moveTo>
                    <a:pt x="127000" y="1370584"/>
                  </a:moveTo>
                  <a:lnTo>
                    <a:pt x="114300" y="1370584"/>
                  </a:lnTo>
                  <a:lnTo>
                    <a:pt x="114300" y="1383284"/>
                  </a:lnTo>
                  <a:lnTo>
                    <a:pt x="127000" y="1383284"/>
                  </a:lnTo>
                  <a:lnTo>
                    <a:pt x="127000" y="1370584"/>
                  </a:lnTo>
                  <a:close/>
                </a:path>
                <a:path w="1156970" h="2957195">
                  <a:moveTo>
                    <a:pt x="152400" y="1370457"/>
                  </a:moveTo>
                  <a:lnTo>
                    <a:pt x="139700" y="1370584"/>
                  </a:lnTo>
                  <a:lnTo>
                    <a:pt x="139700" y="1383284"/>
                  </a:lnTo>
                  <a:lnTo>
                    <a:pt x="152400" y="1383157"/>
                  </a:lnTo>
                  <a:lnTo>
                    <a:pt x="152400" y="1370457"/>
                  </a:lnTo>
                  <a:close/>
                </a:path>
                <a:path w="1156970" h="2957195">
                  <a:moveTo>
                    <a:pt x="177800" y="1370330"/>
                  </a:moveTo>
                  <a:lnTo>
                    <a:pt x="165100" y="1370457"/>
                  </a:lnTo>
                  <a:lnTo>
                    <a:pt x="165100" y="1383157"/>
                  </a:lnTo>
                  <a:lnTo>
                    <a:pt x="177800" y="1383030"/>
                  </a:lnTo>
                  <a:lnTo>
                    <a:pt x="177800" y="1370330"/>
                  </a:lnTo>
                  <a:close/>
                </a:path>
                <a:path w="1156970" h="2957195">
                  <a:moveTo>
                    <a:pt x="203200" y="1370330"/>
                  </a:moveTo>
                  <a:lnTo>
                    <a:pt x="190500" y="1370330"/>
                  </a:lnTo>
                  <a:lnTo>
                    <a:pt x="190500" y="1383030"/>
                  </a:lnTo>
                  <a:lnTo>
                    <a:pt x="203200" y="1383030"/>
                  </a:lnTo>
                  <a:lnTo>
                    <a:pt x="203200" y="1370330"/>
                  </a:lnTo>
                  <a:close/>
                </a:path>
                <a:path w="1156970" h="2957195">
                  <a:moveTo>
                    <a:pt x="228600" y="1370203"/>
                  </a:moveTo>
                  <a:lnTo>
                    <a:pt x="215900" y="1370203"/>
                  </a:lnTo>
                  <a:lnTo>
                    <a:pt x="215900" y="1382903"/>
                  </a:lnTo>
                  <a:lnTo>
                    <a:pt x="228600" y="1382903"/>
                  </a:lnTo>
                  <a:lnTo>
                    <a:pt x="228600" y="1370203"/>
                  </a:lnTo>
                  <a:close/>
                </a:path>
                <a:path w="1156970" h="2957195">
                  <a:moveTo>
                    <a:pt x="254000" y="1370076"/>
                  </a:moveTo>
                  <a:lnTo>
                    <a:pt x="241300" y="1370076"/>
                  </a:lnTo>
                  <a:lnTo>
                    <a:pt x="241300" y="1382776"/>
                  </a:lnTo>
                  <a:lnTo>
                    <a:pt x="254000" y="1382776"/>
                  </a:lnTo>
                  <a:lnTo>
                    <a:pt x="254000" y="1370076"/>
                  </a:lnTo>
                  <a:close/>
                </a:path>
                <a:path w="1156970" h="2957195">
                  <a:moveTo>
                    <a:pt x="279400" y="1369949"/>
                  </a:moveTo>
                  <a:lnTo>
                    <a:pt x="266700" y="1370076"/>
                  </a:lnTo>
                  <a:lnTo>
                    <a:pt x="266700" y="1382776"/>
                  </a:lnTo>
                  <a:lnTo>
                    <a:pt x="279400" y="1382649"/>
                  </a:lnTo>
                  <a:lnTo>
                    <a:pt x="279400" y="1369949"/>
                  </a:lnTo>
                  <a:close/>
                </a:path>
                <a:path w="1156970" h="2957195">
                  <a:moveTo>
                    <a:pt x="304800" y="1369949"/>
                  </a:moveTo>
                  <a:lnTo>
                    <a:pt x="292100" y="1369949"/>
                  </a:lnTo>
                  <a:lnTo>
                    <a:pt x="292100" y="1382649"/>
                  </a:lnTo>
                  <a:lnTo>
                    <a:pt x="304800" y="1382649"/>
                  </a:lnTo>
                  <a:lnTo>
                    <a:pt x="304800" y="1369949"/>
                  </a:lnTo>
                  <a:close/>
                </a:path>
                <a:path w="1156970" h="2957195">
                  <a:moveTo>
                    <a:pt x="330200" y="1369822"/>
                  </a:moveTo>
                  <a:lnTo>
                    <a:pt x="317500" y="1369822"/>
                  </a:lnTo>
                  <a:lnTo>
                    <a:pt x="317500" y="1382522"/>
                  </a:lnTo>
                  <a:lnTo>
                    <a:pt x="330200" y="1382522"/>
                  </a:lnTo>
                  <a:lnTo>
                    <a:pt x="330200" y="1369822"/>
                  </a:lnTo>
                  <a:close/>
                </a:path>
                <a:path w="1156970" h="2957195">
                  <a:moveTo>
                    <a:pt x="355600" y="1369695"/>
                  </a:moveTo>
                  <a:lnTo>
                    <a:pt x="342900" y="1369695"/>
                  </a:lnTo>
                  <a:lnTo>
                    <a:pt x="342900" y="1382395"/>
                  </a:lnTo>
                  <a:lnTo>
                    <a:pt x="355600" y="1382395"/>
                  </a:lnTo>
                  <a:lnTo>
                    <a:pt x="355600" y="1369695"/>
                  </a:lnTo>
                  <a:close/>
                </a:path>
                <a:path w="1156970" h="2957195">
                  <a:moveTo>
                    <a:pt x="381000" y="1369568"/>
                  </a:moveTo>
                  <a:lnTo>
                    <a:pt x="368300" y="1369695"/>
                  </a:lnTo>
                  <a:lnTo>
                    <a:pt x="368300" y="1382395"/>
                  </a:lnTo>
                  <a:lnTo>
                    <a:pt x="381000" y="1382268"/>
                  </a:lnTo>
                  <a:lnTo>
                    <a:pt x="381000" y="1369568"/>
                  </a:lnTo>
                  <a:close/>
                </a:path>
                <a:path w="1156970" h="2957195">
                  <a:moveTo>
                    <a:pt x="406400" y="1369441"/>
                  </a:moveTo>
                  <a:lnTo>
                    <a:pt x="393700" y="1369568"/>
                  </a:lnTo>
                  <a:lnTo>
                    <a:pt x="393700" y="1382268"/>
                  </a:lnTo>
                  <a:lnTo>
                    <a:pt x="406400" y="1382141"/>
                  </a:lnTo>
                  <a:lnTo>
                    <a:pt x="406400" y="1369441"/>
                  </a:lnTo>
                  <a:close/>
                </a:path>
                <a:path w="1156970" h="2957195">
                  <a:moveTo>
                    <a:pt x="431800" y="1369441"/>
                  </a:moveTo>
                  <a:lnTo>
                    <a:pt x="419100" y="1369441"/>
                  </a:lnTo>
                  <a:lnTo>
                    <a:pt x="419100" y="1382141"/>
                  </a:lnTo>
                  <a:lnTo>
                    <a:pt x="431800" y="1382141"/>
                  </a:lnTo>
                  <a:lnTo>
                    <a:pt x="431800" y="1369441"/>
                  </a:lnTo>
                  <a:close/>
                </a:path>
                <a:path w="1156970" h="2957195">
                  <a:moveTo>
                    <a:pt x="457200" y="1369314"/>
                  </a:moveTo>
                  <a:lnTo>
                    <a:pt x="444500" y="1369314"/>
                  </a:lnTo>
                  <a:lnTo>
                    <a:pt x="444500" y="1382014"/>
                  </a:lnTo>
                  <a:lnTo>
                    <a:pt x="457200" y="1382014"/>
                  </a:lnTo>
                  <a:lnTo>
                    <a:pt x="457200" y="1369314"/>
                  </a:lnTo>
                  <a:close/>
                </a:path>
                <a:path w="1156970" h="2957195">
                  <a:moveTo>
                    <a:pt x="481584" y="31877"/>
                  </a:moveTo>
                  <a:lnTo>
                    <a:pt x="480314" y="31877"/>
                  </a:lnTo>
                  <a:lnTo>
                    <a:pt x="480288" y="31750"/>
                  </a:lnTo>
                  <a:lnTo>
                    <a:pt x="478612" y="23368"/>
                  </a:lnTo>
                  <a:lnTo>
                    <a:pt x="470496" y="11214"/>
                  </a:lnTo>
                  <a:lnTo>
                    <a:pt x="458431" y="3009"/>
                  </a:lnTo>
                  <a:lnTo>
                    <a:pt x="443611" y="0"/>
                  </a:lnTo>
                  <a:lnTo>
                    <a:pt x="428739" y="2971"/>
                  </a:lnTo>
                  <a:lnTo>
                    <a:pt x="416585" y="11087"/>
                  </a:lnTo>
                  <a:lnTo>
                    <a:pt x="408381" y="23152"/>
                  </a:lnTo>
                  <a:lnTo>
                    <a:pt x="405384" y="37973"/>
                  </a:lnTo>
                  <a:lnTo>
                    <a:pt x="408343" y="52844"/>
                  </a:lnTo>
                  <a:lnTo>
                    <a:pt x="416458" y="64998"/>
                  </a:lnTo>
                  <a:lnTo>
                    <a:pt x="428523" y="73202"/>
                  </a:lnTo>
                  <a:lnTo>
                    <a:pt x="443357" y="76200"/>
                  </a:lnTo>
                  <a:lnTo>
                    <a:pt x="458216" y="73240"/>
                  </a:lnTo>
                  <a:lnTo>
                    <a:pt x="470369" y="65125"/>
                  </a:lnTo>
                  <a:lnTo>
                    <a:pt x="478574" y="53060"/>
                  </a:lnTo>
                  <a:lnTo>
                    <a:pt x="480288" y="44577"/>
                  </a:lnTo>
                  <a:lnTo>
                    <a:pt x="481584" y="44577"/>
                  </a:lnTo>
                  <a:lnTo>
                    <a:pt x="481584" y="38227"/>
                  </a:lnTo>
                  <a:lnTo>
                    <a:pt x="481584" y="31877"/>
                  </a:lnTo>
                  <a:close/>
                </a:path>
                <a:path w="1156970" h="2957195">
                  <a:moveTo>
                    <a:pt x="482600" y="1369187"/>
                  </a:moveTo>
                  <a:lnTo>
                    <a:pt x="469900" y="1369187"/>
                  </a:lnTo>
                  <a:lnTo>
                    <a:pt x="469900" y="1381887"/>
                  </a:lnTo>
                  <a:lnTo>
                    <a:pt x="482600" y="1381887"/>
                  </a:lnTo>
                  <a:lnTo>
                    <a:pt x="482600" y="1369187"/>
                  </a:lnTo>
                  <a:close/>
                </a:path>
                <a:path w="1156970" h="2957195">
                  <a:moveTo>
                    <a:pt x="506984" y="31877"/>
                  </a:moveTo>
                  <a:lnTo>
                    <a:pt x="494284" y="31877"/>
                  </a:lnTo>
                  <a:lnTo>
                    <a:pt x="494284" y="44577"/>
                  </a:lnTo>
                  <a:lnTo>
                    <a:pt x="506984" y="44577"/>
                  </a:lnTo>
                  <a:lnTo>
                    <a:pt x="506984" y="31877"/>
                  </a:lnTo>
                  <a:close/>
                </a:path>
                <a:path w="1156970" h="2957195">
                  <a:moveTo>
                    <a:pt x="508000" y="1369060"/>
                  </a:moveTo>
                  <a:lnTo>
                    <a:pt x="495300" y="1369187"/>
                  </a:lnTo>
                  <a:lnTo>
                    <a:pt x="495300" y="1381887"/>
                  </a:lnTo>
                  <a:lnTo>
                    <a:pt x="508000" y="1381760"/>
                  </a:lnTo>
                  <a:lnTo>
                    <a:pt x="508000" y="1369060"/>
                  </a:lnTo>
                  <a:close/>
                </a:path>
                <a:path w="1156970" h="2957195">
                  <a:moveTo>
                    <a:pt x="519684" y="646176"/>
                  </a:moveTo>
                  <a:lnTo>
                    <a:pt x="518439" y="646176"/>
                  </a:lnTo>
                  <a:lnTo>
                    <a:pt x="518414" y="646049"/>
                  </a:lnTo>
                  <a:lnTo>
                    <a:pt x="518388" y="645922"/>
                  </a:lnTo>
                  <a:lnTo>
                    <a:pt x="516788" y="637667"/>
                  </a:lnTo>
                  <a:lnTo>
                    <a:pt x="508711" y="625500"/>
                  </a:lnTo>
                  <a:lnTo>
                    <a:pt x="496658" y="617258"/>
                  </a:lnTo>
                  <a:lnTo>
                    <a:pt x="481838" y="614172"/>
                  </a:lnTo>
                  <a:lnTo>
                    <a:pt x="466966" y="617067"/>
                  </a:lnTo>
                  <a:lnTo>
                    <a:pt x="454799" y="625144"/>
                  </a:lnTo>
                  <a:lnTo>
                    <a:pt x="446557" y="637197"/>
                  </a:lnTo>
                  <a:lnTo>
                    <a:pt x="443484" y="652018"/>
                  </a:lnTo>
                  <a:lnTo>
                    <a:pt x="446366" y="666889"/>
                  </a:lnTo>
                  <a:lnTo>
                    <a:pt x="454444" y="679056"/>
                  </a:lnTo>
                  <a:lnTo>
                    <a:pt x="466496" y="687298"/>
                  </a:lnTo>
                  <a:lnTo>
                    <a:pt x="481330" y="690372"/>
                  </a:lnTo>
                  <a:lnTo>
                    <a:pt x="496189" y="687489"/>
                  </a:lnTo>
                  <a:lnTo>
                    <a:pt x="508355" y="679411"/>
                  </a:lnTo>
                  <a:lnTo>
                    <a:pt x="516597" y="667359"/>
                  </a:lnTo>
                  <a:lnTo>
                    <a:pt x="518363" y="658863"/>
                  </a:lnTo>
                  <a:lnTo>
                    <a:pt x="494284" y="658749"/>
                  </a:lnTo>
                  <a:lnTo>
                    <a:pt x="506984" y="658749"/>
                  </a:lnTo>
                  <a:lnTo>
                    <a:pt x="518363" y="658863"/>
                  </a:lnTo>
                  <a:lnTo>
                    <a:pt x="519684" y="658876"/>
                  </a:lnTo>
                  <a:lnTo>
                    <a:pt x="519684" y="652526"/>
                  </a:lnTo>
                  <a:lnTo>
                    <a:pt x="519684" y="646176"/>
                  </a:lnTo>
                  <a:close/>
                </a:path>
                <a:path w="1156970" h="2957195">
                  <a:moveTo>
                    <a:pt x="532384" y="32004"/>
                  </a:moveTo>
                  <a:lnTo>
                    <a:pt x="519684" y="32004"/>
                  </a:lnTo>
                  <a:lnTo>
                    <a:pt x="519684" y="44704"/>
                  </a:lnTo>
                  <a:lnTo>
                    <a:pt x="532384" y="44704"/>
                  </a:lnTo>
                  <a:lnTo>
                    <a:pt x="532384" y="32004"/>
                  </a:lnTo>
                  <a:close/>
                </a:path>
                <a:path w="1156970" h="2957195">
                  <a:moveTo>
                    <a:pt x="533400" y="1369060"/>
                  </a:moveTo>
                  <a:lnTo>
                    <a:pt x="520700" y="1369060"/>
                  </a:lnTo>
                  <a:lnTo>
                    <a:pt x="520700" y="1381760"/>
                  </a:lnTo>
                  <a:lnTo>
                    <a:pt x="533400" y="1381760"/>
                  </a:lnTo>
                  <a:lnTo>
                    <a:pt x="533400" y="1369060"/>
                  </a:lnTo>
                  <a:close/>
                </a:path>
                <a:path w="1156970" h="2957195">
                  <a:moveTo>
                    <a:pt x="545084" y="646303"/>
                  </a:moveTo>
                  <a:lnTo>
                    <a:pt x="532384" y="646303"/>
                  </a:lnTo>
                  <a:lnTo>
                    <a:pt x="532384" y="659003"/>
                  </a:lnTo>
                  <a:lnTo>
                    <a:pt x="545084" y="659003"/>
                  </a:lnTo>
                  <a:lnTo>
                    <a:pt x="545084" y="646303"/>
                  </a:lnTo>
                  <a:close/>
                </a:path>
                <a:path w="1156970" h="2957195">
                  <a:moveTo>
                    <a:pt x="557784" y="32131"/>
                  </a:moveTo>
                  <a:lnTo>
                    <a:pt x="545084" y="32004"/>
                  </a:lnTo>
                  <a:lnTo>
                    <a:pt x="545084" y="44704"/>
                  </a:lnTo>
                  <a:lnTo>
                    <a:pt x="557784" y="44831"/>
                  </a:lnTo>
                  <a:lnTo>
                    <a:pt x="557784" y="32131"/>
                  </a:lnTo>
                  <a:close/>
                </a:path>
                <a:path w="1156970" h="2957195">
                  <a:moveTo>
                    <a:pt x="558800" y="1368933"/>
                  </a:moveTo>
                  <a:lnTo>
                    <a:pt x="546100" y="1368933"/>
                  </a:lnTo>
                  <a:lnTo>
                    <a:pt x="546100" y="1381633"/>
                  </a:lnTo>
                  <a:lnTo>
                    <a:pt x="558800" y="1381633"/>
                  </a:lnTo>
                  <a:lnTo>
                    <a:pt x="558800" y="1368933"/>
                  </a:lnTo>
                  <a:close/>
                </a:path>
                <a:path w="1156970" h="2957195">
                  <a:moveTo>
                    <a:pt x="570484" y="646557"/>
                  </a:moveTo>
                  <a:lnTo>
                    <a:pt x="557784" y="646430"/>
                  </a:lnTo>
                  <a:lnTo>
                    <a:pt x="557784" y="659130"/>
                  </a:lnTo>
                  <a:lnTo>
                    <a:pt x="570484" y="659257"/>
                  </a:lnTo>
                  <a:lnTo>
                    <a:pt x="570484" y="646557"/>
                  </a:lnTo>
                  <a:close/>
                </a:path>
                <a:path w="1156970" h="2957195">
                  <a:moveTo>
                    <a:pt x="583184" y="32131"/>
                  </a:moveTo>
                  <a:lnTo>
                    <a:pt x="570484" y="32131"/>
                  </a:lnTo>
                  <a:lnTo>
                    <a:pt x="570484" y="44831"/>
                  </a:lnTo>
                  <a:lnTo>
                    <a:pt x="583184" y="44831"/>
                  </a:lnTo>
                  <a:lnTo>
                    <a:pt x="583184" y="32131"/>
                  </a:lnTo>
                  <a:close/>
                </a:path>
                <a:path w="1156970" h="2957195">
                  <a:moveTo>
                    <a:pt x="584200" y="1368806"/>
                  </a:moveTo>
                  <a:lnTo>
                    <a:pt x="571500" y="1368806"/>
                  </a:lnTo>
                  <a:lnTo>
                    <a:pt x="571500" y="1381506"/>
                  </a:lnTo>
                  <a:lnTo>
                    <a:pt x="584200" y="1381506"/>
                  </a:lnTo>
                  <a:lnTo>
                    <a:pt x="584200" y="1368806"/>
                  </a:lnTo>
                  <a:close/>
                </a:path>
                <a:path w="1156970" h="2957195">
                  <a:moveTo>
                    <a:pt x="595884" y="646684"/>
                  </a:moveTo>
                  <a:lnTo>
                    <a:pt x="583184" y="646684"/>
                  </a:lnTo>
                  <a:lnTo>
                    <a:pt x="583184" y="659384"/>
                  </a:lnTo>
                  <a:lnTo>
                    <a:pt x="595884" y="659384"/>
                  </a:lnTo>
                  <a:lnTo>
                    <a:pt x="595884" y="646684"/>
                  </a:lnTo>
                  <a:close/>
                </a:path>
                <a:path w="1156970" h="2957195">
                  <a:moveTo>
                    <a:pt x="599313" y="2912364"/>
                  </a:moveTo>
                  <a:lnTo>
                    <a:pt x="586613" y="2912364"/>
                  </a:lnTo>
                  <a:lnTo>
                    <a:pt x="586613" y="2918117"/>
                  </a:lnTo>
                  <a:lnTo>
                    <a:pt x="585431" y="2912491"/>
                  </a:lnTo>
                  <a:lnTo>
                    <a:pt x="583653" y="2903944"/>
                  </a:lnTo>
                  <a:lnTo>
                    <a:pt x="575411" y="2891891"/>
                  </a:lnTo>
                  <a:lnTo>
                    <a:pt x="563245" y="2883789"/>
                  </a:lnTo>
                  <a:lnTo>
                    <a:pt x="548386" y="2880868"/>
                  </a:lnTo>
                  <a:lnTo>
                    <a:pt x="533552" y="2883979"/>
                  </a:lnTo>
                  <a:lnTo>
                    <a:pt x="521500" y="2892234"/>
                  </a:lnTo>
                  <a:lnTo>
                    <a:pt x="513422" y="2904413"/>
                  </a:lnTo>
                  <a:lnTo>
                    <a:pt x="510628" y="2918714"/>
                  </a:lnTo>
                  <a:lnTo>
                    <a:pt x="510565" y="2919374"/>
                  </a:lnTo>
                  <a:lnTo>
                    <a:pt x="513613" y="2934055"/>
                  </a:lnTo>
                  <a:lnTo>
                    <a:pt x="521855" y="2946108"/>
                  </a:lnTo>
                  <a:lnTo>
                    <a:pt x="534022" y="2954185"/>
                  </a:lnTo>
                  <a:lnTo>
                    <a:pt x="548894" y="2957068"/>
                  </a:lnTo>
                  <a:lnTo>
                    <a:pt x="563714" y="2953994"/>
                  </a:lnTo>
                  <a:lnTo>
                    <a:pt x="575767" y="2945752"/>
                  </a:lnTo>
                  <a:lnTo>
                    <a:pt x="583844" y="2933585"/>
                  </a:lnTo>
                  <a:lnTo>
                    <a:pt x="585444" y="2925318"/>
                  </a:lnTo>
                  <a:lnTo>
                    <a:pt x="586613" y="2919374"/>
                  </a:lnTo>
                  <a:lnTo>
                    <a:pt x="586613" y="2925064"/>
                  </a:lnTo>
                  <a:lnTo>
                    <a:pt x="599313" y="2925064"/>
                  </a:lnTo>
                  <a:lnTo>
                    <a:pt x="599313" y="2912364"/>
                  </a:lnTo>
                  <a:close/>
                </a:path>
                <a:path w="1156970" h="2957195">
                  <a:moveTo>
                    <a:pt x="608584" y="32258"/>
                  </a:moveTo>
                  <a:lnTo>
                    <a:pt x="595884" y="32131"/>
                  </a:lnTo>
                  <a:lnTo>
                    <a:pt x="595884" y="44831"/>
                  </a:lnTo>
                  <a:lnTo>
                    <a:pt x="608584" y="44958"/>
                  </a:lnTo>
                  <a:lnTo>
                    <a:pt x="608584" y="32258"/>
                  </a:lnTo>
                  <a:close/>
                </a:path>
                <a:path w="1156970" h="2957195">
                  <a:moveTo>
                    <a:pt x="609600" y="1368679"/>
                  </a:moveTo>
                  <a:lnTo>
                    <a:pt x="596900" y="1368806"/>
                  </a:lnTo>
                  <a:lnTo>
                    <a:pt x="596900" y="1381506"/>
                  </a:lnTo>
                  <a:lnTo>
                    <a:pt x="609600" y="1381379"/>
                  </a:lnTo>
                  <a:lnTo>
                    <a:pt x="609600" y="1368679"/>
                  </a:lnTo>
                  <a:close/>
                </a:path>
                <a:path w="1156970" h="2957195">
                  <a:moveTo>
                    <a:pt x="621284" y="646938"/>
                  </a:moveTo>
                  <a:lnTo>
                    <a:pt x="608584" y="646811"/>
                  </a:lnTo>
                  <a:lnTo>
                    <a:pt x="608584" y="659511"/>
                  </a:lnTo>
                  <a:lnTo>
                    <a:pt x="621284" y="659638"/>
                  </a:lnTo>
                  <a:lnTo>
                    <a:pt x="621284" y="646938"/>
                  </a:lnTo>
                  <a:close/>
                </a:path>
                <a:path w="1156970" h="2957195">
                  <a:moveTo>
                    <a:pt x="624713" y="2912110"/>
                  </a:moveTo>
                  <a:lnTo>
                    <a:pt x="612013" y="2912237"/>
                  </a:lnTo>
                  <a:lnTo>
                    <a:pt x="612013" y="2924937"/>
                  </a:lnTo>
                  <a:lnTo>
                    <a:pt x="624713" y="2924810"/>
                  </a:lnTo>
                  <a:lnTo>
                    <a:pt x="624713" y="2912110"/>
                  </a:lnTo>
                  <a:close/>
                </a:path>
                <a:path w="1156970" h="2957195">
                  <a:moveTo>
                    <a:pt x="633984" y="32258"/>
                  </a:moveTo>
                  <a:lnTo>
                    <a:pt x="621284" y="32258"/>
                  </a:lnTo>
                  <a:lnTo>
                    <a:pt x="621284" y="44958"/>
                  </a:lnTo>
                  <a:lnTo>
                    <a:pt x="633984" y="44958"/>
                  </a:lnTo>
                  <a:lnTo>
                    <a:pt x="633984" y="32258"/>
                  </a:lnTo>
                  <a:close/>
                </a:path>
                <a:path w="1156970" h="2957195">
                  <a:moveTo>
                    <a:pt x="635000" y="1368552"/>
                  </a:moveTo>
                  <a:lnTo>
                    <a:pt x="622300" y="1368679"/>
                  </a:lnTo>
                  <a:lnTo>
                    <a:pt x="622300" y="1381379"/>
                  </a:lnTo>
                  <a:lnTo>
                    <a:pt x="635000" y="1381252"/>
                  </a:lnTo>
                  <a:lnTo>
                    <a:pt x="635000" y="1368552"/>
                  </a:lnTo>
                  <a:close/>
                </a:path>
                <a:path w="1156970" h="2957195">
                  <a:moveTo>
                    <a:pt x="646684" y="647065"/>
                  </a:moveTo>
                  <a:lnTo>
                    <a:pt x="633984" y="646938"/>
                  </a:lnTo>
                  <a:lnTo>
                    <a:pt x="633984" y="659638"/>
                  </a:lnTo>
                  <a:lnTo>
                    <a:pt x="646684" y="659765"/>
                  </a:lnTo>
                  <a:lnTo>
                    <a:pt x="646684" y="647065"/>
                  </a:lnTo>
                  <a:close/>
                </a:path>
                <a:path w="1156970" h="2957195">
                  <a:moveTo>
                    <a:pt x="650113" y="2911983"/>
                  </a:moveTo>
                  <a:lnTo>
                    <a:pt x="637413" y="2912110"/>
                  </a:lnTo>
                  <a:lnTo>
                    <a:pt x="637413" y="2924810"/>
                  </a:lnTo>
                  <a:lnTo>
                    <a:pt x="650113" y="2924683"/>
                  </a:lnTo>
                  <a:lnTo>
                    <a:pt x="650113" y="2911983"/>
                  </a:lnTo>
                  <a:close/>
                </a:path>
                <a:path w="1156970" h="2957195">
                  <a:moveTo>
                    <a:pt x="659384" y="32385"/>
                  </a:moveTo>
                  <a:lnTo>
                    <a:pt x="646684" y="32385"/>
                  </a:lnTo>
                  <a:lnTo>
                    <a:pt x="646684" y="45085"/>
                  </a:lnTo>
                  <a:lnTo>
                    <a:pt x="659384" y="45085"/>
                  </a:lnTo>
                  <a:lnTo>
                    <a:pt x="659384" y="32385"/>
                  </a:lnTo>
                  <a:close/>
                </a:path>
                <a:path w="1156970" h="2957195">
                  <a:moveTo>
                    <a:pt x="660400" y="1368552"/>
                  </a:moveTo>
                  <a:lnTo>
                    <a:pt x="647700" y="1368552"/>
                  </a:lnTo>
                  <a:lnTo>
                    <a:pt x="647700" y="1381252"/>
                  </a:lnTo>
                  <a:lnTo>
                    <a:pt x="660400" y="1381252"/>
                  </a:lnTo>
                  <a:lnTo>
                    <a:pt x="660400" y="1368552"/>
                  </a:lnTo>
                  <a:close/>
                </a:path>
                <a:path w="1156970" h="2957195">
                  <a:moveTo>
                    <a:pt x="672084" y="647192"/>
                  </a:moveTo>
                  <a:lnTo>
                    <a:pt x="659384" y="647192"/>
                  </a:lnTo>
                  <a:lnTo>
                    <a:pt x="659384" y="659892"/>
                  </a:lnTo>
                  <a:lnTo>
                    <a:pt x="672084" y="659892"/>
                  </a:lnTo>
                  <a:lnTo>
                    <a:pt x="672084" y="647192"/>
                  </a:lnTo>
                  <a:close/>
                </a:path>
                <a:path w="1156970" h="2957195">
                  <a:moveTo>
                    <a:pt x="675513" y="2911856"/>
                  </a:moveTo>
                  <a:lnTo>
                    <a:pt x="662813" y="2911983"/>
                  </a:lnTo>
                  <a:lnTo>
                    <a:pt x="662813" y="2924683"/>
                  </a:lnTo>
                  <a:lnTo>
                    <a:pt x="675513" y="2924556"/>
                  </a:lnTo>
                  <a:lnTo>
                    <a:pt x="675513" y="2911856"/>
                  </a:lnTo>
                  <a:close/>
                </a:path>
                <a:path w="1156970" h="2957195">
                  <a:moveTo>
                    <a:pt x="684784" y="32385"/>
                  </a:moveTo>
                  <a:lnTo>
                    <a:pt x="672084" y="32385"/>
                  </a:lnTo>
                  <a:lnTo>
                    <a:pt x="672084" y="45085"/>
                  </a:lnTo>
                  <a:lnTo>
                    <a:pt x="684784" y="45085"/>
                  </a:lnTo>
                  <a:lnTo>
                    <a:pt x="684784" y="32385"/>
                  </a:lnTo>
                  <a:close/>
                </a:path>
                <a:path w="1156970" h="2957195">
                  <a:moveTo>
                    <a:pt x="685800" y="1368425"/>
                  </a:moveTo>
                  <a:lnTo>
                    <a:pt x="673100" y="1368425"/>
                  </a:lnTo>
                  <a:lnTo>
                    <a:pt x="673100" y="1381125"/>
                  </a:lnTo>
                  <a:lnTo>
                    <a:pt x="685800" y="1381125"/>
                  </a:lnTo>
                  <a:lnTo>
                    <a:pt x="685800" y="1368425"/>
                  </a:lnTo>
                  <a:close/>
                </a:path>
                <a:path w="1156970" h="2957195">
                  <a:moveTo>
                    <a:pt x="697484" y="647446"/>
                  </a:moveTo>
                  <a:lnTo>
                    <a:pt x="684784" y="647319"/>
                  </a:lnTo>
                  <a:lnTo>
                    <a:pt x="684784" y="660019"/>
                  </a:lnTo>
                  <a:lnTo>
                    <a:pt x="697484" y="660146"/>
                  </a:lnTo>
                  <a:lnTo>
                    <a:pt x="697484" y="647446"/>
                  </a:lnTo>
                  <a:close/>
                </a:path>
                <a:path w="1156970" h="2957195">
                  <a:moveTo>
                    <a:pt x="700913" y="2911729"/>
                  </a:moveTo>
                  <a:lnTo>
                    <a:pt x="688213" y="2911729"/>
                  </a:lnTo>
                  <a:lnTo>
                    <a:pt x="688213" y="2924429"/>
                  </a:lnTo>
                  <a:lnTo>
                    <a:pt x="700913" y="2924429"/>
                  </a:lnTo>
                  <a:lnTo>
                    <a:pt x="700913" y="2911729"/>
                  </a:lnTo>
                  <a:close/>
                </a:path>
                <a:path w="1156970" h="2957195">
                  <a:moveTo>
                    <a:pt x="710184" y="32512"/>
                  </a:moveTo>
                  <a:lnTo>
                    <a:pt x="697484" y="32512"/>
                  </a:lnTo>
                  <a:lnTo>
                    <a:pt x="697484" y="45212"/>
                  </a:lnTo>
                  <a:lnTo>
                    <a:pt x="710184" y="45212"/>
                  </a:lnTo>
                  <a:lnTo>
                    <a:pt x="710184" y="32512"/>
                  </a:lnTo>
                  <a:close/>
                </a:path>
                <a:path w="1156970" h="2957195">
                  <a:moveTo>
                    <a:pt x="711200" y="1368298"/>
                  </a:moveTo>
                  <a:lnTo>
                    <a:pt x="698500" y="1368298"/>
                  </a:lnTo>
                  <a:lnTo>
                    <a:pt x="698500" y="1380998"/>
                  </a:lnTo>
                  <a:lnTo>
                    <a:pt x="711200" y="1380998"/>
                  </a:lnTo>
                  <a:lnTo>
                    <a:pt x="711200" y="1368298"/>
                  </a:lnTo>
                  <a:close/>
                </a:path>
                <a:path w="1156970" h="2957195">
                  <a:moveTo>
                    <a:pt x="722884" y="647573"/>
                  </a:moveTo>
                  <a:lnTo>
                    <a:pt x="710184" y="647573"/>
                  </a:lnTo>
                  <a:lnTo>
                    <a:pt x="710184" y="660146"/>
                  </a:lnTo>
                  <a:lnTo>
                    <a:pt x="722884" y="660273"/>
                  </a:lnTo>
                  <a:lnTo>
                    <a:pt x="722884" y="647573"/>
                  </a:lnTo>
                  <a:close/>
                </a:path>
                <a:path w="1156970" h="2957195">
                  <a:moveTo>
                    <a:pt x="726313" y="2911475"/>
                  </a:moveTo>
                  <a:lnTo>
                    <a:pt x="713613" y="2911602"/>
                  </a:lnTo>
                  <a:lnTo>
                    <a:pt x="713613" y="2924302"/>
                  </a:lnTo>
                  <a:lnTo>
                    <a:pt x="726313" y="2924175"/>
                  </a:lnTo>
                  <a:lnTo>
                    <a:pt x="726313" y="2911475"/>
                  </a:lnTo>
                  <a:close/>
                </a:path>
                <a:path w="1156970" h="2957195">
                  <a:moveTo>
                    <a:pt x="735584" y="32639"/>
                  </a:moveTo>
                  <a:lnTo>
                    <a:pt x="722884" y="32512"/>
                  </a:lnTo>
                  <a:lnTo>
                    <a:pt x="722884" y="45212"/>
                  </a:lnTo>
                  <a:lnTo>
                    <a:pt x="735584" y="45339"/>
                  </a:lnTo>
                  <a:lnTo>
                    <a:pt x="735584" y="32639"/>
                  </a:lnTo>
                  <a:close/>
                </a:path>
                <a:path w="1156970" h="2957195">
                  <a:moveTo>
                    <a:pt x="736600" y="1368171"/>
                  </a:moveTo>
                  <a:lnTo>
                    <a:pt x="723900" y="1368298"/>
                  </a:lnTo>
                  <a:lnTo>
                    <a:pt x="723900" y="1380998"/>
                  </a:lnTo>
                  <a:lnTo>
                    <a:pt x="736600" y="1380871"/>
                  </a:lnTo>
                  <a:lnTo>
                    <a:pt x="736600" y="1368171"/>
                  </a:lnTo>
                  <a:close/>
                </a:path>
                <a:path w="1156970" h="2957195">
                  <a:moveTo>
                    <a:pt x="748284" y="647827"/>
                  </a:moveTo>
                  <a:lnTo>
                    <a:pt x="735584" y="647700"/>
                  </a:lnTo>
                  <a:lnTo>
                    <a:pt x="735584" y="660400"/>
                  </a:lnTo>
                  <a:lnTo>
                    <a:pt x="748284" y="660527"/>
                  </a:lnTo>
                  <a:lnTo>
                    <a:pt x="748284" y="647827"/>
                  </a:lnTo>
                  <a:close/>
                </a:path>
                <a:path w="1156970" h="2957195">
                  <a:moveTo>
                    <a:pt x="751713" y="2924048"/>
                  </a:moveTo>
                  <a:lnTo>
                    <a:pt x="751586" y="2911348"/>
                  </a:lnTo>
                  <a:lnTo>
                    <a:pt x="738886" y="2911475"/>
                  </a:lnTo>
                  <a:lnTo>
                    <a:pt x="739013" y="2924175"/>
                  </a:lnTo>
                  <a:lnTo>
                    <a:pt x="751713" y="2924048"/>
                  </a:lnTo>
                  <a:close/>
                </a:path>
                <a:path w="1156970" h="2957195">
                  <a:moveTo>
                    <a:pt x="760984" y="32639"/>
                  </a:moveTo>
                  <a:lnTo>
                    <a:pt x="748284" y="32639"/>
                  </a:lnTo>
                  <a:lnTo>
                    <a:pt x="748284" y="45339"/>
                  </a:lnTo>
                  <a:lnTo>
                    <a:pt x="760984" y="45339"/>
                  </a:lnTo>
                  <a:lnTo>
                    <a:pt x="760984" y="32639"/>
                  </a:lnTo>
                  <a:close/>
                </a:path>
                <a:path w="1156970" h="2957195">
                  <a:moveTo>
                    <a:pt x="762000" y="1368171"/>
                  </a:moveTo>
                  <a:lnTo>
                    <a:pt x="749300" y="1368171"/>
                  </a:lnTo>
                  <a:lnTo>
                    <a:pt x="749300" y="1380871"/>
                  </a:lnTo>
                  <a:lnTo>
                    <a:pt x="762000" y="1380871"/>
                  </a:lnTo>
                  <a:lnTo>
                    <a:pt x="762000" y="1368171"/>
                  </a:lnTo>
                  <a:close/>
                </a:path>
                <a:path w="1156970" h="2957195">
                  <a:moveTo>
                    <a:pt x="773684" y="647954"/>
                  </a:moveTo>
                  <a:lnTo>
                    <a:pt x="760984" y="647827"/>
                  </a:lnTo>
                  <a:lnTo>
                    <a:pt x="760984" y="660527"/>
                  </a:lnTo>
                  <a:lnTo>
                    <a:pt x="773684" y="660654"/>
                  </a:lnTo>
                  <a:lnTo>
                    <a:pt x="773684" y="647954"/>
                  </a:lnTo>
                  <a:close/>
                </a:path>
                <a:path w="1156970" h="2957195">
                  <a:moveTo>
                    <a:pt x="777113" y="2923921"/>
                  </a:moveTo>
                  <a:lnTo>
                    <a:pt x="776986" y="2911221"/>
                  </a:lnTo>
                  <a:lnTo>
                    <a:pt x="764286" y="2911221"/>
                  </a:lnTo>
                  <a:lnTo>
                    <a:pt x="764413" y="2923921"/>
                  </a:lnTo>
                  <a:lnTo>
                    <a:pt x="777113" y="2923921"/>
                  </a:lnTo>
                  <a:close/>
                </a:path>
                <a:path w="1156970" h="2957195">
                  <a:moveTo>
                    <a:pt x="786384" y="32766"/>
                  </a:moveTo>
                  <a:lnTo>
                    <a:pt x="773684" y="32639"/>
                  </a:lnTo>
                  <a:lnTo>
                    <a:pt x="773684" y="45339"/>
                  </a:lnTo>
                  <a:lnTo>
                    <a:pt x="786384" y="45466"/>
                  </a:lnTo>
                  <a:lnTo>
                    <a:pt x="786384" y="32766"/>
                  </a:lnTo>
                  <a:close/>
                </a:path>
                <a:path w="1156970" h="2957195">
                  <a:moveTo>
                    <a:pt x="787400" y="1368044"/>
                  </a:moveTo>
                  <a:lnTo>
                    <a:pt x="774700" y="1368044"/>
                  </a:lnTo>
                  <a:lnTo>
                    <a:pt x="774700" y="1380744"/>
                  </a:lnTo>
                  <a:lnTo>
                    <a:pt x="787400" y="1380744"/>
                  </a:lnTo>
                  <a:lnTo>
                    <a:pt x="787400" y="1368044"/>
                  </a:lnTo>
                  <a:close/>
                </a:path>
                <a:path w="1156970" h="2957195">
                  <a:moveTo>
                    <a:pt x="799084" y="648081"/>
                  </a:moveTo>
                  <a:lnTo>
                    <a:pt x="786384" y="648081"/>
                  </a:lnTo>
                  <a:lnTo>
                    <a:pt x="786384" y="660781"/>
                  </a:lnTo>
                  <a:lnTo>
                    <a:pt x="799084" y="660781"/>
                  </a:lnTo>
                  <a:lnTo>
                    <a:pt x="799084" y="648081"/>
                  </a:lnTo>
                  <a:close/>
                </a:path>
                <a:path w="1156970" h="2957195">
                  <a:moveTo>
                    <a:pt x="802513" y="2923667"/>
                  </a:moveTo>
                  <a:lnTo>
                    <a:pt x="802386" y="2910967"/>
                  </a:lnTo>
                  <a:lnTo>
                    <a:pt x="789686" y="2911094"/>
                  </a:lnTo>
                  <a:lnTo>
                    <a:pt x="789813" y="2923794"/>
                  </a:lnTo>
                  <a:lnTo>
                    <a:pt x="802513" y="2923667"/>
                  </a:lnTo>
                  <a:close/>
                </a:path>
                <a:path w="1156970" h="2957195">
                  <a:moveTo>
                    <a:pt x="811784" y="32766"/>
                  </a:moveTo>
                  <a:lnTo>
                    <a:pt x="799084" y="32766"/>
                  </a:lnTo>
                  <a:lnTo>
                    <a:pt x="799084" y="45466"/>
                  </a:lnTo>
                  <a:lnTo>
                    <a:pt x="811784" y="45466"/>
                  </a:lnTo>
                  <a:lnTo>
                    <a:pt x="811784" y="32766"/>
                  </a:lnTo>
                  <a:close/>
                </a:path>
                <a:path w="1156970" h="2957195">
                  <a:moveTo>
                    <a:pt x="812800" y="1367917"/>
                  </a:moveTo>
                  <a:lnTo>
                    <a:pt x="800100" y="1367917"/>
                  </a:lnTo>
                  <a:lnTo>
                    <a:pt x="800100" y="1380617"/>
                  </a:lnTo>
                  <a:lnTo>
                    <a:pt x="812800" y="1380617"/>
                  </a:lnTo>
                  <a:lnTo>
                    <a:pt x="812800" y="1367917"/>
                  </a:lnTo>
                  <a:close/>
                </a:path>
                <a:path w="1156970" h="2957195">
                  <a:moveTo>
                    <a:pt x="824484" y="648335"/>
                  </a:moveTo>
                  <a:lnTo>
                    <a:pt x="811784" y="648208"/>
                  </a:lnTo>
                  <a:lnTo>
                    <a:pt x="811784" y="660908"/>
                  </a:lnTo>
                  <a:lnTo>
                    <a:pt x="824484" y="661035"/>
                  </a:lnTo>
                  <a:lnTo>
                    <a:pt x="824484" y="648335"/>
                  </a:lnTo>
                  <a:close/>
                </a:path>
                <a:path w="1156970" h="2957195">
                  <a:moveTo>
                    <a:pt x="827913" y="2923540"/>
                  </a:moveTo>
                  <a:lnTo>
                    <a:pt x="827786" y="2910840"/>
                  </a:lnTo>
                  <a:lnTo>
                    <a:pt x="815086" y="2910967"/>
                  </a:lnTo>
                  <a:lnTo>
                    <a:pt x="815213" y="2923667"/>
                  </a:lnTo>
                  <a:lnTo>
                    <a:pt x="827913" y="2923540"/>
                  </a:lnTo>
                  <a:close/>
                </a:path>
                <a:path w="1156970" h="2957195">
                  <a:moveTo>
                    <a:pt x="837184" y="32893"/>
                  </a:moveTo>
                  <a:lnTo>
                    <a:pt x="824484" y="32893"/>
                  </a:lnTo>
                  <a:lnTo>
                    <a:pt x="824484" y="45593"/>
                  </a:lnTo>
                  <a:lnTo>
                    <a:pt x="837184" y="45593"/>
                  </a:lnTo>
                  <a:lnTo>
                    <a:pt x="837184" y="32893"/>
                  </a:lnTo>
                  <a:close/>
                </a:path>
                <a:path w="1156970" h="2957195">
                  <a:moveTo>
                    <a:pt x="838200" y="1367790"/>
                  </a:moveTo>
                  <a:lnTo>
                    <a:pt x="825500" y="1367917"/>
                  </a:lnTo>
                  <a:lnTo>
                    <a:pt x="825500" y="1380617"/>
                  </a:lnTo>
                  <a:lnTo>
                    <a:pt x="838200" y="1380490"/>
                  </a:lnTo>
                  <a:lnTo>
                    <a:pt x="838200" y="1367790"/>
                  </a:lnTo>
                  <a:close/>
                </a:path>
                <a:path w="1156970" h="2957195">
                  <a:moveTo>
                    <a:pt x="849884" y="648462"/>
                  </a:moveTo>
                  <a:lnTo>
                    <a:pt x="837184" y="648335"/>
                  </a:lnTo>
                  <a:lnTo>
                    <a:pt x="837184" y="661035"/>
                  </a:lnTo>
                  <a:lnTo>
                    <a:pt x="849884" y="661162"/>
                  </a:lnTo>
                  <a:lnTo>
                    <a:pt x="849884" y="648462"/>
                  </a:lnTo>
                  <a:close/>
                </a:path>
                <a:path w="1156970" h="2957195">
                  <a:moveTo>
                    <a:pt x="853313" y="2923413"/>
                  </a:moveTo>
                  <a:lnTo>
                    <a:pt x="853186" y="2910713"/>
                  </a:lnTo>
                  <a:lnTo>
                    <a:pt x="840486" y="2910840"/>
                  </a:lnTo>
                  <a:lnTo>
                    <a:pt x="840613" y="2923540"/>
                  </a:lnTo>
                  <a:lnTo>
                    <a:pt x="853313" y="2923413"/>
                  </a:lnTo>
                  <a:close/>
                </a:path>
                <a:path w="1156970" h="2957195">
                  <a:moveTo>
                    <a:pt x="862584" y="32893"/>
                  </a:moveTo>
                  <a:lnTo>
                    <a:pt x="849884" y="32893"/>
                  </a:lnTo>
                  <a:lnTo>
                    <a:pt x="849884" y="45593"/>
                  </a:lnTo>
                  <a:lnTo>
                    <a:pt x="862584" y="45593"/>
                  </a:lnTo>
                  <a:lnTo>
                    <a:pt x="862584" y="32893"/>
                  </a:lnTo>
                  <a:close/>
                </a:path>
                <a:path w="1156970" h="2957195">
                  <a:moveTo>
                    <a:pt x="863600" y="1367663"/>
                  </a:moveTo>
                  <a:lnTo>
                    <a:pt x="850900" y="1367790"/>
                  </a:lnTo>
                  <a:lnTo>
                    <a:pt x="850900" y="1380490"/>
                  </a:lnTo>
                  <a:lnTo>
                    <a:pt x="863600" y="1380363"/>
                  </a:lnTo>
                  <a:lnTo>
                    <a:pt x="863600" y="1367663"/>
                  </a:lnTo>
                  <a:close/>
                </a:path>
                <a:path w="1156970" h="2957195">
                  <a:moveTo>
                    <a:pt x="875284" y="648716"/>
                  </a:moveTo>
                  <a:lnTo>
                    <a:pt x="862584" y="648589"/>
                  </a:lnTo>
                  <a:lnTo>
                    <a:pt x="862584" y="661289"/>
                  </a:lnTo>
                  <a:lnTo>
                    <a:pt x="875284" y="661416"/>
                  </a:lnTo>
                  <a:lnTo>
                    <a:pt x="875284" y="648716"/>
                  </a:lnTo>
                  <a:close/>
                </a:path>
                <a:path w="1156970" h="2957195">
                  <a:moveTo>
                    <a:pt x="878713" y="2923286"/>
                  </a:moveTo>
                  <a:lnTo>
                    <a:pt x="878586" y="2910586"/>
                  </a:lnTo>
                  <a:lnTo>
                    <a:pt x="865886" y="2910586"/>
                  </a:lnTo>
                  <a:lnTo>
                    <a:pt x="866013" y="2923286"/>
                  </a:lnTo>
                  <a:lnTo>
                    <a:pt x="878713" y="2923286"/>
                  </a:lnTo>
                  <a:close/>
                </a:path>
                <a:path w="1156970" h="2957195">
                  <a:moveTo>
                    <a:pt x="887984" y="33020"/>
                  </a:moveTo>
                  <a:lnTo>
                    <a:pt x="875284" y="33020"/>
                  </a:lnTo>
                  <a:lnTo>
                    <a:pt x="875284" y="45720"/>
                  </a:lnTo>
                  <a:lnTo>
                    <a:pt x="887984" y="45720"/>
                  </a:lnTo>
                  <a:lnTo>
                    <a:pt x="887984" y="33020"/>
                  </a:lnTo>
                  <a:close/>
                </a:path>
                <a:path w="1156970" h="2957195">
                  <a:moveTo>
                    <a:pt x="889000" y="1367663"/>
                  </a:moveTo>
                  <a:lnTo>
                    <a:pt x="876300" y="1367663"/>
                  </a:lnTo>
                  <a:lnTo>
                    <a:pt x="876300" y="1380363"/>
                  </a:lnTo>
                  <a:lnTo>
                    <a:pt x="889000" y="1380363"/>
                  </a:lnTo>
                  <a:lnTo>
                    <a:pt x="889000" y="1367663"/>
                  </a:lnTo>
                  <a:close/>
                </a:path>
                <a:path w="1156970" h="2957195">
                  <a:moveTo>
                    <a:pt x="900684" y="648843"/>
                  </a:moveTo>
                  <a:lnTo>
                    <a:pt x="887984" y="648716"/>
                  </a:lnTo>
                  <a:lnTo>
                    <a:pt x="887984" y="661416"/>
                  </a:lnTo>
                  <a:lnTo>
                    <a:pt x="900684" y="661543"/>
                  </a:lnTo>
                  <a:lnTo>
                    <a:pt x="900684" y="648843"/>
                  </a:lnTo>
                  <a:close/>
                </a:path>
                <a:path w="1156970" h="2957195">
                  <a:moveTo>
                    <a:pt x="904113" y="2923032"/>
                  </a:moveTo>
                  <a:lnTo>
                    <a:pt x="903986" y="2910332"/>
                  </a:lnTo>
                  <a:lnTo>
                    <a:pt x="891286" y="2910459"/>
                  </a:lnTo>
                  <a:lnTo>
                    <a:pt x="891413" y="2923159"/>
                  </a:lnTo>
                  <a:lnTo>
                    <a:pt x="904113" y="2923032"/>
                  </a:lnTo>
                  <a:close/>
                </a:path>
                <a:path w="1156970" h="2957195">
                  <a:moveTo>
                    <a:pt x="913384" y="33147"/>
                  </a:moveTo>
                  <a:lnTo>
                    <a:pt x="900684" y="33020"/>
                  </a:lnTo>
                  <a:lnTo>
                    <a:pt x="900684" y="45720"/>
                  </a:lnTo>
                  <a:lnTo>
                    <a:pt x="913384" y="45847"/>
                  </a:lnTo>
                  <a:lnTo>
                    <a:pt x="913384" y="33147"/>
                  </a:lnTo>
                  <a:close/>
                </a:path>
                <a:path w="1156970" h="2957195">
                  <a:moveTo>
                    <a:pt x="914400" y="1367536"/>
                  </a:moveTo>
                  <a:lnTo>
                    <a:pt x="901700" y="1367536"/>
                  </a:lnTo>
                  <a:lnTo>
                    <a:pt x="901700" y="1380236"/>
                  </a:lnTo>
                  <a:lnTo>
                    <a:pt x="914400" y="1380236"/>
                  </a:lnTo>
                  <a:lnTo>
                    <a:pt x="914400" y="1367536"/>
                  </a:lnTo>
                  <a:close/>
                </a:path>
                <a:path w="1156970" h="2957195">
                  <a:moveTo>
                    <a:pt x="926084" y="648970"/>
                  </a:moveTo>
                  <a:lnTo>
                    <a:pt x="913384" y="648970"/>
                  </a:lnTo>
                  <a:lnTo>
                    <a:pt x="913384" y="661670"/>
                  </a:lnTo>
                  <a:lnTo>
                    <a:pt x="926084" y="661670"/>
                  </a:lnTo>
                  <a:lnTo>
                    <a:pt x="926084" y="648970"/>
                  </a:lnTo>
                  <a:close/>
                </a:path>
                <a:path w="1156970" h="2957195">
                  <a:moveTo>
                    <a:pt x="929513" y="2922905"/>
                  </a:moveTo>
                  <a:lnTo>
                    <a:pt x="929386" y="2910205"/>
                  </a:lnTo>
                  <a:lnTo>
                    <a:pt x="916686" y="2910332"/>
                  </a:lnTo>
                  <a:lnTo>
                    <a:pt x="916813" y="2923032"/>
                  </a:lnTo>
                  <a:lnTo>
                    <a:pt x="929513" y="2922905"/>
                  </a:lnTo>
                  <a:close/>
                </a:path>
                <a:path w="1156970" h="2957195">
                  <a:moveTo>
                    <a:pt x="938784" y="33147"/>
                  </a:moveTo>
                  <a:lnTo>
                    <a:pt x="926084" y="33147"/>
                  </a:lnTo>
                  <a:lnTo>
                    <a:pt x="926084" y="45847"/>
                  </a:lnTo>
                  <a:lnTo>
                    <a:pt x="938784" y="45847"/>
                  </a:lnTo>
                  <a:lnTo>
                    <a:pt x="938784" y="33147"/>
                  </a:lnTo>
                  <a:close/>
                </a:path>
                <a:path w="1156970" h="2957195">
                  <a:moveTo>
                    <a:pt x="939800" y="1367409"/>
                  </a:moveTo>
                  <a:lnTo>
                    <a:pt x="927100" y="1367536"/>
                  </a:lnTo>
                  <a:lnTo>
                    <a:pt x="927100" y="1380236"/>
                  </a:lnTo>
                  <a:lnTo>
                    <a:pt x="939800" y="1380109"/>
                  </a:lnTo>
                  <a:lnTo>
                    <a:pt x="939800" y="1367409"/>
                  </a:lnTo>
                  <a:close/>
                </a:path>
                <a:path w="1156970" h="2957195">
                  <a:moveTo>
                    <a:pt x="951484" y="649224"/>
                  </a:moveTo>
                  <a:lnTo>
                    <a:pt x="938784" y="649097"/>
                  </a:lnTo>
                  <a:lnTo>
                    <a:pt x="938784" y="661797"/>
                  </a:lnTo>
                  <a:lnTo>
                    <a:pt x="951484" y="661924"/>
                  </a:lnTo>
                  <a:lnTo>
                    <a:pt x="951484" y="649224"/>
                  </a:lnTo>
                  <a:close/>
                </a:path>
                <a:path w="1156970" h="2957195">
                  <a:moveTo>
                    <a:pt x="954913" y="2922778"/>
                  </a:moveTo>
                  <a:lnTo>
                    <a:pt x="954786" y="2910078"/>
                  </a:lnTo>
                  <a:lnTo>
                    <a:pt x="942086" y="2910078"/>
                  </a:lnTo>
                  <a:lnTo>
                    <a:pt x="942213" y="2922778"/>
                  </a:lnTo>
                  <a:lnTo>
                    <a:pt x="954913" y="2922778"/>
                  </a:lnTo>
                  <a:close/>
                </a:path>
                <a:path w="1156970" h="2957195">
                  <a:moveTo>
                    <a:pt x="964184" y="33274"/>
                  </a:moveTo>
                  <a:lnTo>
                    <a:pt x="951484" y="33147"/>
                  </a:lnTo>
                  <a:lnTo>
                    <a:pt x="951484" y="45847"/>
                  </a:lnTo>
                  <a:lnTo>
                    <a:pt x="964184" y="45974"/>
                  </a:lnTo>
                  <a:lnTo>
                    <a:pt x="964184" y="33274"/>
                  </a:lnTo>
                  <a:close/>
                </a:path>
                <a:path w="1156970" h="2957195">
                  <a:moveTo>
                    <a:pt x="965200" y="1367282"/>
                  </a:moveTo>
                  <a:lnTo>
                    <a:pt x="952500" y="1367409"/>
                  </a:lnTo>
                  <a:lnTo>
                    <a:pt x="952500" y="1380109"/>
                  </a:lnTo>
                  <a:lnTo>
                    <a:pt x="965200" y="1379982"/>
                  </a:lnTo>
                  <a:lnTo>
                    <a:pt x="965200" y="1367282"/>
                  </a:lnTo>
                  <a:close/>
                </a:path>
                <a:path w="1156970" h="2957195">
                  <a:moveTo>
                    <a:pt x="976884" y="649351"/>
                  </a:moveTo>
                  <a:lnTo>
                    <a:pt x="964184" y="649224"/>
                  </a:lnTo>
                  <a:lnTo>
                    <a:pt x="964184" y="661924"/>
                  </a:lnTo>
                  <a:lnTo>
                    <a:pt x="976884" y="662051"/>
                  </a:lnTo>
                  <a:lnTo>
                    <a:pt x="976884" y="649351"/>
                  </a:lnTo>
                  <a:close/>
                </a:path>
                <a:path w="1156970" h="2957195">
                  <a:moveTo>
                    <a:pt x="980313" y="2922524"/>
                  </a:moveTo>
                  <a:lnTo>
                    <a:pt x="980186" y="2909824"/>
                  </a:lnTo>
                  <a:lnTo>
                    <a:pt x="967486" y="2909951"/>
                  </a:lnTo>
                  <a:lnTo>
                    <a:pt x="967613" y="2922651"/>
                  </a:lnTo>
                  <a:lnTo>
                    <a:pt x="980313" y="2922524"/>
                  </a:lnTo>
                  <a:close/>
                </a:path>
                <a:path w="1156970" h="2957195">
                  <a:moveTo>
                    <a:pt x="989584" y="33274"/>
                  </a:moveTo>
                  <a:lnTo>
                    <a:pt x="976884" y="33274"/>
                  </a:lnTo>
                  <a:lnTo>
                    <a:pt x="976884" y="45974"/>
                  </a:lnTo>
                  <a:lnTo>
                    <a:pt x="989584" y="45974"/>
                  </a:lnTo>
                  <a:lnTo>
                    <a:pt x="989584" y="33274"/>
                  </a:lnTo>
                  <a:close/>
                </a:path>
                <a:path w="1156970" h="2957195">
                  <a:moveTo>
                    <a:pt x="990600" y="1367282"/>
                  </a:moveTo>
                  <a:lnTo>
                    <a:pt x="977900" y="1367282"/>
                  </a:lnTo>
                  <a:lnTo>
                    <a:pt x="977900" y="1379982"/>
                  </a:lnTo>
                  <a:lnTo>
                    <a:pt x="990600" y="1379982"/>
                  </a:lnTo>
                  <a:lnTo>
                    <a:pt x="990600" y="1367282"/>
                  </a:lnTo>
                  <a:close/>
                </a:path>
                <a:path w="1156970" h="2957195">
                  <a:moveTo>
                    <a:pt x="1002284" y="649478"/>
                  </a:moveTo>
                  <a:lnTo>
                    <a:pt x="989584" y="649478"/>
                  </a:lnTo>
                  <a:lnTo>
                    <a:pt x="989584" y="662178"/>
                  </a:lnTo>
                  <a:lnTo>
                    <a:pt x="1002284" y="662178"/>
                  </a:lnTo>
                  <a:lnTo>
                    <a:pt x="1002284" y="649478"/>
                  </a:lnTo>
                  <a:close/>
                </a:path>
                <a:path w="1156970" h="2957195">
                  <a:moveTo>
                    <a:pt x="1005713" y="2922397"/>
                  </a:moveTo>
                  <a:lnTo>
                    <a:pt x="1005586" y="2909697"/>
                  </a:lnTo>
                  <a:lnTo>
                    <a:pt x="992886" y="2909824"/>
                  </a:lnTo>
                  <a:lnTo>
                    <a:pt x="993013" y="2922524"/>
                  </a:lnTo>
                  <a:lnTo>
                    <a:pt x="1005713" y="2922397"/>
                  </a:lnTo>
                  <a:close/>
                </a:path>
                <a:path w="1156970" h="2957195">
                  <a:moveTo>
                    <a:pt x="1014984" y="33401"/>
                  </a:moveTo>
                  <a:lnTo>
                    <a:pt x="1002284" y="33401"/>
                  </a:lnTo>
                  <a:lnTo>
                    <a:pt x="1002284" y="46101"/>
                  </a:lnTo>
                  <a:lnTo>
                    <a:pt x="1014984" y="46101"/>
                  </a:lnTo>
                  <a:lnTo>
                    <a:pt x="1014984" y="33401"/>
                  </a:lnTo>
                  <a:close/>
                </a:path>
                <a:path w="1156970" h="2957195">
                  <a:moveTo>
                    <a:pt x="1016000" y="1367155"/>
                  </a:moveTo>
                  <a:lnTo>
                    <a:pt x="1003300" y="1367155"/>
                  </a:lnTo>
                  <a:lnTo>
                    <a:pt x="1003300" y="1379855"/>
                  </a:lnTo>
                  <a:lnTo>
                    <a:pt x="1016000" y="1379855"/>
                  </a:lnTo>
                  <a:lnTo>
                    <a:pt x="1016000" y="1367155"/>
                  </a:lnTo>
                  <a:close/>
                </a:path>
                <a:path w="1156970" h="2957195">
                  <a:moveTo>
                    <a:pt x="1027684" y="649732"/>
                  </a:moveTo>
                  <a:lnTo>
                    <a:pt x="1014984" y="649605"/>
                  </a:lnTo>
                  <a:lnTo>
                    <a:pt x="1014984" y="662305"/>
                  </a:lnTo>
                  <a:lnTo>
                    <a:pt x="1027684" y="662432"/>
                  </a:lnTo>
                  <a:lnTo>
                    <a:pt x="1027684" y="649732"/>
                  </a:lnTo>
                  <a:close/>
                </a:path>
                <a:path w="1156970" h="2957195">
                  <a:moveTo>
                    <a:pt x="1031113" y="2922270"/>
                  </a:moveTo>
                  <a:lnTo>
                    <a:pt x="1030986" y="2909570"/>
                  </a:lnTo>
                  <a:lnTo>
                    <a:pt x="1018286" y="2909697"/>
                  </a:lnTo>
                  <a:lnTo>
                    <a:pt x="1018413" y="2922397"/>
                  </a:lnTo>
                  <a:lnTo>
                    <a:pt x="1031113" y="2922270"/>
                  </a:lnTo>
                  <a:close/>
                </a:path>
                <a:path w="1156970" h="2957195">
                  <a:moveTo>
                    <a:pt x="1040384" y="33401"/>
                  </a:moveTo>
                  <a:lnTo>
                    <a:pt x="1027684" y="33401"/>
                  </a:lnTo>
                  <a:lnTo>
                    <a:pt x="1027684" y="46101"/>
                  </a:lnTo>
                  <a:lnTo>
                    <a:pt x="1040384" y="46101"/>
                  </a:lnTo>
                  <a:lnTo>
                    <a:pt x="1040384" y="33401"/>
                  </a:lnTo>
                  <a:close/>
                </a:path>
                <a:path w="1156970" h="2957195">
                  <a:moveTo>
                    <a:pt x="1041400" y="1367028"/>
                  </a:moveTo>
                  <a:lnTo>
                    <a:pt x="1028700" y="1367028"/>
                  </a:lnTo>
                  <a:lnTo>
                    <a:pt x="1028700" y="1379728"/>
                  </a:lnTo>
                  <a:lnTo>
                    <a:pt x="1041400" y="1379728"/>
                  </a:lnTo>
                  <a:lnTo>
                    <a:pt x="1041400" y="1367028"/>
                  </a:lnTo>
                  <a:close/>
                </a:path>
                <a:path w="1156970" h="2957195">
                  <a:moveTo>
                    <a:pt x="1053084" y="649859"/>
                  </a:moveTo>
                  <a:lnTo>
                    <a:pt x="1040384" y="649859"/>
                  </a:lnTo>
                  <a:lnTo>
                    <a:pt x="1040384" y="662559"/>
                  </a:lnTo>
                  <a:lnTo>
                    <a:pt x="1053084" y="662559"/>
                  </a:lnTo>
                  <a:lnTo>
                    <a:pt x="1053084" y="649859"/>
                  </a:lnTo>
                  <a:close/>
                </a:path>
                <a:path w="1156970" h="2957195">
                  <a:moveTo>
                    <a:pt x="1056513" y="2922143"/>
                  </a:moveTo>
                  <a:lnTo>
                    <a:pt x="1056386" y="2909443"/>
                  </a:lnTo>
                  <a:lnTo>
                    <a:pt x="1043686" y="2909443"/>
                  </a:lnTo>
                  <a:lnTo>
                    <a:pt x="1043813" y="2922143"/>
                  </a:lnTo>
                  <a:lnTo>
                    <a:pt x="1056513" y="2922143"/>
                  </a:lnTo>
                  <a:close/>
                </a:path>
                <a:path w="1156970" h="2957195">
                  <a:moveTo>
                    <a:pt x="1065784" y="33528"/>
                  </a:moveTo>
                  <a:lnTo>
                    <a:pt x="1053084" y="33528"/>
                  </a:lnTo>
                  <a:lnTo>
                    <a:pt x="1053084" y="46228"/>
                  </a:lnTo>
                  <a:lnTo>
                    <a:pt x="1065784" y="46228"/>
                  </a:lnTo>
                  <a:lnTo>
                    <a:pt x="1065784" y="33528"/>
                  </a:lnTo>
                  <a:close/>
                </a:path>
                <a:path w="1156970" h="2957195">
                  <a:moveTo>
                    <a:pt x="1066800" y="1366901"/>
                  </a:moveTo>
                  <a:lnTo>
                    <a:pt x="1054100" y="1367028"/>
                  </a:lnTo>
                  <a:lnTo>
                    <a:pt x="1054100" y="1379728"/>
                  </a:lnTo>
                  <a:lnTo>
                    <a:pt x="1066800" y="1379601"/>
                  </a:lnTo>
                  <a:lnTo>
                    <a:pt x="1066800" y="1366901"/>
                  </a:lnTo>
                  <a:close/>
                </a:path>
                <a:path w="1156970" h="2957195">
                  <a:moveTo>
                    <a:pt x="1078484" y="650113"/>
                  </a:moveTo>
                  <a:lnTo>
                    <a:pt x="1065784" y="649986"/>
                  </a:lnTo>
                  <a:lnTo>
                    <a:pt x="1065784" y="662686"/>
                  </a:lnTo>
                  <a:lnTo>
                    <a:pt x="1078484" y="662813"/>
                  </a:lnTo>
                  <a:lnTo>
                    <a:pt x="1078484" y="650113"/>
                  </a:lnTo>
                  <a:close/>
                </a:path>
                <a:path w="1156970" h="2957195">
                  <a:moveTo>
                    <a:pt x="1145413" y="2915158"/>
                  </a:moveTo>
                  <a:lnTo>
                    <a:pt x="1144143" y="2909062"/>
                  </a:lnTo>
                  <a:lnTo>
                    <a:pt x="1142326" y="2900337"/>
                  </a:lnTo>
                  <a:lnTo>
                    <a:pt x="1134084" y="2888284"/>
                  </a:lnTo>
                  <a:lnTo>
                    <a:pt x="1121918" y="2880207"/>
                  </a:lnTo>
                  <a:lnTo>
                    <a:pt x="1107059" y="2877312"/>
                  </a:lnTo>
                  <a:lnTo>
                    <a:pt x="1092225" y="2880398"/>
                  </a:lnTo>
                  <a:lnTo>
                    <a:pt x="1080173" y="2888640"/>
                  </a:lnTo>
                  <a:lnTo>
                    <a:pt x="1072095" y="2900807"/>
                  </a:lnTo>
                  <a:lnTo>
                    <a:pt x="1070444" y="2909303"/>
                  </a:lnTo>
                  <a:lnTo>
                    <a:pt x="1069086" y="2909316"/>
                  </a:lnTo>
                  <a:lnTo>
                    <a:pt x="1069213" y="2922016"/>
                  </a:lnTo>
                  <a:lnTo>
                    <a:pt x="1070521" y="2922003"/>
                  </a:lnTo>
                  <a:lnTo>
                    <a:pt x="1072286" y="2930499"/>
                  </a:lnTo>
                  <a:lnTo>
                    <a:pt x="1080528" y="2942552"/>
                  </a:lnTo>
                  <a:lnTo>
                    <a:pt x="1092695" y="2950629"/>
                  </a:lnTo>
                  <a:lnTo>
                    <a:pt x="1107567" y="2953512"/>
                  </a:lnTo>
                  <a:lnTo>
                    <a:pt x="1122337" y="2950438"/>
                  </a:lnTo>
                  <a:lnTo>
                    <a:pt x="1134389" y="2942196"/>
                  </a:lnTo>
                  <a:lnTo>
                    <a:pt x="1142492" y="2930029"/>
                  </a:lnTo>
                  <a:lnTo>
                    <a:pt x="1144092" y="2921889"/>
                  </a:lnTo>
                  <a:lnTo>
                    <a:pt x="1145413" y="2915158"/>
                  </a:lnTo>
                  <a:close/>
                </a:path>
                <a:path w="1156970" h="2957195">
                  <a:moveTo>
                    <a:pt x="1145540" y="1372997"/>
                  </a:moveTo>
                  <a:lnTo>
                    <a:pt x="1144244" y="1366774"/>
                  </a:lnTo>
                  <a:lnTo>
                    <a:pt x="1142453" y="1358163"/>
                  </a:lnTo>
                  <a:lnTo>
                    <a:pt x="1134211" y="1346060"/>
                  </a:lnTo>
                  <a:lnTo>
                    <a:pt x="1122045" y="1337945"/>
                  </a:lnTo>
                  <a:lnTo>
                    <a:pt x="1107186" y="1335024"/>
                  </a:lnTo>
                  <a:lnTo>
                    <a:pt x="1092403" y="1338097"/>
                  </a:lnTo>
                  <a:lnTo>
                    <a:pt x="1080350" y="1346288"/>
                  </a:lnTo>
                  <a:lnTo>
                    <a:pt x="1072248" y="1358404"/>
                  </a:lnTo>
                  <a:lnTo>
                    <a:pt x="1069340" y="1373251"/>
                  </a:lnTo>
                  <a:lnTo>
                    <a:pt x="1072337" y="1388097"/>
                  </a:lnTo>
                  <a:lnTo>
                    <a:pt x="1080541" y="1400200"/>
                  </a:lnTo>
                  <a:lnTo>
                    <a:pt x="1092695" y="1408315"/>
                  </a:lnTo>
                  <a:lnTo>
                    <a:pt x="1107567" y="1411224"/>
                  </a:lnTo>
                  <a:lnTo>
                    <a:pt x="1122337" y="1408163"/>
                  </a:lnTo>
                  <a:lnTo>
                    <a:pt x="1134402" y="1399971"/>
                  </a:lnTo>
                  <a:lnTo>
                    <a:pt x="1142542" y="1387856"/>
                  </a:lnTo>
                  <a:lnTo>
                    <a:pt x="1144206" y="1379601"/>
                  </a:lnTo>
                  <a:lnTo>
                    <a:pt x="1144231" y="1379474"/>
                  </a:lnTo>
                  <a:lnTo>
                    <a:pt x="1145540" y="1372997"/>
                  </a:lnTo>
                  <a:close/>
                </a:path>
                <a:path w="1156970" h="2957195">
                  <a:moveTo>
                    <a:pt x="1145794" y="40132"/>
                  </a:moveTo>
                  <a:lnTo>
                    <a:pt x="1144485" y="33655"/>
                  </a:lnTo>
                  <a:lnTo>
                    <a:pt x="1144460" y="33528"/>
                  </a:lnTo>
                  <a:lnTo>
                    <a:pt x="1142796" y="25273"/>
                  </a:lnTo>
                  <a:lnTo>
                    <a:pt x="1134643" y="13119"/>
                  </a:lnTo>
                  <a:lnTo>
                    <a:pt x="1122540" y="4914"/>
                  </a:lnTo>
                  <a:lnTo>
                    <a:pt x="1107694" y="1905"/>
                  </a:lnTo>
                  <a:lnTo>
                    <a:pt x="1092898" y="4876"/>
                  </a:lnTo>
                  <a:lnTo>
                    <a:pt x="1080782" y="12992"/>
                  </a:lnTo>
                  <a:lnTo>
                    <a:pt x="1072591" y="25057"/>
                  </a:lnTo>
                  <a:lnTo>
                    <a:pt x="1069594" y="39878"/>
                  </a:lnTo>
                  <a:lnTo>
                    <a:pt x="1072502" y="54749"/>
                  </a:lnTo>
                  <a:lnTo>
                    <a:pt x="1080617" y="66903"/>
                  </a:lnTo>
                  <a:lnTo>
                    <a:pt x="1092720" y="75107"/>
                  </a:lnTo>
                  <a:lnTo>
                    <a:pt x="1107567" y="78105"/>
                  </a:lnTo>
                  <a:lnTo>
                    <a:pt x="1122362" y="75145"/>
                  </a:lnTo>
                  <a:lnTo>
                    <a:pt x="1134491" y="67030"/>
                  </a:lnTo>
                  <a:lnTo>
                    <a:pt x="1142707" y="54965"/>
                  </a:lnTo>
                  <a:lnTo>
                    <a:pt x="1144498" y="46355"/>
                  </a:lnTo>
                  <a:lnTo>
                    <a:pt x="1145794" y="40132"/>
                  </a:lnTo>
                  <a:close/>
                </a:path>
                <a:path w="1156970" h="2957195">
                  <a:moveTo>
                    <a:pt x="1156589" y="656971"/>
                  </a:moveTo>
                  <a:lnTo>
                    <a:pt x="1155293" y="650367"/>
                  </a:lnTo>
                  <a:lnTo>
                    <a:pt x="1155242" y="650113"/>
                  </a:lnTo>
                  <a:lnTo>
                    <a:pt x="1153668" y="642112"/>
                  </a:lnTo>
                  <a:lnTo>
                    <a:pt x="1145565" y="629945"/>
                  </a:lnTo>
                  <a:lnTo>
                    <a:pt x="1133513" y="621703"/>
                  </a:lnTo>
                  <a:lnTo>
                    <a:pt x="1118743" y="618617"/>
                  </a:lnTo>
                  <a:lnTo>
                    <a:pt x="1103871" y="621512"/>
                  </a:lnTo>
                  <a:lnTo>
                    <a:pt x="1091704" y="629589"/>
                  </a:lnTo>
                  <a:lnTo>
                    <a:pt x="1083462" y="641642"/>
                  </a:lnTo>
                  <a:lnTo>
                    <a:pt x="1080389" y="656463"/>
                  </a:lnTo>
                  <a:lnTo>
                    <a:pt x="1083221" y="671283"/>
                  </a:lnTo>
                  <a:lnTo>
                    <a:pt x="1091298" y="683450"/>
                  </a:lnTo>
                  <a:lnTo>
                    <a:pt x="1103388" y="691718"/>
                  </a:lnTo>
                  <a:lnTo>
                    <a:pt x="1118235" y="694817"/>
                  </a:lnTo>
                  <a:lnTo>
                    <a:pt x="1133030" y="691934"/>
                  </a:lnTo>
                  <a:lnTo>
                    <a:pt x="1145171" y="683856"/>
                  </a:lnTo>
                  <a:lnTo>
                    <a:pt x="1153426" y="671804"/>
                  </a:lnTo>
                  <a:lnTo>
                    <a:pt x="1155280" y="663067"/>
                  </a:lnTo>
                  <a:lnTo>
                    <a:pt x="1156589" y="6569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270372" y="2341625"/>
            <a:ext cx="8813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Calibri"/>
                <a:cs typeface="Calibri"/>
              </a:rPr>
              <a:t>Card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View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4976" y="2856356"/>
            <a:ext cx="10782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Our </a:t>
            </a:r>
            <a:r>
              <a:rPr sz="1600" b="1" spc="-5" dirty="0">
                <a:latin typeface="Calibri"/>
                <a:cs typeface="Calibri"/>
              </a:rPr>
              <a:t>Services </a:t>
            </a:r>
            <a:r>
              <a:rPr sz="1600" b="1" spc="-35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Section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88711" y="5207253"/>
            <a:ext cx="5753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latin typeface="Calibri"/>
                <a:cs typeface="Calibri"/>
              </a:rPr>
              <a:t>F</a:t>
            </a:r>
            <a:r>
              <a:rPr sz="1600" b="1" spc="-5" dirty="0">
                <a:latin typeface="Calibri"/>
                <a:cs typeface="Calibri"/>
              </a:rPr>
              <a:t>oo</a:t>
            </a:r>
            <a:r>
              <a:rPr sz="1600" b="1" spc="-30" dirty="0">
                <a:latin typeface="Calibri"/>
                <a:cs typeface="Calibri"/>
              </a:rPr>
              <a:t>t</a:t>
            </a:r>
            <a:r>
              <a:rPr sz="1600" b="1" spc="-10" dirty="0">
                <a:latin typeface="Calibri"/>
                <a:cs typeface="Calibri"/>
              </a:rPr>
              <a:t>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50865" y="3659251"/>
            <a:ext cx="9518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View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More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-6350" y="5934202"/>
            <a:ext cx="1262380" cy="930275"/>
            <a:chOff x="-6350" y="5934202"/>
            <a:chExt cx="1262380" cy="930275"/>
          </a:xfrm>
        </p:grpSpPr>
        <p:sp>
          <p:nvSpPr>
            <p:cNvPr id="10" name="object 10"/>
            <p:cNvSpPr/>
            <p:nvPr/>
          </p:nvSpPr>
          <p:spPr>
            <a:xfrm>
              <a:off x="0" y="5940552"/>
              <a:ext cx="1249680" cy="917575"/>
            </a:xfrm>
            <a:custGeom>
              <a:avLst/>
              <a:gdLst/>
              <a:ahLst/>
              <a:cxnLst/>
              <a:rect l="l" t="t" r="r" b="b"/>
              <a:pathLst>
                <a:path w="1249680" h="917575">
                  <a:moveTo>
                    <a:pt x="1249680" y="0"/>
                  </a:moveTo>
                  <a:lnTo>
                    <a:pt x="0" y="182377"/>
                  </a:lnTo>
                  <a:lnTo>
                    <a:pt x="1249680" y="917445"/>
                  </a:lnTo>
                  <a:lnTo>
                    <a:pt x="1249680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5940552"/>
              <a:ext cx="1249680" cy="917575"/>
            </a:xfrm>
            <a:custGeom>
              <a:avLst/>
              <a:gdLst/>
              <a:ahLst/>
              <a:cxnLst/>
              <a:rect l="l" t="t" r="r" b="b"/>
              <a:pathLst>
                <a:path w="1249680" h="917575">
                  <a:moveTo>
                    <a:pt x="0" y="182377"/>
                  </a:moveTo>
                  <a:lnTo>
                    <a:pt x="1249680" y="0"/>
                  </a:lnTo>
                  <a:lnTo>
                    <a:pt x="1249680" y="917445"/>
                  </a:lnTo>
                </a:path>
              </a:pathLst>
            </a:custGeom>
            <a:ln w="12700">
              <a:solidFill>
                <a:srgbClr val="4494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-6350" y="0"/>
            <a:ext cx="713740" cy="692785"/>
            <a:chOff x="-6350" y="0"/>
            <a:chExt cx="713740" cy="692785"/>
          </a:xfrm>
        </p:grpSpPr>
        <p:sp>
          <p:nvSpPr>
            <p:cNvPr id="13" name="object 13"/>
            <p:cNvSpPr/>
            <p:nvPr/>
          </p:nvSpPr>
          <p:spPr>
            <a:xfrm>
              <a:off x="0" y="0"/>
              <a:ext cx="701040" cy="680085"/>
            </a:xfrm>
            <a:custGeom>
              <a:avLst/>
              <a:gdLst/>
              <a:ahLst/>
              <a:cxnLst/>
              <a:rect l="l" t="t" r="r" b="b"/>
              <a:pathLst>
                <a:path w="701040" h="680085">
                  <a:moveTo>
                    <a:pt x="562774" y="0"/>
                  </a:moveTo>
                  <a:lnTo>
                    <a:pt x="0" y="0"/>
                  </a:lnTo>
                  <a:lnTo>
                    <a:pt x="0" y="679703"/>
                  </a:lnTo>
                  <a:lnTo>
                    <a:pt x="559003" y="679703"/>
                  </a:lnTo>
                  <a:lnTo>
                    <a:pt x="701040" y="335279"/>
                  </a:lnTo>
                  <a:lnTo>
                    <a:pt x="562774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701040" cy="680085"/>
            </a:xfrm>
            <a:custGeom>
              <a:avLst/>
              <a:gdLst/>
              <a:ahLst/>
              <a:cxnLst/>
              <a:rect l="l" t="t" r="r" b="b"/>
              <a:pathLst>
                <a:path w="701040" h="680085">
                  <a:moveTo>
                    <a:pt x="562774" y="0"/>
                  </a:moveTo>
                  <a:lnTo>
                    <a:pt x="701040" y="335279"/>
                  </a:lnTo>
                  <a:lnTo>
                    <a:pt x="559003" y="679703"/>
                  </a:lnTo>
                  <a:lnTo>
                    <a:pt x="0" y="679703"/>
                  </a:lnTo>
                </a:path>
              </a:pathLst>
            </a:custGeom>
            <a:ln w="12700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683122" y="500253"/>
            <a:ext cx="1422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latin typeface="Franklin Gothic Medium"/>
                <a:cs typeface="Franklin Gothic Medium"/>
              </a:rPr>
              <a:t>H</a:t>
            </a:r>
            <a:r>
              <a:rPr sz="2400" spc="-15" dirty="0">
                <a:latin typeface="Franklin Gothic Medium"/>
                <a:cs typeface="Franklin Gothic Medium"/>
              </a:rPr>
              <a:t>o</a:t>
            </a:r>
            <a:r>
              <a:rPr sz="2400" spc="-45" dirty="0">
                <a:latin typeface="Franklin Gothic Medium"/>
                <a:cs typeface="Franklin Gothic Medium"/>
              </a:rPr>
              <a:t>mepage</a:t>
            </a:r>
            <a:endParaRPr sz="2400">
              <a:latin typeface="Franklin Gothic Medium"/>
              <a:cs typeface="Franklin Gothic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77430" y="1941322"/>
            <a:ext cx="17653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34950" algn="l"/>
                <a:tab pos="235585" algn="l"/>
              </a:tabLst>
            </a:pPr>
            <a:r>
              <a:rPr sz="1600" spc="-5" dirty="0">
                <a:latin typeface="Times New Roman"/>
                <a:cs typeface="Times New Roman"/>
              </a:rPr>
              <a:t>Us</a:t>
            </a:r>
            <a:r>
              <a:rPr sz="1600" spc="5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/expe</a:t>
            </a:r>
            <a:r>
              <a:rPr sz="1600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spc="5" dirty="0">
                <a:latin typeface="Times New Roman"/>
                <a:cs typeface="Times New Roman"/>
              </a:rPr>
              <a:t>/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20" dirty="0">
                <a:latin typeface="Times New Roman"/>
                <a:cs typeface="Times New Roman"/>
              </a:rPr>
              <a:t>d</a:t>
            </a:r>
            <a:r>
              <a:rPr sz="1600" spc="-1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in  without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login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55022" y="1941322"/>
            <a:ext cx="3771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vis</a:t>
            </a:r>
            <a:r>
              <a:rPr sz="1600" spc="5" dirty="0">
                <a:latin typeface="Times New Roman"/>
                <a:cs typeface="Times New Roman"/>
              </a:rPr>
              <a:t>i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74706" y="1941322"/>
            <a:ext cx="3206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spc="10" dirty="0">
                <a:latin typeface="Times New Roman"/>
                <a:cs typeface="Times New Roman"/>
              </a:rPr>
              <a:t>h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39527" y="1941322"/>
            <a:ext cx="635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od</a:t>
            </a:r>
            <a:r>
              <a:rPr sz="1600" spc="10" dirty="0">
                <a:latin typeface="Times New Roman"/>
                <a:cs typeface="Times New Roman"/>
              </a:rPr>
              <a:t>u</a:t>
            </a:r>
            <a:r>
              <a:rPr sz="1600" spc="-5" dirty="0">
                <a:latin typeface="Times New Roman"/>
                <a:cs typeface="Times New Roman"/>
              </a:rPr>
              <a:t>le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77430" y="2672842"/>
            <a:ext cx="250507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24154" algn="l"/>
                <a:tab pos="224790" algn="l"/>
                <a:tab pos="814069" algn="l"/>
                <a:tab pos="868680" algn="l"/>
                <a:tab pos="1501775" algn="l"/>
                <a:tab pos="1611630" algn="l"/>
                <a:tab pos="2196465" algn="l"/>
              </a:tabLst>
            </a:pPr>
            <a:r>
              <a:rPr sz="1600" dirty="0">
                <a:latin typeface="Times New Roman"/>
                <a:cs typeface="Times New Roman"/>
              </a:rPr>
              <a:t>After		</a:t>
            </a:r>
            <a:r>
              <a:rPr sz="1600" spc="-5" dirty="0">
                <a:latin typeface="Times New Roman"/>
                <a:cs typeface="Times New Roman"/>
              </a:rPr>
              <a:t>login	user/admin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</a:t>
            </a: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-5" dirty="0">
                <a:latin typeface="Times New Roman"/>
                <a:cs typeface="Times New Roman"/>
              </a:rPr>
              <a:t>ther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odule</a:t>
            </a:r>
            <a:r>
              <a:rPr sz="1600" dirty="0">
                <a:latin typeface="Times New Roman"/>
                <a:cs typeface="Times New Roman"/>
              </a:rPr>
              <a:t>		f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spc="15" dirty="0">
                <a:latin typeface="Times New Roman"/>
                <a:cs typeface="Times New Roman"/>
              </a:rPr>
              <a:t>o</a:t>
            </a:r>
            <a:r>
              <a:rPr sz="1600" spc="-5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spc="5" dirty="0">
                <a:latin typeface="Times New Roman"/>
                <a:cs typeface="Times New Roman"/>
              </a:rPr>
              <a:t>h</a:t>
            </a:r>
            <a:r>
              <a:rPr sz="1600" spc="-5" dirty="0">
                <a:latin typeface="Times New Roman"/>
                <a:cs typeface="Times New Roman"/>
              </a:rPr>
              <a:t>is  clicking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view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more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button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985375" y="2672842"/>
            <a:ext cx="10896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17575" algn="l"/>
              </a:tabLst>
            </a:pPr>
            <a:r>
              <a:rPr sz="1600" spc="-5" dirty="0">
                <a:latin typeface="Times New Roman"/>
                <a:cs typeface="Times New Roman"/>
              </a:rPr>
              <a:t>navi</a:t>
            </a:r>
            <a:r>
              <a:rPr sz="1600" spc="10" dirty="0">
                <a:latin typeface="Times New Roman"/>
                <a:cs typeface="Times New Roman"/>
              </a:rPr>
              <a:t>g</a:t>
            </a:r>
            <a:r>
              <a:rPr sz="1600" spc="-5" dirty="0">
                <a:latin typeface="Times New Roman"/>
                <a:cs typeface="Times New Roman"/>
              </a:rPr>
              <a:t>ate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endParaRPr sz="160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  <a:tabLst>
                <a:tab pos="871855" algn="l"/>
              </a:tabLst>
            </a:pPr>
            <a:r>
              <a:rPr sz="1600" spc="-25" dirty="0">
                <a:latin typeface="Times New Roman"/>
                <a:cs typeface="Times New Roman"/>
              </a:rPr>
              <a:t>m</a:t>
            </a:r>
            <a:r>
              <a:rPr sz="1600" spc="10" dirty="0">
                <a:latin typeface="Times New Roman"/>
                <a:cs typeface="Times New Roman"/>
              </a:rPr>
              <a:t>o</a:t>
            </a:r>
            <a:r>
              <a:rPr sz="1600" spc="-5" dirty="0">
                <a:latin typeface="Times New Roman"/>
                <a:cs typeface="Times New Roman"/>
              </a:rPr>
              <a:t>dule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by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77430" y="3648583"/>
            <a:ext cx="369760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SzPct val="93750"/>
              <a:buFont typeface="Arial MT"/>
              <a:buChar char="•"/>
              <a:tabLst>
                <a:tab pos="84455" algn="l"/>
              </a:tabLst>
            </a:pPr>
            <a:r>
              <a:rPr sz="1600" spc="-5" dirty="0">
                <a:latin typeface="Times New Roman"/>
                <a:cs typeface="Times New Roman"/>
              </a:rPr>
              <a:t>User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can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also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view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their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profile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clicking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5" dirty="0">
                <a:latin typeface="Times New Roman"/>
                <a:cs typeface="Times New Roman"/>
              </a:rPr>
              <a:t> user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name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navbar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420479" y="0"/>
            <a:ext cx="2778125" cy="2596515"/>
            <a:chOff x="9420479" y="0"/>
            <a:chExt cx="2778125" cy="2596515"/>
          </a:xfrm>
        </p:grpSpPr>
        <p:sp>
          <p:nvSpPr>
            <p:cNvPr id="24" name="object 24"/>
            <p:cNvSpPr/>
            <p:nvPr/>
          </p:nvSpPr>
          <p:spPr>
            <a:xfrm>
              <a:off x="11079480" y="374904"/>
              <a:ext cx="1112520" cy="2212975"/>
            </a:xfrm>
            <a:custGeom>
              <a:avLst/>
              <a:gdLst/>
              <a:ahLst/>
              <a:cxnLst/>
              <a:rect l="l" t="t" r="r" b="b"/>
              <a:pathLst>
                <a:path w="1112520" h="2212975">
                  <a:moveTo>
                    <a:pt x="1112520" y="0"/>
                  </a:moveTo>
                  <a:lnTo>
                    <a:pt x="0" y="1106424"/>
                  </a:lnTo>
                  <a:lnTo>
                    <a:pt x="1112520" y="2212848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079480" y="374904"/>
              <a:ext cx="1112520" cy="2212975"/>
            </a:xfrm>
            <a:custGeom>
              <a:avLst/>
              <a:gdLst/>
              <a:ahLst/>
              <a:cxnLst/>
              <a:rect l="l" t="t" r="r" b="b"/>
              <a:pathLst>
                <a:path w="1112520" h="2212975">
                  <a:moveTo>
                    <a:pt x="1112520" y="2212848"/>
                  </a:moveTo>
                  <a:lnTo>
                    <a:pt x="0" y="1106424"/>
                  </a:lnTo>
                  <a:lnTo>
                    <a:pt x="1112520" y="0"/>
                  </a:lnTo>
                  <a:lnTo>
                    <a:pt x="1112520" y="2212848"/>
                  </a:lnTo>
                </a:path>
              </a:pathLst>
            </a:custGeom>
            <a:ln w="12700">
              <a:solidFill>
                <a:srgbClr val="F8D3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26829" y="4063"/>
              <a:ext cx="1617980" cy="811530"/>
            </a:xfrm>
            <a:custGeom>
              <a:avLst/>
              <a:gdLst/>
              <a:ahLst/>
              <a:cxnLst/>
              <a:rect l="l" t="t" r="r" b="b"/>
              <a:pathLst>
                <a:path w="1617979" h="811530">
                  <a:moveTo>
                    <a:pt x="1617599" y="0"/>
                  </a:moveTo>
                  <a:lnTo>
                    <a:pt x="0" y="4952"/>
                  </a:lnTo>
                  <a:lnTo>
                    <a:pt x="806323" y="811275"/>
                  </a:lnTo>
                  <a:lnTo>
                    <a:pt x="1617599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426829" y="4063"/>
              <a:ext cx="1617980" cy="811530"/>
            </a:xfrm>
            <a:custGeom>
              <a:avLst/>
              <a:gdLst/>
              <a:ahLst/>
              <a:cxnLst/>
              <a:rect l="l" t="t" r="r" b="b"/>
              <a:pathLst>
                <a:path w="1617979" h="811530">
                  <a:moveTo>
                    <a:pt x="806323" y="811275"/>
                  </a:moveTo>
                  <a:lnTo>
                    <a:pt x="0" y="4952"/>
                  </a:lnTo>
                  <a:lnTo>
                    <a:pt x="1617599" y="0"/>
                  </a:lnTo>
                  <a:lnTo>
                    <a:pt x="806323" y="811275"/>
                  </a:lnTo>
                  <a:close/>
                </a:path>
              </a:pathLst>
            </a:custGeom>
            <a:ln w="1270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56620" y="109727"/>
              <a:ext cx="941831" cy="4511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9663" y="1613916"/>
            <a:ext cx="5308600" cy="3849370"/>
            <a:chOff x="359663" y="1613916"/>
            <a:chExt cx="5308600" cy="3849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663" y="1613916"/>
              <a:ext cx="5308092" cy="319582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605784" y="1988819"/>
              <a:ext cx="1841500" cy="3474720"/>
            </a:xfrm>
            <a:custGeom>
              <a:avLst/>
              <a:gdLst/>
              <a:ahLst/>
              <a:cxnLst/>
              <a:rect l="l" t="t" r="r" b="b"/>
              <a:pathLst>
                <a:path w="1841500" h="3474720">
                  <a:moveTo>
                    <a:pt x="44450" y="3372739"/>
                  </a:moveTo>
                  <a:lnTo>
                    <a:pt x="31750" y="3372739"/>
                  </a:lnTo>
                  <a:lnTo>
                    <a:pt x="31750" y="3385439"/>
                  </a:lnTo>
                  <a:lnTo>
                    <a:pt x="44450" y="3385439"/>
                  </a:lnTo>
                  <a:lnTo>
                    <a:pt x="44450" y="3372739"/>
                  </a:lnTo>
                  <a:close/>
                </a:path>
                <a:path w="1841500" h="3474720">
                  <a:moveTo>
                    <a:pt x="44450" y="3347339"/>
                  </a:moveTo>
                  <a:lnTo>
                    <a:pt x="31750" y="3347339"/>
                  </a:lnTo>
                  <a:lnTo>
                    <a:pt x="31750" y="3360039"/>
                  </a:lnTo>
                  <a:lnTo>
                    <a:pt x="44450" y="3360039"/>
                  </a:lnTo>
                  <a:lnTo>
                    <a:pt x="44450" y="3347339"/>
                  </a:lnTo>
                  <a:close/>
                </a:path>
                <a:path w="1841500" h="3474720">
                  <a:moveTo>
                    <a:pt x="44450" y="3321939"/>
                  </a:moveTo>
                  <a:lnTo>
                    <a:pt x="31750" y="3321939"/>
                  </a:lnTo>
                  <a:lnTo>
                    <a:pt x="31750" y="3334639"/>
                  </a:lnTo>
                  <a:lnTo>
                    <a:pt x="44450" y="3334639"/>
                  </a:lnTo>
                  <a:lnTo>
                    <a:pt x="44450" y="3321939"/>
                  </a:lnTo>
                  <a:close/>
                </a:path>
                <a:path w="1841500" h="3474720">
                  <a:moveTo>
                    <a:pt x="44450" y="3296539"/>
                  </a:moveTo>
                  <a:lnTo>
                    <a:pt x="31750" y="3296539"/>
                  </a:lnTo>
                  <a:lnTo>
                    <a:pt x="31750" y="3309239"/>
                  </a:lnTo>
                  <a:lnTo>
                    <a:pt x="44450" y="3309239"/>
                  </a:lnTo>
                  <a:lnTo>
                    <a:pt x="44450" y="3296539"/>
                  </a:lnTo>
                  <a:close/>
                </a:path>
                <a:path w="1841500" h="3474720">
                  <a:moveTo>
                    <a:pt x="44450" y="3271139"/>
                  </a:moveTo>
                  <a:lnTo>
                    <a:pt x="31750" y="3271139"/>
                  </a:lnTo>
                  <a:lnTo>
                    <a:pt x="31750" y="3283839"/>
                  </a:lnTo>
                  <a:lnTo>
                    <a:pt x="44450" y="3283839"/>
                  </a:lnTo>
                  <a:lnTo>
                    <a:pt x="44450" y="3271139"/>
                  </a:lnTo>
                  <a:close/>
                </a:path>
                <a:path w="1841500" h="3474720">
                  <a:moveTo>
                    <a:pt x="44450" y="3245739"/>
                  </a:moveTo>
                  <a:lnTo>
                    <a:pt x="31750" y="3245739"/>
                  </a:lnTo>
                  <a:lnTo>
                    <a:pt x="31750" y="3258439"/>
                  </a:lnTo>
                  <a:lnTo>
                    <a:pt x="44450" y="3258439"/>
                  </a:lnTo>
                  <a:lnTo>
                    <a:pt x="44450" y="3245739"/>
                  </a:lnTo>
                  <a:close/>
                </a:path>
                <a:path w="1841500" h="3474720">
                  <a:moveTo>
                    <a:pt x="44450" y="3220339"/>
                  </a:moveTo>
                  <a:lnTo>
                    <a:pt x="31750" y="3220339"/>
                  </a:lnTo>
                  <a:lnTo>
                    <a:pt x="31750" y="3233039"/>
                  </a:lnTo>
                  <a:lnTo>
                    <a:pt x="44450" y="3233039"/>
                  </a:lnTo>
                  <a:lnTo>
                    <a:pt x="44450" y="3220339"/>
                  </a:lnTo>
                  <a:close/>
                </a:path>
                <a:path w="1841500" h="3474720">
                  <a:moveTo>
                    <a:pt x="44450" y="3194939"/>
                  </a:moveTo>
                  <a:lnTo>
                    <a:pt x="31750" y="3194939"/>
                  </a:lnTo>
                  <a:lnTo>
                    <a:pt x="31750" y="3207639"/>
                  </a:lnTo>
                  <a:lnTo>
                    <a:pt x="44450" y="3207639"/>
                  </a:lnTo>
                  <a:lnTo>
                    <a:pt x="44450" y="3194939"/>
                  </a:lnTo>
                  <a:close/>
                </a:path>
                <a:path w="1841500" h="3474720">
                  <a:moveTo>
                    <a:pt x="44450" y="3169539"/>
                  </a:moveTo>
                  <a:lnTo>
                    <a:pt x="31750" y="3169539"/>
                  </a:lnTo>
                  <a:lnTo>
                    <a:pt x="31750" y="3182239"/>
                  </a:lnTo>
                  <a:lnTo>
                    <a:pt x="44450" y="3182239"/>
                  </a:lnTo>
                  <a:lnTo>
                    <a:pt x="44450" y="3169539"/>
                  </a:lnTo>
                  <a:close/>
                </a:path>
                <a:path w="1841500" h="3474720">
                  <a:moveTo>
                    <a:pt x="44450" y="3144139"/>
                  </a:moveTo>
                  <a:lnTo>
                    <a:pt x="31750" y="3144139"/>
                  </a:lnTo>
                  <a:lnTo>
                    <a:pt x="31750" y="3156839"/>
                  </a:lnTo>
                  <a:lnTo>
                    <a:pt x="44450" y="3156839"/>
                  </a:lnTo>
                  <a:lnTo>
                    <a:pt x="44450" y="3144139"/>
                  </a:lnTo>
                  <a:close/>
                </a:path>
                <a:path w="1841500" h="3474720">
                  <a:moveTo>
                    <a:pt x="44450" y="3118739"/>
                  </a:moveTo>
                  <a:lnTo>
                    <a:pt x="31750" y="3118739"/>
                  </a:lnTo>
                  <a:lnTo>
                    <a:pt x="31750" y="3131439"/>
                  </a:lnTo>
                  <a:lnTo>
                    <a:pt x="44450" y="3131439"/>
                  </a:lnTo>
                  <a:lnTo>
                    <a:pt x="44450" y="3118739"/>
                  </a:lnTo>
                  <a:close/>
                </a:path>
                <a:path w="1841500" h="3474720">
                  <a:moveTo>
                    <a:pt x="44450" y="3093339"/>
                  </a:moveTo>
                  <a:lnTo>
                    <a:pt x="31750" y="3093339"/>
                  </a:lnTo>
                  <a:lnTo>
                    <a:pt x="31750" y="3106039"/>
                  </a:lnTo>
                  <a:lnTo>
                    <a:pt x="44450" y="3106039"/>
                  </a:lnTo>
                  <a:lnTo>
                    <a:pt x="44450" y="3093339"/>
                  </a:lnTo>
                  <a:close/>
                </a:path>
                <a:path w="1841500" h="3474720">
                  <a:moveTo>
                    <a:pt x="44450" y="3067939"/>
                  </a:moveTo>
                  <a:lnTo>
                    <a:pt x="31750" y="3067939"/>
                  </a:lnTo>
                  <a:lnTo>
                    <a:pt x="31750" y="3080639"/>
                  </a:lnTo>
                  <a:lnTo>
                    <a:pt x="44450" y="3080639"/>
                  </a:lnTo>
                  <a:lnTo>
                    <a:pt x="44450" y="3067939"/>
                  </a:lnTo>
                  <a:close/>
                </a:path>
                <a:path w="1841500" h="3474720">
                  <a:moveTo>
                    <a:pt x="44450" y="3042539"/>
                  </a:moveTo>
                  <a:lnTo>
                    <a:pt x="31750" y="3042539"/>
                  </a:lnTo>
                  <a:lnTo>
                    <a:pt x="31750" y="3055239"/>
                  </a:lnTo>
                  <a:lnTo>
                    <a:pt x="44450" y="3055239"/>
                  </a:lnTo>
                  <a:lnTo>
                    <a:pt x="44450" y="3042539"/>
                  </a:lnTo>
                  <a:close/>
                </a:path>
                <a:path w="1841500" h="3474720">
                  <a:moveTo>
                    <a:pt x="44450" y="3017139"/>
                  </a:moveTo>
                  <a:lnTo>
                    <a:pt x="31750" y="3017139"/>
                  </a:lnTo>
                  <a:lnTo>
                    <a:pt x="31750" y="3029839"/>
                  </a:lnTo>
                  <a:lnTo>
                    <a:pt x="44450" y="3029839"/>
                  </a:lnTo>
                  <a:lnTo>
                    <a:pt x="44450" y="3017139"/>
                  </a:lnTo>
                  <a:close/>
                </a:path>
                <a:path w="1841500" h="3474720">
                  <a:moveTo>
                    <a:pt x="44450" y="2991739"/>
                  </a:moveTo>
                  <a:lnTo>
                    <a:pt x="31750" y="2991739"/>
                  </a:lnTo>
                  <a:lnTo>
                    <a:pt x="31750" y="3004439"/>
                  </a:lnTo>
                  <a:lnTo>
                    <a:pt x="44450" y="3004439"/>
                  </a:lnTo>
                  <a:lnTo>
                    <a:pt x="44450" y="2991739"/>
                  </a:lnTo>
                  <a:close/>
                </a:path>
                <a:path w="1841500" h="3474720">
                  <a:moveTo>
                    <a:pt x="44450" y="2966339"/>
                  </a:moveTo>
                  <a:lnTo>
                    <a:pt x="31750" y="2966339"/>
                  </a:lnTo>
                  <a:lnTo>
                    <a:pt x="31750" y="2979039"/>
                  </a:lnTo>
                  <a:lnTo>
                    <a:pt x="44450" y="2979039"/>
                  </a:lnTo>
                  <a:lnTo>
                    <a:pt x="44450" y="2966339"/>
                  </a:lnTo>
                  <a:close/>
                </a:path>
                <a:path w="1841500" h="3474720">
                  <a:moveTo>
                    <a:pt x="44450" y="2940939"/>
                  </a:moveTo>
                  <a:lnTo>
                    <a:pt x="31750" y="2940939"/>
                  </a:lnTo>
                  <a:lnTo>
                    <a:pt x="31750" y="2953639"/>
                  </a:lnTo>
                  <a:lnTo>
                    <a:pt x="44450" y="2953639"/>
                  </a:lnTo>
                  <a:lnTo>
                    <a:pt x="44450" y="2940939"/>
                  </a:lnTo>
                  <a:close/>
                </a:path>
                <a:path w="1841500" h="3474720">
                  <a:moveTo>
                    <a:pt x="44450" y="2915539"/>
                  </a:moveTo>
                  <a:lnTo>
                    <a:pt x="31750" y="2915539"/>
                  </a:lnTo>
                  <a:lnTo>
                    <a:pt x="31750" y="2928239"/>
                  </a:lnTo>
                  <a:lnTo>
                    <a:pt x="44450" y="2928239"/>
                  </a:lnTo>
                  <a:lnTo>
                    <a:pt x="44450" y="2915539"/>
                  </a:lnTo>
                  <a:close/>
                </a:path>
                <a:path w="1841500" h="3474720">
                  <a:moveTo>
                    <a:pt x="44450" y="2890139"/>
                  </a:moveTo>
                  <a:lnTo>
                    <a:pt x="31750" y="2890139"/>
                  </a:lnTo>
                  <a:lnTo>
                    <a:pt x="31750" y="2902839"/>
                  </a:lnTo>
                  <a:lnTo>
                    <a:pt x="44450" y="2902839"/>
                  </a:lnTo>
                  <a:lnTo>
                    <a:pt x="44450" y="2890139"/>
                  </a:lnTo>
                  <a:close/>
                </a:path>
                <a:path w="1841500" h="3474720">
                  <a:moveTo>
                    <a:pt x="44450" y="2864739"/>
                  </a:moveTo>
                  <a:lnTo>
                    <a:pt x="31750" y="2864739"/>
                  </a:lnTo>
                  <a:lnTo>
                    <a:pt x="31750" y="2877439"/>
                  </a:lnTo>
                  <a:lnTo>
                    <a:pt x="44450" y="2877439"/>
                  </a:lnTo>
                  <a:lnTo>
                    <a:pt x="44450" y="2864739"/>
                  </a:lnTo>
                  <a:close/>
                </a:path>
                <a:path w="1841500" h="3474720">
                  <a:moveTo>
                    <a:pt x="44450" y="2839339"/>
                  </a:moveTo>
                  <a:lnTo>
                    <a:pt x="31750" y="2839339"/>
                  </a:lnTo>
                  <a:lnTo>
                    <a:pt x="31750" y="2852039"/>
                  </a:lnTo>
                  <a:lnTo>
                    <a:pt x="44450" y="2852039"/>
                  </a:lnTo>
                  <a:lnTo>
                    <a:pt x="44450" y="2839339"/>
                  </a:lnTo>
                  <a:close/>
                </a:path>
                <a:path w="1841500" h="3474720">
                  <a:moveTo>
                    <a:pt x="44450" y="2813939"/>
                  </a:moveTo>
                  <a:lnTo>
                    <a:pt x="31750" y="2813939"/>
                  </a:lnTo>
                  <a:lnTo>
                    <a:pt x="31750" y="2826639"/>
                  </a:lnTo>
                  <a:lnTo>
                    <a:pt x="44450" y="2826639"/>
                  </a:lnTo>
                  <a:lnTo>
                    <a:pt x="44450" y="2813939"/>
                  </a:lnTo>
                  <a:close/>
                </a:path>
                <a:path w="1841500" h="3474720">
                  <a:moveTo>
                    <a:pt x="44450" y="2788539"/>
                  </a:moveTo>
                  <a:lnTo>
                    <a:pt x="31750" y="2788539"/>
                  </a:lnTo>
                  <a:lnTo>
                    <a:pt x="31750" y="2801239"/>
                  </a:lnTo>
                  <a:lnTo>
                    <a:pt x="44450" y="2801239"/>
                  </a:lnTo>
                  <a:lnTo>
                    <a:pt x="44450" y="2788539"/>
                  </a:lnTo>
                  <a:close/>
                </a:path>
                <a:path w="1841500" h="3474720">
                  <a:moveTo>
                    <a:pt x="44450" y="2763139"/>
                  </a:moveTo>
                  <a:lnTo>
                    <a:pt x="31750" y="2763139"/>
                  </a:lnTo>
                  <a:lnTo>
                    <a:pt x="31750" y="2775839"/>
                  </a:lnTo>
                  <a:lnTo>
                    <a:pt x="44450" y="2775839"/>
                  </a:lnTo>
                  <a:lnTo>
                    <a:pt x="44450" y="2763139"/>
                  </a:lnTo>
                  <a:close/>
                </a:path>
                <a:path w="1841500" h="3474720">
                  <a:moveTo>
                    <a:pt x="44450" y="2737739"/>
                  </a:moveTo>
                  <a:lnTo>
                    <a:pt x="31750" y="2737739"/>
                  </a:lnTo>
                  <a:lnTo>
                    <a:pt x="31750" y="2750439"/>
                  </a:lnTo>
                  <a:lnTo>
                    <a:pt x="44450" y="2750439"/>
                  </a:lnTo>
                  <a:lnTo>
                    <a:pt x="44450" y="2737739"/>
                  </a:lnTo>
                  <a:close/>
                </a:path>
                <a:path w="1841500" h="3474720">
                  <a:moveTo>
                    <a:pt x="44450" y="2712339"/>
                  </a:moveTo>
                  <a:lnTo>
                    <a:pt x="31750" y="2712339"/>
                  </a:lnTo>
                  <a:lnTo>
                    <a:pt x="31750" y="2725039"/>
                  </a:lnTo>
                  <a:lnTo>
                    <a:pt x="44450" y="2725039"/>
                  </a:lnTo>
                  <a:lnTo>
                    <a:pt x="44450" y="2712339"/>
                  </a:lnTo>
                  <a:close/>
                </a:path>
                <a:path w="1841500" h="3474720">
                  <a:moveTo>
                    <a:pt x="44450" y="2686939"/>
                  </a:moveTo>
                  <a:lnTo>
                    <a:pt x="31750" y="2686939"/>
                  </a:lnTo>
                  <a:lnTo>
                    <a:pt x="31750" y="2699639"/>
                  </a:lnTo>
                  <a:lnTo>
                    <a:pt x="44450" y="2699639"/>
                  </a:lnTo>
                  <a:lnTo>
                    <a:pt x="44450" y="2686939"/>
                  </a:lnTo>
                  <a:close/>
                </a:path>
                <a:path w="1841500" h="3474720">
                  <a:moveTo>
                    <a:pt x="44450" y="2661539"/>
                  </a:moveTo>
                  <a:lnTo>
                    <a:pt x="31750" y="2661539"/>
                  </a:lnTo>
                  <a:lnTo>
                    <a:pt x="31750" y="2674239"/>
                  </a:lnTo>
                  <a:lnTo>
                    <a:pt x="44450" y="2674239"/>
                  </a:lnTo>
                  <a:lnTo>
                    <a:pt x="44450" y="2661539"/>
                  </a:lnTo>
                  <a:close/>
                </a:path>
                <a:path w="1841500" h="3474720">
                  <a:moveTo>
                    <a:pt x="44450" y="2636139"/>
                  </a:moveTo>
                  <a:lnTo>
                    <a:pt x="31750" y="2636139"/>
                  </a:lnTo>
                  <a:lnTo>
                    <a:pt x="31750" y="2648839"/>
                  </a:lnTo>
                  <a:lnTo>
                    <a:pt x="44450" y="2648839"/>
                  </a:lnTo>
                  <a:lnTo>
                    <a:pt x="44450" y="2636139"/>
                  </a:lnTo>
                  <a:close/>
                </a:path>
                <a:path w="1841500" h="3474720">
                  <a:moveTo>
                    <a:pt x="44450" y="2610739"/>
                  </a:moveTo>
                  <a:lnTo>
                    <a:pt x="31750" y="2610739"/>
                  </a:lnTo>
                  <a:lnTo>
                    <a:pt x="31750" y="2623439"/>
                  </a:lnTo>
                  <a:lnTo>
                    <a:pt x="44450" y="2623439"/>
                  </a:lnTo>
                  <a:lnTo>
                    <a:pt x="44450" y="2610739"/>
                  </a:lnTo>
                  <a:close/>
                </a:path>
                <a:path w="1841500" h="3474720">
                  <a:moveTo>
                    <a:pt x="44450" y="2585339"/>
                  </a:moveTo>
                  <a:lnTo>
                    <a:pt x="31750" y="2585339"/>
                  </a:lnTo>
                  <a:lnTo>
                    <a:pt x="31750" y="2598039"/>
                  </a:lnTo>
                  <a:lnTo>
                    <a:pt x="44450" y="2598039"/>
                  </a:lnTo>
                  <a:lnTo>
                    <a:pt x="44450" y="2585339"/>
                  </a:lnTo>
                  <a:close/>
                </a:path>
                <a:path w="1841500" h="3474720">
                  <a:moveTo>
                    <a:pt x="44450" y="2559939"/>
                  </a:moveTo>
                  <a:lnTo>
                    <a:pt x="31750" y="2559939"/>
                  </a:lnTo>
                  <a:lnTo>
                    <a:pt x="31750" y="2572639"/>
                  </a:lnTo>
                  <a:lnTo>
                    <a:pt x="44450" y="2572639"/>
                  </a:lnTo>
                  <a:lnTo>
                    <a:pt x="44450" y="2559939"/>
                  </a:lnTo>
                  <a:close/>
                </a:path>
                <a:path w="1841500" h="3474720">
                  <a:moveTo>
                    <a:pt x="44450" y="2534539"/>
                  </a:moveTo>
                  <a:lnTo>
                    <a:pt x="31750" y="2534539"/>
                  </a:lnTo>
                  <a:lnTo>
                    <a:pt x="31750" y="2547239"/>
                  </a:lnTo>
                  <a:lnTo>
                    <a:pt x="44450" y="2547239"/>
                  </a:lnTo>
                  <a:lnTo>
                    <a:pt x="44450" y="2534539"/>
                  </a:lnTo>
                  <a:close/>
                </a:path>
                <a:path w="1841500" h="3474720">
                  <a:moveTo>
                    <a:pt x="44450" y="2509139"/>
                  </a:moveTo>
                  <a:lnTo>
                    <a:pt x="31750" y="2509139"/>
                  </a:lnTo>
                  <a:lnTo>
                    <a:pt x="31750" y="2521839"/>
                  </a:lnTo>
                  <a:lnTo>
                    <a:pt x="44450" y="2521839"/>
                  </a:lnTo>
                  <a:lnTo>
                    <a:pt x="44450" y="2509139"/>
                  </a:lnTo>
                  <a:close/>
                </a:path>
                <a:path w="1841500" h="3474720">
                  <a:moveTo>
                    <a:pt x="44450" y="2483739"/>
                  </a:moveTo>
                  <a:lnTo>
                    <a:pt x="31750" y="2483739"/>
                  </a:lnTo>
                  <a:lnTo>
                    <a:pt x="31750" y="2496439"/>
                  </a:lnTo>
                  <a:lnTo>
                    <a:pt x="44450" y="2496439"/>
                  </a:lnTo>
                  <a:lnTo>
                    <a:pt x="44450" y="2483739"/>
                  </a:lnTo>
                  <a:close/>
                </a:path>
                <a:path w="1841500" h="3474720">
                  <a:moveTo>
                    <a:pt x="44450" y="2458339"/>
                  </a:moveTo>
                  <a:lnTo>
                    <a:pt x="31750" y="2458339"/>
                  </a:lnTo>
                  <a:lnTo>
                    <a:pt x="31750" y="2471039"/>
                  </a:lnTo>
                  <a:lnTo>
                    <a:pt x="44450" y="2471039"/>
                  </a:lnTo>
                  <a:lnTo>
                    <a:pt x="44450" y="2458339"/>
                  </a:lnTo>
                  <a:close/>
                </a:path>
                <a:path w="1841500" h="3474720">
                  <a:moveTo>
                    <a:pt x="44450" y="2432939"/>
                  </a:moveTo>
                  <a:lnTo>
                    <a:pt x="31750" y="2432939"/>
                  </a:lnTo>
                  <a:lnTo>
                    <a:pt x="31750" y="2445639"/>
                  </a:lnTo>
                  <a:lnTo>
                    <a:pt x="44450" y="2445639"/>
                  </a:lnTo>
                  <a:lnTo>
                    <a:pt x="44450" y="2432939"/>
                  </a:lnTo>
                  <a:close/>
                </a:path>
                <a:path w="1841500" h="3474720">
                  <a:moveTo>
                    <a:pt x="44450" y="2407539"/>
                  </a:moveTo>
                  <a:lnTo>
                    <a:pt x="31750" y="2407539"/>
                  </a:lnTo>
                  <a:lnTo>
                    <a:pt x="31750" y="2420239"/>
                  </a:lnTo>
                  <a:lnTo>
                    <a:pt x="44450" y="2420239"/>
                  </a:lnTo>
                  <a:lnTo>
                    <a:pt x="44450" y="2407539"/>
                  </a:lnTo>
                  <a:close/>
                </a:path>
                <a:path w="1841500" h="3474720">
                  <a:moveTo>
                    <a:pt x="44450" y="2382139"/>
                  </a:moveTo>
                  <a:lnTo>
                    <a:pt x="31750" y="2382139"/>
                  </a:lnTo>
                  <a:lnTo>
                    <a:pt x="31750" y="2394839"/>
                  </a:lnTo>
                  <a:lnTo>
                    <a:pt x="44450" y="2394839"/>
                  </a:lnTo>
                  <a:lnTo>
                    <a:pt x="44450" y="2382139"/>
                  </a:lnTo>
                  <a:close/>
                </a:path>
                <a:path w="1841500" h="3474720">
                  <a:moveTo>
                    <a:pt x="44450" y="2356739"/>
                  </a:moveTo>
                  <a:lnTo>
                    <a:pt x="31750" y="2356739"/>
                  </a:lnTo>
                  <a:lnTo>
                    <a:pt x="31750" y="2369439"/>
                  </a:lnTo>
                  <a:lnTo>
                    <a:pt x="44450" y="2369439"/>
                  </a:lnTo>
                  <a:lnTo>
                    <a:pt x="44450" y="2356739"/>
                  </a:lnTo>
                  <a:close/>
                </a:path>
                <a:path w="1841500" h="3474720">
                  <a:moveTo>
                    <a:pt x="44450" y="2331339"/>
                  </a:moveTo>
                  <a:lnTo>
                    <a:pt x="31750" y="2331339"/>
                  </a:lnTo>
                  <a:lnTo>
                    <a:pt x="31750" y="2344039"/>
                  </a:lnTo>
                  <a:lnTo>
                    <a:pt x="44450" y="2344039"/>
                  </a:lnTo>
                  <a:lnTo>
                    <a:pt x="44450" y="2331339"/>
                  </a:lnTo>
                  <a:close/>
                </a:path>
                <a:path w="1841500" h="3474720">
                  <a:moveTo>
                    <a:pt x="44450" y="2305939"/>
                  </a:moveTo>
                  <a:lnTo>
                    <a:pt x="31750" y="2305939"/>
                  </a:lnTo>
                  <a:lnTo>
                    <a:pt x="31750" y="2318639"/>
                  </a:lnTo>
                  <a:lnTo>
                    <a:pt x="44450" y="2318639"/>
                  </a:lnTo>
                  <a:lnTo>
                    <a:pt x="44450" y="2305939"/>
                  </a:lnTo>
                  <a:close/>
                </a:path>
                <a:path w="1841500" h="3474720">
                  <a:moveTo>
                    <a:pt x="44450" y="2280539"/>
                  </a:moveTo>
                  <a:lnTo>
                    <a:pt x="31750" y="2280539"/>
                  </a:lnTo>
                  <a:lnTo>
                    <a:pt x="31750" y="2293239"/>
                  </a:lnTo>
                  <a:lnTo>
                    <a:pt x="44450" y="2293239"/>
                  </a:lnTo>
                  <a:lnTo>
                    <a:pt x="44450" y="2280539"/>
                  </a:lnTo>
                  <a:close/>
                </a:path>
                <a:path w="1841500" h="3474720">
                  <a:moveTo>
                    <a:pt x="44450" y="2255139"/>
                  </a:moveTo>
                  <a:lnTo>
                    <a:pt x="31750" y="2255139"/>
                  </a:lnTo>
                  <a:lnTo>
                    <a:pt x="31750" y="2267839"/>
                  </a:lnTo>
                  <a:lnTo>
                    <a:pt x="44450" y="2267839"/>
                  </a:lnTo>
                  <a:lnTo>
                    <a:pt x="44450" y="2255139"/>
                  </a:lnTo>
                  <a:close/>
                </a:path>
                <a:path w="1841500" h="3474720">
                  <a:moveTo>
                    <a:pt x="44450" y="2229739"/>
                  </a:moveTo>
                  <a:lnTo>
                    <a:pt x="31750" y="2229739"/>
                  </a:lnTo>
                  <a:lnTo>
                    <a:pt x="31750" y="2242439"/>
                  </a:lnTo>
                  <a:lnTo>
                    <a:pt x="44450" y="2242439"/>
                  </a:lnTo>
                  <a:lnTo>
                    <a:pt x="44450" y="2229739"/>
                  </a:lnTo>
                  <a:close/>
                </a:path>
                <a:path w="1841500" h="3474720">
                  <a:moveTo>
                    <a:pt x="44450" y="2204339"/>
                  </a:moveTo>
                  <a:lnTo>
                    <a:pt x="31750" y="2204339"/>
                  </a:lnTo>
                  <a:lnTo>
                    <a:pt x="31750" y="2217039"/>
                  </a:lnTo>
                  <a:lnTo>
                    <a:pt x="44450" y="2217039"/>
                  </a:lnTo>
                  <a:lnTo>
                    <a:pt x="44450" y="2204339"/>
                  </a:lnTo>
                  <a:close/>
                </a:path>
                <a:path w="1841500" h="3474720">
                  <a:moveTo>
                    <a:pt x="44450" y="2178939"/>
                  </a:moveTo>
                  <a:lnTo>
                    <a:pt x="31750" y="2178939"/>
                  </a:lnTo>
                  <a:lnTo>
                    <a:pt x="31750" y="2191639"/>
                  </a:lnTo>
                  <a:lnTo>
                    <a:pt x="44450" y="2191639"/>
                  </a:lnTo>
                  <a:lnTo>
                    <a:pt x="44450" y="2178939"/>
                  </a:lnTo>
                  <a:close/>
                </a:path>
                <a:path w="1841500" h="3474720">
                  <a:moveTo>
                    <a:pt x="44450" y="2153539"/>
                  </a:moveTo>
                  <a:lnTo>
                    <a:pt x="31750" y="2153539"/>
                  </a:lnTo>
                  <a:lnTo>
                    <a:pt x="31750" y="2166239"/>
                  </a:lnTo>
                  <a:lnTo>
                    <a:pt x="44450" y="2166239"/>
                  </a:lnTo>
                  <a:lnTo>
                    <a:pt x="44450" y="2153539"/>
                  </a:lnTo>
                  <a:close/>
                </a:path>
                <a:path w="1841500" h="3474720">
                  <a:moveTo>
                    <a:pt x="44450" y="2128139"/>
                  </a:moveTo>
                  <a:lnTo>
                    <a:pt x="31750" y="2128139"/>
                  </a:lnTo>
                  <a:lnTo>
                    <a:pt x="31750" y="2140839"/>
                  </a:lnTo>
                  <a:lnTo>
                    <a:pt x="44450" y="2140839"/>
                  </a:lnTo>
                  <a:lnTo>
                    <a:pt x="44450" y="2128139"/>
                  </a:lnTo>
                  <a:close/>
                </a:path>
                <a:path w="1841500" h="3474720">
                  <a:moveTo>
                    <a:pt x="44450" y="2102739"/>
                  </a:moveTo>
                  <a:lnTo>
                    <a:pt x="31750" y="2102739"/>
                  </a:lnTo>
                  <a:lnTo>
                    <a:pt x="31750" y="2115439"/>
                  </a:lnTo>
                  <a:lnTo>
                    <a:pt x="44450" y="2115439"/>
                  </a:lnTo>
                  <a:lnTo>
                    <a:pt x="44450" y="2102739"/>
                  </a:lnTo>
                  <a:close/>
                </a:path>
                <a:path w="1841500" h="3474720">
                  <a:moveTo>
                    <a:pt x="44450" y="2077339"/>
                  </a:moveTo>
                  <a:lnTo>
                    <a:pt x="31750" y="2077339"/>
                  </a:lnTo>
                  <a:lnTo>
                    <a:pt x="31750" y="2090039"/>
                  </a:lnTo>
                  <a:lnTo>
                    <a:pt x="44450" y="2090039"/>
                  </a:lnTo>
                  <a:lnTo>
                    <a:pt x="44450" y="2077339"/>
                  </a:lnTo>
                  <a:close/>
                </a:path>
                <a:path w="1841500" h="3474720">
                  <a:moveTo>
                    <a:pt x="44450" y="2051939"/>
                  </a:moveTo>
                  <a:lnTo>
                    <a:pt x="31750" y="2051939"/>
                  </a:lnTo>
                  <a:lnTo>
                    <a:pt x="31750" y="2064639"/>
                  </a:lnTo>
                  <a:lnTo>
                    <a:pt x="44450" y="2064639"/>
                  </a:lnTo>
                  <a:lnTo>
                    <a:pt x="44450" y="2051939"/>
                  </a:lnTo>
                  <a:close/>
                </a:path>
                <a:path w="1841500" h="3474720">
                  <a:moveTo>
                    <a:pt x="44450" y="2026539"/>
                  </a:moveTo>
                  <a:lnTo>
                    <a:pt x="31750" y="2026539"/>
                  </a:lnTo>
                  <a:lnTo>
                    <a:pt x="31750" y="2039239"/>
                  </a:lnTo>
                  <a:lnTo>
                    <a:pt x="44450" y="2039239"/>
                  </a:lnTo>
                  <a:lnTo>
                    <a:pt x="44450" y="2026539"/>
                  </a:lnTo>
                  <a:close/>
                </a:path>
                <a:path w="1841500" h="3474720">
                  <a:moveTo>
                    <a:pt x="44450" y="2001139"/>
                  </a:moveTo>
                  <a:lnTo>
                    <a:pt x="31750" y="2001139"/>
                  </a:lnTo>
                  <a:lnTo>
                    <a:pt x="31750" y="2013839"/>
                  </a:lnTo>
                  <a:lnTo>
                    <a:pt x="44450" y="2013839"/>
                  </a:lnTo>
                  <a:lnTo>
                    <a:pt x="44450" y="2001139"/>
                  </a:lnTo>
                  <a:close/>
                </a:path>
                <a:path w="1841500" h="3474720">
                  <a:moveTo>
                    <a:pt x="44450" y="1975739"/>
                  </a:moveTo>
                  <a:lnTo>
                    <a:pt x="31750" y="1975739"/>
                  </a:lnTo>
                  <a:lnTo>
                    <a:pt x="31750" y="1988439"/>
                  </a:lnTo>
                  <a:lnTo>
                    <a:pt x="44450" y="1988439"/>
                  </a:lnTo>
                  <a:lnTo>
                    <a:pt x="44450" y="1975739"/>
                  </a:lnTo>
                  <a:close/>
                </a:path>
                <a:path w="1841500" h="3474720">
                  <a:moveTo>
                    <a:pt x="44450" y="1950339"/>
                  </a:moveTo>
                  <a:lnTo>
                    <a:pt x="31750" y="1950339"/>
                  </a:lnTo>
                  <a:lnTo>
                    <a:pt x="31750" y="1963039"/>
                  </a:lnTo>
                  <a:lnTo>
                    <a:pt x="44450" y="1963039"/>
                  </a:lnTo>
                  <a:lnTo>
                    <a:pt x="44450" y="1950339"/>
                  </a:lnTo>
                  <a:close/>
                </a:path>
                <a:path w="1841500" h="3474720">
                  <a:moveTo>
                    <a:pt x="44450" y="1924939"/>
                  </a:moveTo>
                  <a:lnTo>
                    <a:pt x="31750" y="1924939"/>
                  </a:lnTo>
                  <a:lnTo>
                    <a:pt x="31750" y="1937639"/>
                  </a:lnTo>
                  <a:lnTo>
                    <a:pt x="44450" y="1937639"/>
                  </a:lnTo>
                  <a:lnTo>
                    <a:pt x="44450" y="1924939"/>
                  </a:lnTo>
                  <a:close/>
                </a:path>
                <a:path w="1841500" h="3474720">
                  <a:moveTo>
                    <a:pt x="44450" y="1899539"/>
                  </a:moveTo>
                  <a:lnTo>
                    <a:pt x="31750" y="1899539"/>
                  </a:lnTo>
                  <a:lnTo>
                    <a:pt x="31750" y="1912239"/>
                  </a:lnTo>
                  <a:lnTo>
                    <a:pt x="44450" y="1912239"/>
                  </a:lnTo>
                  <a:lnTo>
                    <a:pt x="44450" y="1899539"/>
                  </a:lnTo>
                  <a:close/>
                </a:path>
                <a:path w="1841500" h="3474720">
                  <a:moveTo>
                    <a:pt x="76200" y="3436239"/>
                  </a:moveTo>
                  <a:lnTo>
                    <a:pt x="73634" y="3423539"/>
                  </a:lnTo>
                  <a:lnTo>
                    <a:pt x="73202" y="3421392"/>
                  </a:lnTo>
                  <a:lnTo>
                    <a:pt x="66103" y="3410839"/>
                  </a:lnTo>
                  <a:lnTo>
                    <a:pt x="65049" y="3409289"/>
                  </a:lnTo>
                  <a:lnTo>
                    <a:pt x="52946" y="3401136"/>
                  </a:lnTo>
                  <a:lnTo>
                    <a:pt x="44450" y="3399421"/>
                  </a:lnTo>
                  <a:lnTo>
                    <a:pt x="44450" y="3398139"/>
                  </a:lnTo>
                  <a:lnTo>
                    <a:pt x="38100" y="3398139"/>
                  </a:lnTo>
                  <a:lnTo>
                    <a:pt x="31750" y="3398139"/>
                  </a:lnTo>
                  <a:lnTo>
                    <a:pt x="31750" y="3399421"/>
                  </a:lnTo>
                  <a:lnTo>
                    <a:pt x="23241" y="3401136"/>
                  </a:lnTo>
                  <a:lnTo>
                    <a:pt x="11137" y="3409289"/>
                  </a:lnTo>
                  <a:lnTo>
                    <a:pt x="2984" y="3421392"/>
                  </a:lnTo>
                  <a:lnTo>
                    <a:pt x="0" y="3436239"/>
                  </a:lnTo>
                  <a:lnTo>
                    <a:pt x="2984" y="3451098"/>
                  </a:lnTo>
                  <a:lnTo>
                    <a:pt x="11137" y="3463201"/>
                  </a:lnTo>
                  <a:lnTo>
                    <a:pt x="23241" y="3471354"/>
                  </a:lnTo>
                  <a:lnTo>
                    <a:pt x="38100" y="3474339"/>
                  </a:lnTo>
                  <a:lnTo>
                    <a:pt x="52946" y="3471354"/>
                  </a:lnTo>
                  <a:lnTo>
                    <a:pt x="65049" y="3463201"/>
                  </a:lnTo>
                  <a:lnTo>
                    <a:pt x="73202" y="3451098"/>
                  </a:lnTo>
                  <a:lnTo>
                    <a:pt x="76200" y="3436239"/>
                  </a:lnTo>
                  <a:close/>
                </a:path>
                <a:path w="1841500" h="3474720">
                  <a:moveTo>
                    <a:pt x="76200" y="1848612"/>
                  </a:moveTo>
                  <a:lnTo>
                    <a:pt x="73202" y="1833765"/>
                  </a:lnTo>
                  <a:lnTo>
                    <a:pt x="65049" y="1821662"/>
                  </a:lnTo>
                  <a:lnTo>
                    <a:pt x="52946" y="1813509"/>
                  </a:lnTo>
                  <a:lnTo>
                    <a:pt x="38100" y="1810512"/>
                  </a:lnTo>
                  <a:lnTo>
                    <a:pt x="23241" y="1813509"/>
                  </a:lnTo>
                  <a:lnTo>
                    <a:pt x="11137" y="1821662"/>
                  </a:lnTo>
                  <a:lnTo>
                    <a:pt x="2984" y="1833765"/>
                  </a:lnTo>
                  <a:lnTo>
                    <a:pt x="0" y="1848612"/>
                  </a:lnTo>
                  <a:lnTo>
                    <a:pt x="2984" y="1863471"/>
                  </a:lnTo>
                  <a:lnTo>
                    <a:pt x="11137" y="1875574"/>
                  </a:lnTo>
                  <a:lnTo>
                    <a:pt x="23241" y="1883727"/>
                  </a:lnTo>
                  <a:lnTo>
                    <a:pt x="31750" y="1885442"/>
                  </a:lnTo>
                  <a:lnTo>
                    <a:pt x="31750" y="1886839"/>
                  </a:lnTo>
                  <a:lnTo>
                    <a:pt x="44450" y="1886839"/>
                  </a:lnTo>
                  <a:lnTo>
                    <a:pt x="44450" y="1886712"/>
                  </a:lnTo>
                  <a:lnTo>
                    <a:pt x="44450" y="1885442"/>
                  </a:lnTo>
                  <a:lnTo>
                    <a:pt x="52946" y="1883727"/>
                  </a:lnTo>
                  <a:lnTo>
                    <a:pt x="65049" y="1875574"/>
                  </a:lnTo>
                  <a:lnTo>
                    <a:pt x="66014" y="1874139"/>
                  </a:lnTo>
                  <a:lnTo>
                    <a:pt x="73202" y="1863471"/>
                  </a:lnTo>
                  <a:lnTo>
                    <a:pt x="73609" y="1861439"/>
                  </a:lnTo>
                  <a:lnTo>
                    <a:pt x="76161" y="1848739"/>
                  </a:lnTo>
                  <a:lnTo>
                    <a:pt x="76200" y="1848612"/>
                  </a:lnTo>
                  <a:close/>
                </a:path>
                <a:path w="1841500" h="3474720">
                  <a:moveTo>
                    <a:pt x="736092" y="1696466"/>
                  </a:moveTo>
                  <a:lnTo>
                    <a:pt x="736028" y="1690319"/>
                  </a:lnTo>
                  <a:lnTo>
                    <a:pt x="735914" y="1690878"/>
                  </a:lnTo>
                  <a:lnTo>
                    <a:pt x="736015" y="1689671"/>
                  </a:lnTo>
                  <a:lnTo>
                    <a:pt x="735965" y="1683766"/>
                  </a:lnTo>
                  <a:lnTo>
                    <a:pt x="734758" y="1683778"/>
                  </a:lnTo>
                  <a:lnTo>
                    <a:pt x="732929" y="1675244"/>
                  </a:lnTo>
                  <a:lnTo>
                    <a:pt x="724662" y="1663242"/>
                  </a:lnTo>
                  <a:lnTo>
                    <a:pt x="712470" y="1655229"/>
                  </a:lnTo>
                  <a:lnTo>
                    <a:pt x="697611" y="1652397"/>
                  </a:lnTo>
                  <a:lnTo>
                    <a:pt x="682777" y="1655508"/>
                  </a:lnTo>
                  <a:lnTo>
                    <a:pt x="670750" y="1663788"/>
                  </a:lnTo>
                  <a:lnTo>
                    <a:pt x="662711" y="1675993"/>
                  </a:lnTo>
                  <a:lnTo>
                    <a:pt x="659892" y="1690878"/>
                  </a:lnTo>
                  <a:lnTo>
                    <a:pt x="663041" y="1705635"/>
                  </a:lnTo>
                  <a:lnTo>
                    <a:pt x="671322" y="1717649"/>
                  </a:lnTo>
                  <a:lnTo>
                    <a:pt x="683501" y="1725714"/>
                  </a:lnTo>
                  <a:lnTo>
                    <a:pt x="698373" y="1728597"/>
                  </a:lnTo>
                  <a:lnTo>
                    <a:pt x="713193" y="1725422"/>
                  </a:lnTo>
                  <a:lnTo>
                    <a:pt x="725233" y="1717103"/>
                  </a:lnTo>
                  <a:lnTo>
                    <a:pt x="733259" y="1704886"/>
                  </a:lnTo>
                  <a:lnTo>
                    <a:pt x="734783" y="1696847"/>
                  </a:lnTo>
                  <a:lnTo>
                    <a:pt x="734834" y="1696593"/>
                  </a:lnTo>
                  <a:lnTo>
                    <a:pt x="723392" y="1696593"/>
                  </a:lnTo>
                  <a:lnTo>
                    <a:pt x="734860" y="1696466"/>
                  </a:lnTo>
                  <a:lnTo>
                    <a:pt x="736092" y="1696466"/>
                  </a:lnTo>
                  <a:close/>
                </a:path>
                <a:path w="1841500" h="3474720">
                  <a:moveTo>
                    <a:pt x="761492" y="1696085"/>
                  </a:moveTo>
                  <a:lnTo>
                    <a:pt x="761365" y="1683385"/>
                  </a:lnTo>
                  <a:lnTo>
                    <a:pt x="748665" y="1683512"/>
                  </a:lnTo>
                  <a:lnTo>
                    <a:pt x="748792" y="1696212"/>
                  </a:lnTo>
                  <a:lnTo>
                    <a:pt x="761492" y="1696085"/>
                  </a:lnTo>
                  <a:close/>
                </a:path>
                <a:path w="1841500" h="3474720">
                  <a:moveTo>
                    <a:pt x="786892" y="1695831"/>
                  </a:moveTo>
                  <a:lnTo>
                    <a:pt x="786765" y="1683131"/>
                  </a:lnTo>
                  <a:lnTo>
                    <a:pt x="774065" y="1683258"/>
                  </a:lnTo>
                  <a:lnTo>
                    <a:pt x="774192" y="1695958"/>
                  </a:lnTo>
                  <a:lnTo>
                    <a:pt x="786892" y="1695831"/>
                  </a:lnTo>
                  <a:close/>
                </a:path>
                <a:path w="1841500" h="3474720">
                  <a:moveTo>
                    <a:pt x="812292" y="1695577"/>
                  </a:moveTo>
                  <a:lnTo>
                    <a:pt x="812165" y="1682877"/>
                  </a:lnTo>
                  <a:lnTo>
                    <a:pt x="799465" y="1683004"/>
                  </a:lnTo>
                  <a:lnTo>
                    <a:pt x="799592" y="1695704"/>
                  </a:lnTo>
                  <a:lnTo>
                    <a:pt x="812292" y="1695577"/>
                  </a:lnTo>
                  <a:close/>
                </a:path>
                <a:path w="1841500" h="3474720">
                  <a:moveTo>
                    <a:pt x="837692" y="1695323"/>
                  </a:moveTo>
                  <a:lnTo>
                    <a:pt x="837565" y="1682623"/>
                  </a:lnTo>
                  <a:lnTo>
                    <a:pt x="824865" y="1682750"/>
                  </a:lnTo>
                  <a:lnTo>
                    <a:pt x="824992" y="1695450"/>
                  </a:lnTo>
                  <a:lnTo>
                    <a:pt x="837692" y="1695323"/>
                  </a:lnTo>
                  <a:close/>
                </a:path>
                <a:path w="1841500" h="3474720">
                  <a:moveTo>
                    <a:pt x="863092" y="1695069"/>
                  </a:moveTo>
                  <a:lnTo>
                    <a:pt x="862965" y="1682369"/>
                  </a:lnTo>
                  <a:lnTo>
                    <a:pt x="850265" y="1682496"/>
                  </a:lnTo>
                  <a:lnTo>
                    <a:pt x="850392" y="1695196"/>
                  </a:lnTo>
                  <a:lnTo>
                    <a:pt x="863092" y="1695069"/>
                  </a:lnTo>
                  <a:close/>
                </a:path>
                <a:path w="1841500" h="3474720">
                  <a:moveTo>
                    <a:pt x="888492" y="1694815"/>
                  </a:moveTo>
                  <a:lnTo>
                    <a:pt x="888365" y="1682115"/>
                  </a:lnTo>
                  <a:lnTo>
                    <a:pt x="875665" y="1682242"/>
                  </a:lnTo>
                  <a:lnTo>
                    <a:pt x="875792" y="1694942"/>
                  </a:lnTo>
                  <a:lnTo>
                    <a:pt x="888492" y="1694815"/>
                  </a:lnTo>
                  <a:close/>
                </a:path>
                <a:path w="1841500" h="3474720">
                  <a:moveTo>
                    <a:pt x="913892" y="1694561"/>
                  </a:moveTo>
                  <a:lnTo>
                    <a:pt x="913765" y="1681861"/>
                  </a:lnTo>
                  <a:lnTo>
                    <a:pt x="901065" y="1681988"/>
                  </a:lnTo>
                  <a:lnTo>
                    <a:pt x="901192" y="1694688"/>
                  </a:lnTo>
                  <a:lnTo>
                    <a:pt x="913892" y="1694561"/>
                  </a:lnTo>
                  <a:close/>
                </a:path>
                <a:path w="1841500" h="3474720">
                  <a:moveTo>
                    <a:pt x="939292" y="1694307"/>
                  </a:moveTo>
                  <a:lnTo>
                    <a:pt x="939165" y="1681607"/>
                  </a:lnTo>
                  <a:lnTo>
                    <a:pt x="926465" y="1681734"/>
                  </a:lnTo>
                  <a:lnTo>
                    <a:pt x="926592" y="1694434"/>
                  </a:lnTo>
                  <a:lnTo>
                    <a:pt x="939292" y="1694307"/>
                  </a:lnTo>
                  <a:close/>
                </a:path>
                <a:path w="1841500" h="3474720">
                  <a:moveTo>
                    <a:pt x="964692" y="1694053"/>
                  </a:moveTo>
                  <a:lnTo>
                    <a:pt x="964565" y="1681353"/>
                  </a:lnTo>
                  <a:lnTo>
                    <a:pt x="951865" y="1681480"/>
                  </a:lnTo>
                  <a:lnTo>
                    <a:pt x="951992" y="1694180"/>
                  </a:lnTo>
                  <a:lnTo>
                    <a:pt x="964692" y="1694053"/>
                  </a:lnTo>
                  <a:close/>
                </a:path>
                <a:path w="1841500" h="3474720">
                  <a:moveTo>
                    <a:pt x="990092" y="1693799"/>
                  </a:moveTo>
                  <a:lnTo>
                    <a:pt x="989965" y="1681099"/>
                  </a:lnTo>
                  <a:lnTo>
                    <a:pt x="977265" y="1681226"/>
                  </a:lnTo>
                  <a:lnTo>
                    <a:pt x="977392" y="1693926"/>
                  </a:lnTo>
                  <a:lnTo>
                    <a:pt x="990092" y="1693799"/>
                  </a:lnTo>
                  <a:close/>
                </a:path>
                <a:path w="1841500" h="3474720">
                  <a:moveTo>
                    <a:pt x="1015492" y="1693545"/>
                  </a:moveTo>
                  <a:lnTo>
                    <a:pt x="1015365" y="1680845"/>
                  </a:lnTo>
                  <a:lnTo>
                    <a:pt x="1002665" y="1680972"/>
                  </a:lnTo>
                  <a:lnTo>
                    <a:pt x="1002792" y="1693672"/>
                  </a:lnTo>
                  <a:lnTo>
                    <a:pt x="1015492" y="1693545"/>
                  </a:lnTo>
                  <a:close/>
                </a:path>
                <a:path w="1841500" h="3474720">
                  <a:moveTo>
                    <a:pt x="1040892" y="1693291"/>
                  </a:moveTo>
                  <a:lnTo>
                    <a:pt x="1040765" y="1680591"/>
                  </a:lnTo>
                  <a:lnTo>
                    <a:pt x="1028065" y="1680718"/>
                  </a:lnTo>
                  <a:lnTo>
                    <a:pt x="1028192" y="1693418"/>
                  </a:lnTo>
                  <a:lnTo>
                    <a:pt x="1040892" y="1693291"/>
                  </a:lnTo>
                  <a:close/>
                </a:path>
                <a:path w="1841500" h="3474720">
                  <a:moveTo>
                    <a:pt x="1045464" y="1433703"/>
                  </a:moveTo>
                  <a:lnTo>
                    <a:pt x="1044143" y="1433703"/>
                  </a:lnTo>
                  <a:lnTo>
                    <a:pt x="1042377" y="1425219"/>
                  </a:lnTo>
                  <a:lnTo>
                    <a:pt x="1034161" y="1413116"/>
                  </a:lnTo>
                  <a:lnTo>
                    <a:pt x="1022032" y="1405001"/>
                  </a:lnTo>
                  <a:lnTo>
                    <a:pt x="1007237" y="1402080"/>
                  </a:lnTo>
                  <a:lnTo>
                    <a:pt x="992390" y="1405166"/>
                  </a:lnTo>
                  <a:lnTo>
                    <a:pt x="980287" y="1413383"/>
                  </a:lnTo>
                  <a:lnTo>
                    <a:pt x="972172" y="1425511"/>
                  </a:lnTo>
                  <a:lnTo>
                    <a:pt x="969264" y="1440307"/>
                  </a:lnTo>
                  <a:lnTo>
                    <a:pt x="972337" y="1455153"/>
                  </a:lnTo>
                  <a:lnTo>
                    <a:pt x="980567" y="1467256"/>
                  </a:lnTo>
                  <a:lnTo>
                    <a:pt x="992695" y="1475371"/>
                  </a:lnTo>
                  <a:lnTo>
                    <a:pt x="1007491" y="1478280"/>
                  </a:lnTo>
                  <a:lnTo>
                    <a:pt x="1022324" y="1475219"/>
                  </a:lnTo>
                  <a:lnTo>
                    <a:pt x="1034427" y="1467027"/>
                  </a:lnTo>
                  <a:lnTo>
                    <a:pt x="1042543" y="1454912"/>
                  </a:lnTo>
                  <a:lnTo>
                    <a:pt x="1044181" y="1446530"/>
                  </a:lnTo>
                  <a:lnTo>
                    <a:pt x="1044206" y="1446403"/>
                  </a:lnTo>
                  <a:lnTo>
                    <a:pt x="1045464" y="1446403"/>
                  </a:lnTo>
                  <a:lnTo>
                    <a:pt x="1045464" y="1440053"/>
                  </a:lnTo>
                  <a:lnTo>
                    <a:pt x="1045464" y="1433703"/>
                  </a:lnTo>
                  <a:close/>
                </a:path>
                <a:path w="1841500" h="3474720">
                  <a:moveTo>
                    <a:pt x="1045464" y="1216914"/>
                  </a:moveTo>
                  <a:lnTo>
                    <a:pt x="1044130" y="1216939"/>
                  </a:lnTo>
                  <a:lnTo>
                    <a:pt x="1042352" y="1208443"/>
                  </a:lnTo>
                  <a:lnTo>
                    <a:pt x="1034097" y="1196390"/>
                  </a:lnTo>
                  <a:lnTo>
                    <a:pt x="1021918" y="1188313"/>
                  </a:lnTo>
                  <a:lnTo>
                    <a:pt x="1007110" y="1185418"/>
                  </a:lnTo>
                  <a:lnTo>
                    <a:pt x="992276" y="1188580"/>
                  </a:lnTo>
                  <a:lnTo>
                    <a:pt x="980224" y="1196848"/>
                  </a:lnTo>
                  <a:lnTo>
                    <a:pt x="972146" y="1209040"/>
                  </a:lnTo>
                  <a:lnTo>
                    <a:pt x="969264" y="1223899"/>
                  </a:lnTo>
                  <a:lnTo>
                    <a:pt x="972362" y="1238669"/>
                  </a:lnTo>
                  <a:lnTo>
                    <a:pt x="980630" y="1250721"/>
                  </a:lnTo>
                  <a:lnTo>
                    <a:pt x="992797" y="1258785"/>
                  </a:lnTo>
                  <a:lnTo>
                    <a:pt x="1007618" y="1261618"/>
                  </a:lnTo>
                  <a:lnTo>
                    <a:pt x="1022438" y="1258544"/>
                  </a:lnTo>
                  <a:lnTo>
                    <a:pt x="1034491" y="1250302"/>
                  </a:lnTo>
                  <a:lnTo>
                    <a:pt x="1042568" y="1238135"/>
                  </a:lnTo>
                  <a:lnTo>
                    <a:pt x="1044168" y="1229868"/>
                  </a:lnTo>
                  <a:lnTo>
                    <a:pt x="1044194" y="1229741"/>
                  </a:lnTo>
                  <a:lnTo>
                    <a:pt x="1032764" y="1229741"/>
                  </a:lnTo>
                  <a:lnTo>
                    <a:pt x="1044219" y="1229614"/>
                  </a:lnTo>
                  <a:lnTo>
                    <a:pt x="1045464" y="1229614"/>
                  </a:lnTo>
                  <a:lnTo>
                    <a:pt x="1045464" y="1223264"/>
                  </a:lnTo>
                  <a:lnTo>
                    <a:pt x="1045464" y="1216914"/>
                  </a:lnTo>
                  <a:close/>
                </a:path>
                <a:path w="1841500" h="3474720">
                  <a:moveTo>
                    <a:pt x="1066292" y="1693037"/>
                  </a:moveTo>
                  <a:lnTo>
                    <a:pt x="1066165" y="1680337"/>
                  </a:lnTo>
                  <a:lnTo>
                    <a:pt x="1053465" y="1680464"/>
                  </a:lnTo>
                  <a:lnTo>
                    <a:pt x="1053592" y="1693164"/>
                  </a:lnTo>
                  <a:lnTo>
                    <a:pt x="1066292" y="1693037"/>
                  </a:lnTo>
                  <a:close/>
                </a:path>
                <a:path w="1841500" h="3474720">
                  <a:moveTo>
                    <a:pt x="1070864" y="1433576"/>
                  </a:moveTo>
                  <a:lnTo>
                    <a:pt x="1058164" y="1433703"/>
                  </a:lnTo>
                  <a:lnTo>
                    <a:pt x="1058164" y="1446403"/>
                  </a:lnTo>
                  <a:lnTo>
                    <a:pt x="1070864" y="1446276"/>
                  </a:lnTo>
                  <a:lnTo>
                    <a:pt x="1070864" y="1433576"/>
                  </a:lnTo>
                  <a:close/>
                </a:path>
                <a:path w="1841500" h="3474720">
                  <a:moveTo>
                    <a:pt x="1070864" y="1216660"/>
                  </a:moveTo>
                  <a:lnTo>
                    <a:pt x="1058164" y="1216787"/>
                  </a:lnTo>
                  <a:lnTo>
                    <a:pt x="1058164" y="1229487"/>
                  </a:lnTo>
                  <a:lnTo>
                    <a:pt x="1070864" y="1229360"/>
                  </a:lnTo>
                  <a:lnTo>
                    <a:pt x="1070864" y="1216660"/>
                  </a:lnTo>
                  <a:close/>
                </a:path>
                <a:path w="1841500" h="3474720">
                  <a:moveTo>
                    <a:pt x="1091692" y="1692783"/>
                  </a:moveTo>
                  <a:lnTo>
                    <a:pt x="1091565" y="1680083"/>
                  </a:lnTo>
                  <a:lnTo>
                    <a:pt x="1078865" y="1680210"/>
                  </a:lnTo>
                  <a:lnTo>
                    <a:pt x="1078992" y="1692910"/>
                  </a:lnTo>
                  <a:lnTo>
                    <a:pt x="1091692" y="1692783"/>
                  </a:lnTo>
                  <a:close/>
                </a:path>
                <a:path w="1841500" h="3474720">
                  <a:moveTo>
                    <a:pt x="1096264" y="1433449"/>
                  </a:moveTo>
                  <a:lnTo>
                    <a:pt x="1083564" y="1433576"/>
                  </a:lnTo>
                  <a:lnTo>
                    <a:pt x="1083564" y="1446276"/>
                  </a:lnTo>
                  <a:lnTo>
                    <a:pt x="1096264" y="1446149"/>
                  </a:lnTo>
                  <a:lnTo>
                    <a:pt x="1096264" y="1433449"/>
                  </a:lnTo>
                  <a:close/>
                </a:path>
                <a:path w="1841500" h="3474720">
                  <a:moveTo>
                    <a:pt x="1096264" y="1216533"/>
                  </a:moveTo>
                  <a:lnTo>
                    <a:pt x="1083564" y="1216660"/>
                  </a:lnTo>
                  <a:lnTo>
                    <a:pt x="1083564" y="1229360"/>
                  </a:lnTo>
                  <a:lnTo>
                    <a:pt x="1096264" y="1229233"/>
                  </a:lnTo>
                  <a:lnTo>
                    <a:pt x="1096264" y="1216533"/>
                  </a:lnTo>
                  <a:close/>
                </a:path>
                <a:path w="1841500" h="3474720">
                  <a:moveTo>
                    <a:pt x="1100328" y="32131"/>
                  </a:moveTo>
                  <a:lnTo>
                    <a:pt x="1099045" y="32131"/>
                  </a:lnTo>
                  <a:lnTo>
                    <a:pt x="1097330" y="23634"/>
                  </a:lnTo>
                  <a:lnTo>
                    <a:pt x="1089177" y="11531"/>
                  </a:lnTo>
                  <a:lnTo>
                    <a:pt x="1077074" y="3378"/>
                  </a:lnTo>
                  <a:lnTo>
                    <a:pt x="1062228" y="381"/>
                  </a:lnTo>
                  <a:lnTo>
                    <a:pt x="1047369" y="3390"/>
                  </a:lnTo>
                  <a:lnTo>
                    <a:pt x="1035265" y="11582"/>
                  </a:lnTo>
                  <a:lnTo>
                    <a:pt x="1027112" y="23698"/>
                  </a:lnTo>
                  <a:lnTo>
                    <a:pt x="1024128" y="38481"/>
                  </a:lnTo>
                  <a:lnTo>
                    <a:pt x="1027112" y="53340"/>
                  </a:lnTo>
                  <a:lnTo>
                    <a:pt x="1035265" y="65443"/>
                  </a:lnTo>
                  <a:lnTo>
                    <a:pt x="1047369" y="73596"/>
                  </a:lnTo>
                  <a:lnTo>
                    <a:pt x="1062228" y="76581"/>
                  </a:lnTo>
                  <a:lnTo>
                    <a:pt x="1077074" y="73596"/>
                  </a:lnTo>
                  <a:lnTo>
                    <a:pt x="1089177" y="65443"/>
                  </a:lnTo>
                  <a:lnTo>
                    <a:pt x="1097330" y="53340"/>
                  </a:lnTo>
                  <a:lnTo>
                    <a:pt x="1099045" y="44831"/>
                  </a:lnTo>
                  <a:lnTo>
                    <a:pt x="1100328" y="44831"/>
                  </a:lnTo>
                  <a:lnTo>
                    <a:pt x="1100328" y="38481"/>
                  </a:lnTo>
                  <a:lnTo>
                    <a:pt x="1100328" y="32131"/>
                  </a:lnTo>
                  <a:close/>
                </a:path>
                <a:path w="1841500" h="3474720">
                  <a:moveTo>
                    <a:pt x="1117092" y="1692529"/>
                  </a:moveTo>
                  <a:lnTo>
                    <a:pt x="1116965" y="1679829"/>
                  </a:lnTo>
                  <a:lnTo>
                    <a:pt x="1104265" y="1679956"/>
                  </a:lnTo>
                  <a:lnTo>
                    <a:pt x="1104392" y="1692656"/>
                  </a:lnTo>
                  <a:lnTo>
                    <a:pt x="1117092" y="1692529"/>
                  </a:lnTo>
                  <a:close/>
                </a:path>
                <a:path w="1841500" h="3474720">
                  <a:moveTo>
                    <a:pt x="1121664" y="1433449"/>
                  </a:moveTo>
                  <a:lnTo>
                    <a:pt x="1108964" y="1433449"/>
                  </a:lnTo>
                  <a:lnTo>
                    <a:pt x="1108964" y="1446149"/>
                  </a:lnTo>
                  <a:lnTo>
                    <a:pt x="1121664" y="1446149"/>
                  </a:lnTo>
                  <a:lnTo>
                    <a:pt x="1121664" y="1433449"/>
                  </a:lnTo>
                  <a:close/>
                </a:path>
                <a:path w="1841500" h="3474720">
                  <a:moveTo>
                    <a:pt x="1121664" y="1216279"/>
                  </a:moveTo>
                  <a:lnTo>
                    <a:pt x="1108964" y="1216406"/>
                  </a:lnTo>
                  <a:lnTo>
                    <a:pt x="1108964" y="1229106"/>
                  </a:lnTo>
                  <a:lnTo>
                    <a:pt x="1121664" y="1228979"/>
                  </a:lnTo>
                  <a:lnTo>
                    <a:pt x="1121664" y="1216279"/>
                  </a:lnTo>
                  <a:close/>
                </a:path>
                <a:path w="1841500" h="3474720">
                  <a:moveTo>
                    <a:pt x="1125728" y="32131"/>
                  </a:moveTo>
                  <a:lnTo>
                    <a:pt x="1113028" y="32131"/>
                  </a:lnTo>
                  <a:lnTo>
                    <a:pt x="1113028" y="44831"/>
                  </a:lnTo>
                  <a:lnTo>
                    <a:pt x="1125728" y="44831"/>
                  </a:lnTo>
                  <a:lnTo>
                    <a:pt x="1125728" y="32131"/>
                  </a:lnTo>
                  <a:close/>
                </a:path>
                <a:path w="1841500" h="3474720">
                  <a:moveTo>
                    <a:pt x="1142492" y="1692275"/>
                  </a:moveTo>
                  <a:lnTo>
                    <a:pt x="1142365" y="1679575"/>
                  </a:lnTo>
                  <a:lnTo>
                    <a:pt x="1129665" y="1679702"/>
                  </a:lnTo>
                  <a:lnTo>
                    <a:pt x="1129792" y="1692402"/>
                  </a:lnTo>
                  <a:lnTo>
                    <a:pt x="1142492" y="1692275"/>
                  </a:lnTo>
                  <a:close/>
                </a:path>
                <a:path w="1841500" h="3474720">
                  <a:moveTo>
                    <a:pt x="1147064" y="1433322"/>
                  </a:moveTo>
                  <a:lnTo>
                    <a:pt x="1134364" y="1433322"/>
                  </a:lnTo>
                  <a:lnTo>
                    <a:pt x="1134364" y="1446022"/>
                  </a:lnTo>
                  <a:lnTo>
                    <a:pt x="1147064" y="1446022"/>
                  </a:lnTo>
                  <a:lnTo>
                    <a:pt x="1147064" y="1433322"/>
                  </a:lnTo>
                  <a:close/>
                </a:path>
                <a:path w="1841500" h="3474720">
                  <a:moveTo>
                    <a:pt x="1147064" y="1216152"/>
                  </a:moveTo>
                  <a:lnTo>
                    <a:pt x="1134364" y="1216279"/>
                  </a:lnTo>
                  <a:lnTo>
                    <a:pt x="1134364" y="1228979"/>
                  </a:lnTo>
                  <a:lnTo>
                    <a:pt x="1147064" y="1228852"/>
                  </a:lnTo>
                  <a:lnTo>
                    <a:pt x="1147064" y="1216152"/>
                  </a:lnTo>
                  <a:close/>
                </a:path>
                <a:path w="1841500" h="3474720">
                  <a:moveTo>
                    <a:pt x="1151128" y="32131"/>
                  </a:moveTo>
                  <a:lnTo>
                    <a:pt x="1138428" y="32131"/>
                  </a:lnTo>
                  <a:lnTo>
                    <a:pt x="1138428" y="44831"/>
                  </a:lnTo>
                  <a:lnTo>
                    <a:pt x="1151128" y="44831"/>
                  </a:lnTo>
                  <a:lnTo>
                    <a:pt x="1151128" y="32131"/>
                  </a:lnTo>
                  <a:close/>
                </a:path>
                <a:path w="1841500" h="3474720">
                  <a:moveTo>
                    <a:pt x="1167892" y="1692021"/>
                  </a:moveTo>
                  <a:lnTo>
                    <a:pt x="1167765" y="1679321"/>
                  </a:lnTo>
                  <a:lnTo>
                    <a:pt x="1155065" y="1679448"/>
                  </a:lnTo>
                  <a:lnTo>
                    <a:pt x="1155192" y="1692148"/>
                  </a:lnTo>
                  <a:lnTo>
                    <a:pt x="1167892" y="1692021"/>
                  </a:lnTo>
                  <a:close/>
                </a:path>
                <a:path w="1841500" h="3474720">
                  <a:moveTo>
                    <a:pt x="1172464" y="1433195"/>
                  </a:moveTo>
                  <a:lnTo>
                    <a:pt x="1159764" y="1433195"/>
                  </a:lnTo>
                  <a:lnTo>
                    <a:pt x="1159764" y="1445895"/>
                  </a:lnTo>
                  <a:lnTo>
                    <a:pt x="1172464" y="1445895"/>
                  </a:lnTo>
                  <a:lnTo>
                    <a:pt x="1172464" y="1433195"/>
                  </a:lnTo>
                  <a:close/>
                </a:path>
                <a:path w="1841500" h="3474720">
                  <a:moveTo>
                    <a:pt x="1172464" y="1215898"/>
                  </a:moveTo>
                  <a:lnTo>
                    <a:pt x="1159764" y="1216025"/>
                  </a:lnTo>
                  <a:lnTo>
                    <a:pt x="1159764" y="1228725"/>
                  </a:lnTo>
                  <a:lnTo>
                    <a:pt x="1172464" y="1228598"/>
                  </a:lnTo>
                  <a:lnTo>
                    <a:pt x="1172464" y="1215898"/>
                  </a:lnTo>
                  <a:close/>
                </a:path>
                <a:path w="1841500" h="3474720">
                  <a:moveTo>
                    <a:pt x="1176528" y="32131"/>
                  </a:moveTo>
                  <a:lnTo>
                    <a:pt x="1163828" y="32131"/>
                  </a:lnTo>
                  <a:lnTo>
                    <a:pt x="1163828" y="44831"/>
                  </a:lnTo>
                  <a:lnTo>
                    <a:pt x="1176528" y="44831"/>
                  </a:lnTo>
                  <a:lnTo>
                    <a:pt x="1176528" y="32131"/>
                  </a:lnTo>
                  <a:close/>
                </a:path>
                <a:path w="1841500" h="3474720">
                  <a:moveTo>
                    <a:pt x="1193292" y="1691767"/>
                  </a:moveTo>
                  <a:lnTo>
                    <a:pt x="1193165" y="1679067"/>
                  </a:lnTo>
                  <a:lnTo>
                    <a:pt x="1180465" y="1679194"/>
                  </a:lnTo>
                  <a:lnTo>
                    <a:pt x="1180592" y="1691894"/>
                  </a:lnTo>
                  <a:lnTo>
                    <a:pt x="1193292" y="1691767"/>
                  </a:lnTo>
                  <a:close/>
                </a:path>
                <a:path w="1841500" h="3474720">
                  <a:moveTo>
                    <a:pt x="1197864" y="1433068"/>
                  </a:moveTo>
                  <a:lnTo>
                    <a:pt x="1185164" y="1433195"/>
                  </a:lnTo>
                  <a:lnTo>
                    <a:pt x="1185164" y="1445895"/>
                  </a:lnTo>
                  <a:lnTo>
                    <a:pt x="1197864" y="1445768"/>
                  </a:lnTo>
                  <a:lnTo>
                    <a:pt x="1197864" y="1433068"/>
                  </a:lnTo>
                  <a:close/>
                </a:path>
                <a:path w="1841500" h="3474720">
                  <a:moveTo>
                    <a:pt x="1197864" y="1215771"/>
                  </a:moveTo>
                  <a:lnTo>
                    <a:pt x="1185164" y="1215771"/>
                  </a:lnTo>
                  <a:lnTo>
                    <a:pt x="1185164" y="1228471"/>
                  </a:lnTo>
                  <a:lnTo>
                    <a:pt x="1197864" y="1228471"/>
                  </a:lnTo>
                  <a:lnTo>
                    <a:pt x="1197864" y="1215771"/>
                  </a:lnTo>
                  <a:close/>
                </a:path>
                <a:path w="1841500" h="3474720">
                  <a:moveTo>
                    <a:pt x="1201928" y="32131"/>
                  </a:moveTo>
                  <a:lnTo>
                    <a:pt x="1189228" y="32131"/>
                  </a:lnTo>
                  <a:lnTo>
                    <a:pt x="1189228" y="44831"/>
                  </a:lnTo>
                  <a:lnTo>
                    <a:pt x="1201928" y="44831"/>
                  </a:lnTo>
                  <a:lnTo>
                    <a:pt x="1201928" y="32131"/>
                  </a:lnTo>
                  <a:close/>
                </a:path>
                <a:path w="1841500" h="3474720">
                  <a:moveTo>
                    <a:pt x="1218692" y="1691513"/>
                  </a:moveTo>
                  <a:lnTo>
                    <a:pt x="1218565" y="1678813"/>
                  </a:lnTo>
                  <a:lnTo>
                    <a:pt x="1205865" y="1678940"/>
                  </a:lnTo>
                  <a:lnTo>
                    <a:pt x="1205992" y="1691640"/>
                  </a:lnTo>
                  <a:lnTo>
                    <a:pt x="1218692" y="1691513"/>
                  </a:lnTo>
                  <a:close/>
                </a:path>
                <a:path w="1841500" h="3474720">
                  <a:moveTo>
                    <a:pt x="1223264" y="1432941"/>
                  </a:moveTo>
                  <a:lnTo>
                    <a:pt x="1210564" y="1433068"/>
                  </a:lnTo>
                  <a:lnTo>
                    <a:pt x="1210564" y="1445768"/>
                  </a:lnTo>
                  <a:lnTo>
                    <a:pt x="1223264" y="1445641"/>
                  </a:lnTo>
                  <a:lnTo>
                    <a:pt x="1223264" y="1432941"/>
                  </a:lnTo>
                  <a:close/>
                </a:path>
                <a:path w="1841500" h="3474720">
                  <a:moveTo>
                    <a:pt x="1223264" y="1215517"/>
                  </a:moveTo>
                  <a:lnTo>
                    <a:pt x="1210564" y="1215644"/>
                  </a:lnTo>
                  <a:lnTo>
                    <a:pt x="1210564" y="1228344"/>
                  </a:lnTo>
                  <a:lnTo>
                    <a:pt x="1223264" y="1228217"/>
                  </a:lnTo>
                  <a:lnTo>
                    <a:pt x="1223264" y="1215517"/>
                  </a:lnTo>
                  <a:close/>
                </a:path>
                <a:path w="1841500" h="3474720">
                  <a:moveTo>
                    <a:pt x="1227328" y="32131"/>
                  </a:moveTo>
                  <a:lnTo>
                    <a:pt x="1214628" y="32131"/>
                  </a:lnTo>
                  <a:lnTo>
                    <a:pt x="1214628" y="44831"/>
                  </a:lnTo>
                  <a:lnTo>
                    <a:pt x="1227328" y="44831"/>
                  </a:lnTo>
                  <a:lnTo>
                    <a:pt x="1227328" y="32131"/>
                  </a:lnTo>
                  <a:close/>
                </a:path>
                <a:path w="1841500" h="3474720">
                  <a:moveTo>
                    <a:pt x="1244092" y="1691259"/>
                  </a:moveTo>
                  <a:lnTo>
                    <a:pt x="1243965" y="1678559"/>
                  </a:lnTo>
                  <a:lnTo>
                    <a:pt x="1231265" y="1678686"/>
                  </a:lnTo>
                  <a:lnTo>
                    <a:pt x="1231392" y="1691386"/>
                  </a:lnTo>
                  <a:lnTo>
                    <a:pt x="1244092" y="1691259"/>
                  </a:lnTo>
                  <a:close/>
                </a:path>
                <a:path w="1841500" h="3474720">
                  <a:moveTo>
                    <a:pt x="1248664" y="1432814"/>
                  </a:moveTo>
                  <a:lnTo>
                    <a:pt x="1235964" y="1432941"/>
                  </a:lnTo>
                  <a:lnTo>
                    <a:pt x="1235964" y="1445641"/>
                  </a:lnTo>
                  <a:lnTo>
                    <a:pt x="1248664" y="1445514"/>
                  </a:lnTo>
                  <a:lnTo>
                    <a:pt x="1248664" y="1432814"/>
                  </a:lnTo>
                  <a:close/>
                </a:path>
                <a:path w="1841500" h="3474720">
                  <a:moveTo>
                    <a:pt x="1248664" y="1215390"/>
                  </a:moveTo>
                  <a:lnTo>
                    <a:pt x="1235964" y="1215390"/>
                  </a:lnTo>
                  <a:lnTo>
                    <a:pt x="1235964" y="1228090"/>
                  </a:lnTo>
                  <a:lnTo>
                    <a:pt x="1248664" y="1228090"/>
                  </a:lnTo>
                  <a:lnTo>
                    <a:pt x="1248664" y="1215390"/>
                  </a:lnTo>
                  <a:close/>
                </a:path>
                <a:path w="1841500" h="3474720">
                  <a:moveTo>
                    <a:pt x="1252728" y="32004"/>
                  </a:moveTo>
                  <a:lnTo>
                    <a:pt x="1240028" y="32004"/>
                  </a:lnTo>
                  <a:lnTo>
                    <a:pt x="1240028" y="44704"/>
                  </a:lnTo>
                  <a:lnTo>
                    <a:pt x="1252728" y="44704"/>
                  </a:lnTo>
                  <a:lnTo>
                    <a:pt x="1252728" y="32004"/>
                  </a:lnTo>
                  <a:close/>
                </a:path>
                <a:path w="1841500" h="3474720">
                  <a:moveTo>
                    <a:pt x="1269492" y="1691005"/>
                  </a:moveTo>
                  <a:lnTo>
                    <a:pt x="1269365" y="1678305"/>
                  </a:lnTo>
                  <a:lnTo>
                    <a:pt x="1256665" y="1678432"/>
                  </a:lnTo>
                  <a:lnTo>
                    <a:pt x="1256792" y="1691132"/>
                  </a:lnTo>
                  <a:lnTo>
                    <a:pt x="1269492" y="1691005"/>
                  </a:lnTo>
                  <a:close/>
                </a:path>
                <a:path w="1841500" h="3474720">
                  <a:moveTo>
                    <a:pt x="1274064" y="1432814"/>
                  </a:moveTo>
                  <a:lnTo>
                    <a:pt x="1261364" y="1432814"/>
                  </a:lnTo>
                  <a:lnTo>
                    <a:pt x="1261364" y="1445514"/>
                  </a:lnTo>
                  <a:lnTo>
                    <a:pt x="1274064" y="1445514"/>
                  </a:lnTo>
                  <a:lnTo>
                    <a:pt x="1274064" y="1432814"/>
                  </a:lnTo>
                  <a:close/>
                </a:path>
                <a:path w="1841500" h="3474720">
                  <a:moveTo>
                    <a:pt x="1274064" y="1215136"/>
                  </a:moveTo>
                  <a:lnTo>
                    <a:pt x="1261364" y="1215263"/>
                  </a:lnTo>
                  <a:lnTo>
                    <a:pt x="1261364" y="1227963"/>
                  </a:lnTo>
                  <a:lnTo>
                    <a:pt x="1274064" y="1227836"/>
                  </a:lnTo>
                  <a:lnTo>
                    <a:pt x="1274064" y="1215136"/>
                  </a:lnTo>
                  <a:close/>
                </a:path>
                <a:path w="1841500" h="3474720">
                  <a:moveTo>
                    <a:pt x="1278128" y="32004"/>
                  </a:moveTo>
                  <a:lnTo>
                    <a:pt x="1265428" y="32004"/>
                  </a:lnTo>
                  <a:lnTo>
                    <a:pt x="1265428" y="44704"/>
                  </a:lnTo>
                  <a:lnTo>
                    <a:pt x="1278128" y="44704"/>
                  </a:lnTo>
                  <a:lnTo>
                    <a:pt x="1278128" y="32004"/>
                  </a:lnTo>
                  <a:close/>
                </a:path>
                <a:path w="1841500" h="3474720">
                  <a:moveTo>
                    <a:pt x="1294892" y="1690751"/>
                  </a:moveTo>
                  <a:lnTo>
                    <a:pt x="1294765" y="1678051"/>
                  </a:lnTo>
                  <a:lnTo>
                    <a:pt x="1282065" y="1678178"/>
                  </a:lnTo>
                  <a:lnTo>
                    <a:pt x="1282192" y="1690878"/>
                  </a:lnTo>
                  <a:lnTo>
                    <a:pt x="1294892" y="1690751"/>
                  </a:lnTo>
                  <a:close/>
                </a:path>
                <a:path w="1841500" h="3474720">
                  <a:moveTo>
                    <a:pt x="1299464" y="1432687"/>
                  </a:moveTo>
                  <a:lnTo>
                    <a:pt x="1286764" y="1432687"/>
                  </a:lnTo>
                  <a:lnTo>
                    <a:pt x="1286764" y="1445387"/>
                  </a:lnTo>
                  <a:lnTo>
                    <a:pt x="1299464" y="1445387"/>
                  </a:lnTo>
                  <a:lnTo>
                    <a:pt x="1299464" y="1432687"/>
                  </a:lnTo>
                  <a:close/>
                </a:path>
                <a:path w="1841500" h="3474720">
                  <a:moveTo>
                    <a:pt x="1299464" y="1215009"/>
                  </a:moveTo>
                  <a:lnTo>
                    <a:pt x="1286764" y="1215009"/>
                  </a:lnTo>
                  <a:lnTo>
                    <a:pt x="1286764" y="1227709"/>
                  </a:lnTo>
                  <a:lnTo>
                    <a:pt x="1299464" y="1227709"/>
                  </a:lnTo>
                  <a:lnTo>
                    <a:pt x="1299464" y="1215009"/>
                  </a:lnTo>
                  <a:close/>
                </a:path>
                <a:path w="1841500" h="3474720">
                  <a:moveTo>
                    <a:pt x="1303528" y="32004"/>
                  </a:moveTo>
                  <a:lnTo>
                    <a:pt x="1290828" y="32004"/>
                  </a:lnTo>
                  <a:lnTo>
                    <a:pt x="1290828" y="44704"/>
                  </a:lnTo>
                  <a:lnTo>
                    <a:pt x="1303528" y="44704"/>
                  </a:lnTo>
                  <a:lnTo>
                    <a:pt x="1303528" y="32004"/>
                  </a:lnTo>
                  <a:close/>
                </a:path>
                <a:path w="1841500" h="3474720">
                  <a:moveTo>
                    <a:pt x="1320292" y="1690497"/>
                  </a:moveTo>
                  <a:lnTo>
                    <a:pt x="1320165" y="1677797"/>
                  </a:lnTo>
                  <a:lnTo>
                    <a:pt x="1307465" y="1677924"/>
                  </a:lnTo>
                  <a:lnTo>
                    <a:pt x="1307592" y="1690624"/>
                  </a:lnTo>
                  <a:lnTo>
                    <a:pt x="1320292" y="1690497"/>
                  </a:lnTo>
                  <a:close/>
                </a:path>
                <a:path w="1841500" h="3474720">
                  <a:moveTo>
                    <a:pt x="1324864" y="1432560"/>
                  </a:moveTo>
                  <a:lnTo>
                    <a:pt x="1312164" y="1432560"/>
                  </a:lnTo>
                  <a:lnTo>
                    <a:pt x="1312164" y="1445260"/>
                  </a:lnTo>
                  <a:lnTo>
                    <a:pt x="1324864" y="1445260"/>
                  </a:lnTo>
                  <a:lnTo>
                    <a:pt x="1324864" y="1432560"/>
                  </a:lnTo>
                  <a:close/>
                </a:path>
                <a:path w="1841500" h="3474720">
                  <a:moveTo>
                    <a:pt x="1324864" y="1214755"/>
                  </a:moveTo>
                  <a:lnTo>
                    <a:pt x="1312164" y="1214882"/>
                  </a:lnTo>
                  <a:lnTo>
                    <a:pt x="1312164" y="1227582"/>
                  </a:lnTo>
                  <a:lnTo>
                    <a:pt x="1324864" y="1227455"/>
                  </a:lnTo>
                  <a:lnTo>
                    <a:pt x="1324864" y="1214755"/>
                  </a:lnTo>
                  <a:close/>
                </a:path>
                <a:path w="1841500" h="3474720">
                  <a:moveTo>
                    <a:pt x="1328928" y="32004"/>
                  </a:moveTo>
                  <a:lnTo>
                    <a:pt x="1316228" y="32004"/>
                  </a:lnTo>
                  <a:lnTo>
                    <a:pt x="1316228" y="44704"/>
                  </a:lnTo>
                  <a:lnTo>
                    <a:pt x="1328928" y="44704"/>
                  </a:lnTo>
                  <a:lnTo>
                    <a:pt x="1328928" y="32004"/>
                  </a:lnTo>
                  <a:close/>
                </a:path>
                <a:path w="1841500" h="3474720">
                  <a:moveTo>
                    <a:pt x="1345692" y="1690243"/>
                  </a:moveTo>
                  <a:lnTo>
                    <a:pt x="1345565" y="1677543"/>
                  </a:lnTo>
                  <a:lnTo>
                    <a:pt x="1332865" y="1677670"/>
                  </a:lnTo>
                  <a:lnTo>
                    <a:pt x="1332992" y="1690370"/>
                  </a:lnTo>
                  <a:lnTo>
                    <a:pt x="1345692" y="1690243"/>
                  </a:lnTo>
                  <a:close/>
                </a:path>
                <a:path w="1841500" h="3474720">
                  <a:moveTo>
                    <a:pt x="1350264" y="1432433"/>
                  </a:moveTo>
                  <a:lnTo>
                    <a:pt x="1337564" y="1432560"/>
                  </a:lnTo>
                  <a:lnTo>
                    <a:pt x="1337564" y="1445260"/>
                  </a:lnTo>
                  <a:lnTo>
                    <a:pt x="1350264" y="1445133"/>
                  </a:lnTo>
                  <a:lnTo>
                    <a:pt x="1350264" y="1432433"/>
                  </a:lnTo>
                  <a:close/>
                </a:path>
                <a:path w="1841500" h="3474720">
                  <a:moveTo>
                    <a:pt x="1350264" y="1214501"/>
                  </a:moveTo>
                  <a:lnTo>
                    <a:pt x="1337564" y="1214628"/>
                  </a:lnTo>
                  <a:lnTo>
                    <a:pt x="1337564" y="1227328"/>
                  </a:lnTo>
                  <a:lnTo>
                    <a:pt x="1350264" y="1227201"/>
                  </a:lnTo>
                  <a:lnTo>
                    <a:pt x="1350264" y="1214501"/>
                  </a:lnTo>
                  <a:close/>
                </a:path>
                <a:path w="1841500" h="3474720">
                  <a:moveTo>
                    <a:pt x="1354328" y="32004"/>
                  </a:moveTo>
                  <a:lnTo>
                    <a:pt x="1341628" y="32004"/>
                  </a:lnTo>
                  <a:lnTo>
                    <a:pt x="1341628" y="44704"/>
                  </a:lnTo>
                  <a:lnTo>
                    <a:pt x="1354328" y="44704"/>
                  </a:lnTo>
                  <a:lnTo>
                    <a:pt x="1354328" y="32004"/>
                  </a:lnTo>
                  <a:close/>
                </a:path>
                <a:path w="1841500" h="3474720">
                  <a:moveTo>
                    <a:pt x="1371092" y="1689989"/>
                  </a:moveTo>
                  <a:lnTo>
                    <a:pt x="1370965" y="1677289"/>
                  </a:lnTo>
                  <a:lnTo>
                    <a:pt x="1358265" y="1677416"/>
                  </a:lnTo>
                  <a:lnTo>
                    <a:pt x="1358392" y="1690116"/>
                  </a:lnTo>
                  <a:lnTo>
                    <a:pt x="1371092" y="1689989"/>
                  </a:lnTo>
                  <a:close/>
                </a:path>
                <a:path w="1841500" h="3474720">
                  <a:moveTo>
                    <a:pt x="1375664" y="1432306"/>
                  </a:moveTo>
                  <a:lnTo>
                    <a:pt x="1362964" y="1432433"/>
                  </a:lnTo>
                  <a:lnTo>
                    <a:pt x="1362964" y="1445133"/>
                  </a:lnTo>
                  <a:lnTo>
                    <a:pt x="1375664" y="1445006"/>
                  </a:lnTo>
                  <a:lnTo>
                    <a:pt x="1375664" y="1432306"/>
                  </a:lnTo>
                  <a:close/>
                </a:path>
                <a:path w="1841500" h="3474720">
                  <a:moveTo>
                    <a:pt x="1375664" y="1214374"/>
                  </a:moveTo>
                  <a:lnTo>
                    <a:pt x="1362964" y="1214501"/>
                  </a:lnTo>
                  <a:lnTo>
                    <a:pt x="1362964" y="1227201"/>
                  </a:lnTo>
                  <a:lnTo>
                    <a:pt x="1375664" y="1227074"/>
                  </a:lnTo>
                  <a:lnTo>
                    <a:pt x="1375664" y="1214374"/>
                  </a:lnTo>
                  <a:close/>
                </a:path>
                <a:path w="1841500" h="3474720">
                  <a:moveTo>
                    <a:pt x="1379728" y="32004"/>
                  </a:moveTo>
                  <a:lnTo>
                    <a:pt x="1367028" y="32004"/>
                  </a:lnTo>
                  <a:lnTo>
                    <a:pt x="1367028" y="44704"/>
                  </a:lnTo>
                  <a:lnTo>
                    <a:pt x="1379728" y="44704"/>
                  </a:lnTo>
                  <a:lnTo>
                    <a:pt x="1379728" y="32004"/>
                  </a:lnTo>
                  <a:close/>
                </a:path>
                <a:path w="1841500" h="3474720">
                  <a:moveTo>
                    <a:pt x="1396492" y="1689735"/>
                  </a:moveTo>
                  <a:lnTo>
                    <a:pt x="1396365" y="1677035"/>
                  </a:lnTo>
                  <a:lnTo>
                    <a:pt x="1383665" y="1677162"/>
                  </a:lnTo>
                  <a:lnTo>
                    <a:pt x="1383792" y="1689862"/>
                  </a:lnTo>
                  <a:lnTo>
                    <a:pt x="1396492" y="1689735"/>
                  </a:lnTo>
                  <a:close/>
                </a:path>
                <a:path w="1841500" h="3474720">
                  <a:moveTo>
                    <a:pt x="1401064" y="1432306"/>
                  </a:moveTo>
                  <a:lnTo>
                    <a:pt x="1388364" y="1432306"/>
                  </a:lnTo>
                  <a:lnTo>
                    <a:pt x="1388364" y="1445006"/>
                  </a:lnTo>
                  <a:lnTo>
                    <a:pt x="1401064" y="1445006"/>
                  </a:lnTo>
                  <a:lnTo>
                    <a:pt x="1401064" y="1432306"/>
                  </a:lnTo>
                  <a:close/>
                </a:path>
                <a:path w="1841500" h="3474720">
                  <a:moveTo>
                    <a:pt x="1401064" y="1214120"/>
                  </a:moveTo>
                  <a:lnTo>
                    <a:pt x="1388364" y="1214247"/>
                  </a:lnTo>
                  <a:lnTo>
                    <a:pt x="1388364" y="1226947"/>
                  </a:lnTo>
                  <a:lnTo>
                    <a:pt x="1401064" y="1226820"/>
                  </a:lnTo>
                  <a:lnTo>
                    <a:pt x="1401064" y="1214120"/>
                  </a:lnTo>
                  <a:close/>
                </a:path>
                <a:path w="1841500" h="3474720">
                  <a:moveTo>
                    <a:pt x="1405128" y="32004"/>
                  </a:moveTo>
                  <a:lnTo>
                    <a:pt x="1392428" y="32004"/>
                  </a:lnTo>
                  <a:lnTo>
                    <a:pt x="1392428" y="44704"/>
                  </a:lnTo>
                  <a:lnTo>
                    <a:pt x="1405128" y="44704"/>
                  </a:lnTo>
                  <a:lnTo>
                    <a:pt x="1405128" y="32004"/>
                  </a:lnTo>
                  <a:close/>
                </a:path>
                <a:path w="1841500" h="3474720">
                  <a:moveTo>
                    <a:pt x="1421892" y="1689481"/>
                  </a:moveTo>
                  <a:lnTo>
                    <a:pt x="1421765" y="1676781"/>
                  </a:lnTo>
                  <a:lnTo>
                    <a:pt x="1409065" y="1676908"/>
                  </a:lnTo>
                  <a:lnTo>
                    <a:pt x="1409192" y="1689608"/>
                  </a:lnTo>
                  <a:lnTo>
                    <a:pt x="1421892" y="1689481"/>
                  </a:lnTo>
                  <a:close/>
                </a:path>
                <a:path w="1841500" h="3474720">
                  <a:moveTo>
                    <a:pt x="1426464" y="1432179"/>
                  </a:moveTo>
                  <a:lnTo>
                    <a:pt x="1413764" y="1432179"/>
                  </a:lnTo>
                  <a:lnTo>
                    <a:pt x="1413764" y="1444879"/>
                  </a:lnTo>
                  <a:lnTo>
                    <a:pt x="1426464" y="1444879"/>
                  </a:lnTo>
                  <a:lnTo>
                    <a:pt x="1426464" y="1432179"/>
                  </a:lnTo>
                  <a:close/>
                </a:path>
                <a:path w="1841500" h="3474720">
                  <a:moveTo>
                    <a:pt x="1426464" y="1213993"/>
                  </a:moveTo>
                  <a:lnTo>
                    <a:pt x="1413764" y="1214120"/>
                  </a:lnTo>
                  <a:lnTo>
                    <a:pt x="1413764" y="1226820"/>
                  </a:lnTo>
                  <a:lnTo>
                    <a:pt x="1426464" y="1226693"/>
                  </a:lnTo>
                  <a:lnTo>
                    <a:pt x="1426464" y="1213993"/>
                  </a:lnTo>
                  <a:close/>
                </a:path>
                <a:path w="1841500" h="3474720">
                  <a:moveTo>
                    <a:pt x="1430528" y="32004"/>
                  </a:moveTo>
                  <a:lnTo>
                    <a:pt x="1417828" y="32004"/>
                  </a:lnTo>
                  <a:lnTo>
                    <a:pt x="1417828" y="44704"/>
                  </a:lnTo>
                  <a:lnTo>
                    <a:pt x="1430528" y="44704"/>
                  </a:lnTo>
                  <a:lnTo>
                    <a:pt x="1430528" y="32004"/>
                  </a:lnTo>
                  <a:close/>
                </a:path>
                <a:path w="1841500" h="3474720">
                  <a:moveTo>
                    <a:pt x="1447292" y="1689227"/>
                  </a:moveTo>
                  <a:lnTo>
                    <a:pt x="1447165" y="1676527"/>
                  </a:lnTo>
                  <a:lnTo>
                    <a:pt x="1434465" y="1676654"/>
                  </a:lnTo>
                  <a:lnTo>
                    <a:pt x="1434592" y="1689354"/>
                  </a:lnTo>
                  <a:lnTo>
                    <a:pt x="1447292" y="1689227"/>
                  </a:lnTo>
                  <a:close/>
                </a:path>
                <a:path w="1841500" h="3474720">
                  <a:moveTo>
                    <a:pt x="1451864" y="1432052"/>
                  </a:moveTo>
                  <a:lnTo>
                    <a:pt x="1439164" y="1432052"/>
                  </a:lnTo>
                  <a:lnTo>
                    <a:pt x="1439164" y="1444752"/>
                  </a:lnTo>
                  <a:lnTo>
                    <a:pt x="1451864" y="1444752"/>
                  </a:lnTo>
                  <a:lnTo>
                    <a:pt x="1451864" y="1432052"/>
                  </a:lnTo>
                  <a:close/>
                </a:path>
                <a:path w="1841500" h="3474720">
                  <a:moveTo>
                    <a:pt x="1451864" y="1226439"/>
                  </a:moveTo>
                  <a:lnTo>
                    <a:pt x="1451737" y="1213739"/>
                  </a:lnTo>
                  <a:lnTo>
                    <a:pt x="1439037" y="1213866"/>
                  </a:lnTo>
                  <a:lnTo>
                    <a:pt x="1439164" y="1226566"/>
                  </a:lnTo>
                  <a:lnTo>
                    <a:pt x="1451864" y="1226439"/>
                  </a:lnTo>
                  <a:close/>
                </a:path>
                <a:path w="1841500" h="3474720">
                  <a:moveTo>
                    <a:pt x="1455928" y="32004"/>
                  </a:moveTo>
                  <a:lnTo>
                    <a:pt x="1443228" y="32004"/>
                  </a:lnTo>
                  <a:lnTo>
                    <a:pt x="1443228" y="44704"/>
                  </a:lnTo>
                  <a:lnTo>
                    <a:pt x="1455928" y="44704"/>
                  </a:lnTo>
                  <a:lnTo>
                    <a:pt x="1455928" y="32004"/>
                  </a:lnTo>
                  <a:close/>
                </a:path>
                <a:path w="1841500" h="3474720">
                  <a:moveTo>
                    <a:pt x="1472692" y="1688973"/>
                  </a:moveTo>
                  <a:lnTo>
                    <a:pt x="1472565" y="1676273"/>
                  </a:lnTo>
                  <a:lnTo>
                    <a:pt x="1459865" y="1676400"/>
                  </a:lnTo>
                  <a:lnTo>
                    <a:pt x="1459992" y="1689100"/>
                  </a:lnTo>
                  <a:lnTo>
                    <a:pt x="1472692" y="1688973"/>
                  </a:lnTo>
                  <a:close/>
                </a:path>
                <a:path w="1841500" h="3474720">
                  <a:moveTo>
                    <a:pt x="1477264" y="1431925"/>
                  </a:moveTo>
                  <a:lnTo>
                    <a:pt x="1464564" y="1432052"/>
                  </a:lnTo>
                  <a:lnTo>
                    <a:pt x="1464564" y="1444752"/>
                  </a:lnTo>
                  <a:lnTo>
                    <a:pt x="1477264" y="1444625"/>
                  </a:lnTo>
                  <a:lnTo>
                    <a:pt x="1477264" y="1431925"/>
                  </a:lnTo>
                  <a:close/>
                </a:path>
                <a:path w="1841500" h="3474720">
                  <a:moveTo>
                    <a:pt x="1477264" y="1226312"/>
                  </a:moveTo>
                  <a:lnTo>
                    <a:pt x="1477137" y="1213612"/>
                  </a:lnTo>
                  <a:lnTo>
                    <a:pt x="1464437" y="1213739"/>
                  </a:lnTo>
                  <a:lnTo>
                    <a:pt x="1464564" y="1226439"/>
                  </a:lnTo>
                  <a:lnTo>
                    <a:pt x="1477264" y="1226312"/>
                  </a:lnTo>
                  <a:close/>
                </a:path>
                <a:path w="1841500" h="3474720">
                  <a:moveTo>
                    <a:pt x="1481328" y="31877"/>
                  </a:moveTo>
                  <a:lnTo>
                    <a:pt x="1468628" y="31877"/>
                  </a:lnTo>
                  <a:lnTo>
                    <a:pt x="1468628" y="44577"/>
                  </a:lnTo>
                  <a:lnTo>
                    <a:pt x="1481328" y="44577"/>
                  </a:lnTo>
                  <a:lnTo>
                    <a:pt x="1481328" y="31877"/>
                  </a:lnTo>
                  <a:close/>
                </a:path>
                <a:path w="1841500" h="3474720">
                  <a:moveTo>
                    <a:pt x="1498092" y="1688719"/>
                  </a:moveTo>
                  <a:lnTo>
                    <a:pt x="1497965" y="1676019"/>
                  </a:lnTo>
                  <a:lnTo>
                    <a:pt x="1485265" y="1676146"/>
                  </a:lnTo>
                  <a:lnTo>
                    <a:pt x="1485392" y="1688846"/>
                  </a:lnTo>
                  <a:lnTo>
                    <a:pt x="1498092" y="1688719"/>
                  </a:lnTo>
                  <a:close/>
                </a:path>
                <a:path w="1841500" h="3474720">
                  <a:moveTo>
                    <a:pt x="1502664" y="1431798"/>
                  </a:moveTo>
                  <a:lnTo>
                    <a:pt x="1489964" y="1431925"/>
                  </a:lnTo>
                  <a:lnTo>
                    <a:pt x="1489964" y="1444625"/>
                  </a:lnTo>
                  <a:lnTo>
                    <a:pt x="1502664" y="1444498"/>
                  </a:lnTo>
                  <a:lnTo>
                    <a:pt x="1502664" y="1431798"/>
                  </a:lnTo>
                  <a:close/>
                </a:path>
                <a:path w="1841500" h="3474720">
                  <a:moveTo>
                    <a:pt x="1502664" y="1226058"/>
                  </a:moveTo>
                  <a:lnTo>
                    <a:pt x="1502537" y="1213358"/>
                  </a:lnTo>
                  <a:lnTo>
                    <a:pt x="1489837" y="1213485"/>
                  </a:lnTo>
                  <a:lnTo>
                    <a:pt x="1489964" y="1226185"/>
                  </a:lnTo>
                  <a:lnTo>
                    <a:pt x="1502664" y="1226058"/>
                  </a:lnTo>
                  <a:close/>
                </a:path>
                <a:path w="1841500" h="3474720">
                  <a:moveTo>
                    <a:pt x="1506728" y="31877"/>
                  </a:moveTo>
                  <a:lnTo>
                    <a:pt x="1494028" y="31877"/>
                  </a:lnTo>
                  <a:lnTo>
                    <a:pt x="1494028" y="44577"/>
                  </a:lnTo>
                  <a:lnTo>
                    <a:pt x="1506728" y="44577"/>
                  </a:lnTo>
                  <a:lnTo>
                    <a:pt x="1506728" y="31877"/>
                  </a:lnTo>
                  <a:close/>
                </a:path>
                <a:path w="1841500" h="3474720">
                  <a:moveTo>
                    <a:pt x="1523492" y="1688465"/>
                  </a:moveTo>
                  <a:lnTo>
                    <a:pt x="1523365" y="1675765"/>
                  </a:lnTo>
                  <a:lnTo>
                    <a:pt x="1510665" y="1675892"/>
                  </a:lnTo>
                  <a:lnTo>
                    <a:pt x="1510792" y="1688592"/>
                  </a:lnTo>
                  <a:lnTo>
                    <a:pt x="1523492" y="1688465"/>
                  </a:lnTo>
                  <a:close/>
                </a:path>
                <a:path w="1841500" h="3474720">
                  <a:moveTo>
                    <a:pt x="1528064" y="1431798"/>
                  </a:moveTo>
                  <a:lnTo>
                    <a:pt x="1515364" y="1431798"/>
                  </a:lnTo>
                  <a:lnTo>
                    <a:pt x="1515364" y="1444498"/>
                  </a:lnTo>
                  <a:lnTo>
                    <a:pt x="1528064" y="1444498"/>
                  </a:lnTo>
                  <a:lnTo>
                    <a:pt x="1528064" y="1431798"/>
                  </a:lnTo>
                  <a:close/>
                </a:path>
                <a:path w="1841500" h="3474720">
                  <a:moveTo>
                    <a:pt x="1528064" y="1225931"/>
                  </a:moveTo>
                  <a:lnTo>
                    <a:pt x="1527937" y="1213231"/>
                  </a:lnTo>
                  <a:lnTo>
                    <a:pt x="1515237" y="1213231"/>
                  </a:lnTo>
                  <a:lnTo>
                    <a:pt x="1515364" y="1225931"/>
                  </a:lnTo>
                  <a:lnTo>
                    <a:pt x="1528064" y="1225931"/>
                  </a:lnTo>
                  <a:close/>
                </a:path>
                <a:path w="1841500" h="3474720">
                  <a:moveTo>
                    <a:pt x="1532128" y="31877"/>
                  </a:moveTo>
                  <a:lnTo>
                    <a:pt x="1519428" y="31877"/>
                  </a:lnTo>
                  <a:lnTo>
                    <a:pt x="1519428" y="44577"/>
                  </a:lnTo>
                  <a:lnTo>
                    <a:pt x="1532128" y="44577"/>
                  </a:lnTo>
                  <a:lnTo>
                    <a:pt x="1532128" y="31877"/>
                  </a:lnTo>
                  <a:close/>
                </a:path>
                <a:path w="1841500" h="3474720">
                  <a:moveTo>
                    <a:pt x="1548892" y="1688211"/>
                  </a:moveTo>
                  <a:lnTo>
                    <a:pt x="1548765" y="1675511"/>
                  </a:lnTo>
                  <a:lnTo>
                    <a:pt x="1536065" y="1675638"/>
                  </a:lnTo>
                  <a:lnTo>
                    <a:pt x="1536192" y="1688338"/>
                  </a:lnTo>
                  <a:lnTo>
                    <a:pt x="1548892" y="1688211"/>
                  </a:lnTo>
                  <a:close/>
                </a:path>
                <a:path w="1841500" h="3474720">
                  <a:moveTo>
                    <a:pt x="1553464" y="1431671"/>
                  </a:moveTo>
                  <a:lnTo>
                    <a:pt x="1540764" y="1431671"/>
                  </a:lnTo>
                  <a:lnTo>
                    <a:pt x="1540764" y="1444371"/>
                  </a:lnTo>
                  <a:lnTo>
                    <a:pt x="1553464" y="1444371"/>
                  </a:lnTo>
                  <a:lnTo>
                    <a:pt x="1553464" y="1431671"/>
                  </a:lnTo>
                  <a:close/>
                </a:path>
                <a:path w="1841500" h="3474720">
                  <a:moveTo>
                    <a:pt x="1553464" y="1225677"/>
                  </a:moveTo>
                  <a:lnTo>
                    <a:pt x="1553337" y="1212977"/>
                  </a:lnTo>
                  <a:lnTo>
                    <a:pt x="1540637" y="1213104"/>
                  </a:lnTo>
                  <a:lnTo>
                    <a:pt x="1540764" y="1225804"/>
                  </a:lnTo>
                  <a:lnTo>
                    <a:pt x="1553464" y="1225677"/>
                  </a:lnTo>
                  <a:close/>
                </a:path>
                <a:path w="1841500" h="3474720">
                  <a:moveTo>
                    <a:pt x="1557528" y="31877"/>
                  </a:moveTo>
                  <a:lnTo>
                    <a:pt x="1544828" y="31877"/>
                  </a:lnTo>
                  <a:lnTo>
                    <a:pt x="1544828" y="44577"/>
                  </a:lnTo>
                  <a:lnTo>
                    <a:pt x="1557528" y="44577"/>
                  </a:lnTo>
                  <a:lnTo>
                    <a:pt x="1557528" y="31877"/>
                  </a:lnTo>
                  <a:close/>
                </a:path>
                <a:path w="1841500" h="3474720">
                  <a:moveTo>
                    <a:pt x="1574292" y="1687957"/>
                  </a:moveTo>
                  <a:lnTo>
                    <a:pt x="1574165" y="1675257"/>
                  </a:lnTo>
                  <a:lnTo>
                    <a:pt x="1561465" y="1675384"/>
                  </a:lnTo>
                  <a:lnTo>
                    <a:pt x="1561592" y="1688084"/>
                  </a:lnTo>
                  <a:lnTo>
                    <a:pt x="1574292" y="1687957"/>
                  </a:lnTo>
                  <a:close/>
                </a:path>
                <a:path w="1841500" h="3474720">
                  <a:moveTo>
                    <a:pt x="1578864" y="1431544"/>
                  </a:moveTo>
                  <a:lnTo>
                    <a:pt x="1566164" y="1431544"/>
                  </a:lnTo>
                  <a:lnTo>
                    <a:pt x="1566164" y="1444244"/>
                  </a:lnTo>
                  <a:lnTo>
                    <a:pt x="1578864" y="1444244"/>
                  </a:lnTo>
                  <a:lnTo>
                    <a:pt x="1578864" y="1431544"/>
                  </a:lnTo>
                  <a:close/>
                </a:path>
                <a:path w="1841500" h="3474720">
                  <a:moveTo>
                    <a:pt x="1578864" y="1225550"/>
                  </a:moveTo>
                  <a:lnTo>
                    <a:pt x="1578737" y="1212850"/>
                  </a:lnTo>
                  <a:lnTo>
                    <a:pt x="1566037" y="1212850"/>
                  </a:lnTo>
                  <a:lnTo>
                    <a:pt x="1566164" y="1225550"/>
                  </a:lnTo>
                  <a:lnTo>
                    <a:pt x="1578864" y="1225550"/>
                  </a:lnTo>
                  <a:close/>
                </a:path>
                <a:path w="1841500" h="3474720">
                  <a:moveTo>
                    <a:pt x="1582928" y="31877"/>
                  </a:moveTo>
                  <a:lnTo>
                    <a:pt x="1570228" y="31877"/>
                  </a:lnTo>
                  <a:lnTo>
                    <a:pt x="1570228" y="44577"/>
                  </a:lnTo>
                  <a:lnTo>
                    <a:pt x="1582928" y="44577"/>
                  </a:lnTo>
                  <a:lnTo>
                    <a:pt x="1582928" y="31877"/>
                  </a:lnTo>
                  <a:close/>
                </a:path>
                <a:path w="1841500" h="3474720">
                  <a:moveTo>
                    <a:pt x="1599692" y="1687703"/>
                  </a:moveTo>
                  <a:lnTo>
                    <a:pt x="1599565" y="1675003"/>
                  </a:lnTo>
                  <a:lnTo>
                    <a:pt x="1586865" y="1675130"/>
                  </a:lnTo>
                  <a:lnTo>
                    <a:pt x="1586992" y="1687830"/>
                  </a:lnTo>
                  <a:lnTo>
                    <a:pt x="1599692" y="1687703"/>
                  </a:lnTo>
                  <a:close/>
                </a:path>
                <a:path w="1841500" h="3474720">
                  <a:moveTo>
                    <a:pt x="1604264" y="1431417"/>
                  </a:moveTo>
                  <a:lnTo>
                    <a:pt x="1591564" y="1431544"/>
                  </a:lnTo>
                  <a:lnTo>
                    <a:pt x="1591564" y="1444244"/>
                  </a:lnTo>
                  <a:lnTo>
                    <a:pt x="1604264" y="1444117"/>
                  </a:lnTo>
                  <a:lnTo>
                    <a:pt x="1604264" y="1431417"/>
                  </a:lnTo>
                  <a:close/>
                </a:path>
                <a:path w="1841500" h="3474720">
                  <a:moveTo>
                    <a:pt x="1604264" y="1225296"/>
                  </a:moveTo>
                  <a:lnTo>
                    <a:pt x="1604137" y="1212596"/>
                  </a:lnTo>
                  <a:lnTo>
                    <a:pt x="1591437" y="1212723"/>
                  </a:lnTo>
                  <a:lnTo>
                    <a:pt x="1591564" y="1225423"/>
                  </a:lnTo>
                  <a:lnTo>
                    <a:pt x="1604264" y="1225296"/>
                  </a:lnTo>
                  <a:close/>
                </a:path>
                <a:path w="1841500" h="3474720">
                  <a:moveTo>
                    <a:pt x="1608328" y="31877"/>
                  </a:moveTo>
                  <a:lnTo>
                    <a:pt x="1595628" y="31877"/>
                  </a:lnTo>
                  <a:lnTo>
                    <a:pt x="1595628" y="44577"/>
                  </a:lnTo>
                  <a:lnTo>
                    <a:pt x="1608328" y="44577"/>
                  </a:lnTo>
                  <a:lnTo>
                    <a:pt x="1608328" y="31877"/>
                  </a:lnTo>
                  <a:close/>
                </a:path>
                <a:path w="1841500" h="3474720">
                  <a:moveTo>
                    <a:pt x="1625092" y="1687322"/>
                  </a:moveTo>
                  <a:lnTo>
                    <a:pt x="1624965" y="1674622"/>
                  </a:lnTo>
                  <a:lnTo>
                    <a:pt x="1612265" y="1674876"/>
                  </a:lnTo>
                  <a:lnTo>
                    <a:pt x="1612392" y="1687576"/>
                  </a:lnTo>
                  <a:lnTo>
                    <a:pt x="1625092" y="1687322"/>
                  </a:lnTo>
                  <a:close/>
                </a:path>
                <a:path w="1841500" h="3474720">
                  <a:moveTo>
                    <a:pt x="1629664" y="1431290"/>
                  </a:moveTo>
                  <a:lnTo>
                    <a:pt x="1616964" y="1431417"/>
                  </a:lnTo>
                  <a:lnTo>
                    <a:pt x="1616964" y="1444117"/>
                  </a:lnTo>
                  <a:lnTo>
                    <a:pt x="1629664" y="1443990"/>
                  </a:lnTo>
                  <a:lnTo>
                    <a:pt x="1629664" y="1431290"/>
                  </a:lnTo>
                  <a:close/>
                </a:path>
                <a:path w="1841500" h="3474720">
                  <a:moveTo>
                    <a:pt x="1629664" y="1225169"/>
                  </a:moveTo>
                  <a:lnTo>
                    <a:pt x="1629537" y="1212469"/>
                  </a:lnTo>
                  <a:lnTo>
                    <a:pt x="1616837" y="1212469"/>
                  </a:lnTo>
                  <a:lnTo>
                    <a:pt x="1616964" y="1225169"/>
                  </a:lnTo>
                  <a:lnTo>
                    <a:pt x="1629664" y="1225169"/>
                  </a:lnTo>
                  <a:close/>
                </a:path>
                <a:path w="1841500" h="3474720">
                  <a:moveTo>
                    <a:pt x="1633728" y="31877"/>
                  </a:moveTo>
                  <a:lnTo>
                    <a:pt x="1621028" y="31877"/>
                  </a:lnTo>
                  <a:lnTo>
                    <a:pt x="1621028" y="44577"/>
                  </a:lnTo>
                  <a:lnTo>
                    <a:pt x="1633728" y="44577"/>
                  </a:lnTo>
                  <a:lnTo>
                    <a:pt x="1633728" y="31877"/>
                  </a:lnTo>
                  <a:close/>
                </a:path>
                <a:path w="1841500" h="3474720">
                  <a:moveTo>
                    <a:pt x="1650492" y="1687068"/>
                  </a:moveTo>
                  <a:lnTo>
                    <a:pt x="1650365" y="1674368"/>
                  </a:lnTo>
                  <a:lnTo>
                    <a:pt x="1637665" y="1674495"/>
                  </a:lnTo>
                  <a:lnTo>
                    <a:pt x="1637792" y="1687195"/>
                  </a:lnTo>
                  <a:lnTo>
                    <a:pt x="1650492" y="1687068"/>
                  </a:lnTo>
                  <a:close/>
                </a:path>
                <a:path w="1841500" h="3474720">
                  <a:moveTo>
                    <a:pt x="1655064" y="1431290"/>
                  </a:moveTo>
                  <a:lnTo>
                    <a:pt x="1642364" y="1431290"/>
                  </a:lnTo>
                  <a:lnTo>
                    <a:pt x="1642364" y="1443990"/>
                  </a:lnTo>
                  <a:lnTo>
                    <a:pt x="1655064" y="1443990"/>
                  </a:lnTo>
                  <a:lnTo>
                    <a:pt x="1655064" y="1431290"/>
                  </a:lnTo>
                  <a:close/>
                </a:path>
                <a:path w="1841500" h="3474720">
                  <a:moveTo>
                    <a:pt x="1655064" y="1224915"/>
                  </a:moveTo>
                  <a:lnTo>
                    <a:pt x="1654937" y="1212215"/>
                  </a:lnTo>
                  <a:lnTo>
                    <a:pt x="1642237" y="1212342"/>
                  </a:lnTo>
                  <a:lnTo>
                    <a:pt x="1642364" y="1225042"/>
                  </a:lnTo>
                  <a:lnTo>
                    <a:pt x="1655064" y="1224915"/>
                  </a:lnTo>
                  <a:close/>
                </a:path>
                <a:path w="1841500" h="3474720">
                  <a:moveTo>
                    <a:pt x="1659128" y="31877"/>
                  </a:moveTo>
                  <a:lnTo>
                    <a:pt x="1646428" y="31877"/>
                  </a:lnTo>
                  <a:lnTo>
                    <a:pt x="1646428" y="44577"/>
                  </a:lnTo>
                  <a:lnTo>
                    <a:pt x="1659128" y="44577"/>
                  </a:lnTo>
                  <a:lnTo>
                    <a:pt x="1659128" y="31877"/>
                  </a:lnTo>
                  <a:close/>
                </a:path>
                <a:path w="1841500" h="3474720">
                  <a:moveTo>
                    <a:pt x="1675892" y="1686814"/>
                  </a:moveTo>
                  <a:lnTo>
                    <a:pt x="1675765" y="1674114"/>
                  </a:lnTo>
                  <a:lnTo>
                    <a:pt x="1663065" y="1674241"/>
                  </a:lnTo>
                  <a:lnTo>
                    <a:pt x="1663192" y="1686941"/>
                  </a:lnTo>
                  <a:lnTo>
                    <a:pt x="1675892" y="1686814"/>
                  </a:lnTo>
                  <a:close/>
                </a:path>
                <a:path w="1841500" h="3474720">
                  <a:moveTo>
                    <a:pt x="1680464" y="1431163"/>
                  </a:moveTo>
                  <a:lnTo>
                    <a:pt x="1667764" y="1431163"/>
                  </a:lnTo>
                  <a:lnTo>
                    <a:pt x="1667764" y="1443863"/>
                  </a:lnTo>
                  <a:lnTo>
                    <a:pt x="1680464" y="1443863"/>
                  </a:lnTo>
                  <a:lnTo>
                    <a:pt x="1680464" y="1431163"/>
                  </a:lnTo>
                  <a:close/>
                </a:path>
                <a:path w="1841500" h="3474720">
                  <a:moveTo>
                    <a:pt x="1680464" y="1224661"/>
                  </a:moveTo>
                  <a:lnTo>
                    <a:pt x="1680337" y="1211961"/>
                  </a:lnTo>
                  <a:lnTo>
                    <a:pt x="1667637" y="1212088"/>
                  </a:lnTo>
                  <a:lnTo>
                    <a:pt x="1667764" y="1224788"/>
                  </a:lnTo>
                  <a:lnTo>
                    <a:pt x="1680464" y="1224661"/>
                  </a:lnTo>
                  <a:close/>
                </a:path>
                <a:path w="1841500" h="3474720">
                  <a:moveTo>
                    <a:pt x="1684528" y="31877"/>
                  </a:moveTo>
                  <a:lnTo>
                    <a:pt x="1671828" y="31877"/>
                  </a:lnTo>
                  <a:lnTo>
                    <a:pt x="1671828" y="44577"/>
                  </a:lnTo>
                  <a:lnTo>
                    <a:pt x="1684528" y="44577"/>
                  </a:lnTo>
                  <a:lnTo>
                    <a:pt x="1684528" y="31877"/>
                  </a:lnTo>
                  <a:close/>
                </a:path>
                <a:path w="1841500" h="3474720">
                  <a:moveTo>
                    <a:pt x="1701292" y="1686560"/>
                  </a:moveTo>
                  <a:lnTo>
                    <a:pt x="1701165" y="1673860"/>
                  </a:lnTo>
                  <a:lnTo>
                    <a:pt x="1688465" y="1673987"/>
                  </a:lnTo>
                  <a:lnTo>
                    <a:pt x="1688592" y="1686687"/>
                  </a:lnTo>
                  <a:lnTo>
                    <a:pt x="1701292" y="1686560"/>
                  </a:lnTo>
                  <a:close/>
                </a:path>
                <a:path w="1841500" h="3474720">
                  <a:moveTo>
                    <a:pt x="1705864" y="1431036"/>
                  </a:moveTo>
                  <a:lnTo>
                    <a:pt x="1693164" y="1431036"/>
                  </a:lnTo>
                  <a:lnTo>
                    <a:pt x="1693164" y="1443736"/>
                  </a:lnTo>
                  <a:lnTo>
                    <a:pt x="1705864" y="1443736"/>
                  </a:lnTo>
                  <a:lnTo>
                    <a:pt x="1705864" y="1431036"/>
                  </a:lnTo>
                  <a:close/>
                </a:path>
                <a:path w="1841500" h="3474720">
                  <a:moveTo>
                    <a:pt x="1705864" y="1224534"/>
                  </a:moveTo>
                  <a:lnTo>
                    <a:pt x="1705737" y="1211834"/>
                  </a:lnTo>
                  <a:lnTo>
                    <a:pt x="1693037" y="1211961"/>
                  </a:lnTo>
                  <a:lnTo>
                    <a:pt x="1693164" y="1224661"/>
                  </a:lnTo>
                  <a:lnTo>
                    <a:pt x="1705864" y="1224534"/>
                  </a:lnTo>
                  <a:close/>
                </a:path>
                <a:path w="1841500" h="3474720">
                  <a:moveTo>
                    <a:pt x="1709928" y="31750"/>
                  </a:moveTo>
                  <a:lnTo>
                    <a:pt x="1697228" y="31750"/>
                  </a:lnTo>
                  <a:lnTo>
                    <a:pt x="1697228" y="44450"/>
                  </a:lnTo>
                  <a:lnTo>
                    <a:pt x="1709928" y="44450"/>
                  </a:lnTo>
                  <a:lnTo>
                    <a:pt x="1709928" y="31750"/>
                  </a:lnTo>
                  <a:close/>
                </a:path>
                <a:path w="1841500" h="3474720">
                  <a:moveTo>
                    <a:pt x="1726692" y="1686306"/>
                  </a:moveTo>
                  <a:lnTo>
                    <a:pt x="1726565" y="1673606"/>
                  </a:lnTo>
                  <a:lnTo>
                    <a:pt x="1713865" y="1673733"/>
                  </a:lnTo>
                  <a:lnTo>
                    <a:pt x="1713992" y="1686433"/>
                  </a:lnTo>
                  <a:lnTo>
                    <a:pt x="1726692" y="1686306"/>
                  </a:lnTo>
                  <a:close/>
                </a:path>
                <a:path w="1841500" h="3474720">
                  <a:moveTo>
                    <a:pt x="1731264" y="1224280"/>
                  </a:moveTo>
                  <a:lnTo>
                    <a:pt x="1731137" y="1211580"/>
                  </a:lnTo>
                  <a:lnTo>
                    <a:pt x="1718437" y="1211707"/>
                  </a:lnTo>
                  <a:lnTo>
                    <a:pt x="1718564" y="1224407"/>
                  </a:lnTo>
                  <a:lnTo>
                    <a:pt x="1731264" y="1224280"/>
                  </a:lnTo>
                  <a:close/>
                </a:path>
                <a:path w="1841500" h="3474720">
                  <a:moveTo>
                    <a:pt x="1735328" y="31750"/>
                  </a:moveTo>
                  <a:lnTo>
                    <a:pt x="1722628" y="31750"/>
                  </a:lnTo>
                  <a:lnTo>
                    <a:pt x="1722628" y="44450"/>
                  </a:lnTo>
                  <a:lnTo>
                    <a:pt x="1735328" y="44450"/>
                  </a:lnTo>
                  <a:lnTo>
                    <a:pt x="1735328" y="31750"/>
                  </a:lnTo>
                  <a:close/>
                </a:path>
                <a:path w="1841500" h="3474720">
                  <a:moveTo>
                    <a:pt x="1760728" y="31750"/>
                  </a:moveTo>
                  <a:lnTo>
                    <a:pt x="1748028" y="31750"/>
                  </a:lnTo>
                  <a:lnTo>
                    <a:pt x="1748028" y="44450"/>
                  </a:lnTo>
                  <a:lnTo>
                    <a:pt x="1760728" y="44450"/>
                  </a:lnTo>
                  <a:lnTo>
                    <a:pt x="1760728" y="31750"/>
                  </a:lnTo>
                  <a:close/>
                </a:path>
                <a:path w="1841500" h="3474720">
                  <a:moveTo>
                    <a:pt x="1806448" y="1437005"/>
                  </a:moveTo>
                  <a:lnTo>
                    <a:pt x="1805178" y="1430782"/>
                  </a:lnTo>
                  <a:lnTo>
                    <a:pt x="1803438" y="1422171"/>
                  </a:lnTo>
                  <a:lnTo>
                    <a:pt x="1795233" y="1410068"/>
                  </a:lnTo>
                  <a:lnTo>
                    <a:pt x="1783080" y="1401953"/>
                  </a:lnTo>
                  <a:lnTo>
                    <a:pt x="1768221" y="1399032"/>
                  </a:lnTo>
                  <a:lnTo>
                    <a:pt x="1753387" y="1402118"/>
                  </a:lnTo>
                  <a:lnTo>
                    <a:pt x="1741322" y="1410335"/>
                  </a:lnTo>
                  <a:lnTo>
                    <a:pt x="1733207" y="1422463"/>
                  </a:lnTo>
                  <a:lnTo>
                    <a:pt x="1731264" y="1432204"/>
                  </a:lnTo>
                  <a:lnTo>
                    <a:pt x="1731264" y="1430909"/>
                  </a:lnTo>
                  <a:lnTo>
                    <a:pt x="1718564" y="1431036"/>
                  </a:lnTo>
                  <a:lnTo>
                    <a:pt x="1718564" y="1443736"/>
                  </a:lnTo>
                  <a:lnTo>
                    <a:pt x="1731264" y="1443609"/>
                  </a:lnTo>
                  <a:lnTo>
                    <a:pt x="1731264" y="1442161"/>
                  </a:lnTo>
                  <a:lnTo>
                    <a:pt x="1733321" y="1452105"/>
                  </a:lnTo>
                  <a:lnTo>
                    <a:pt x="1741551" y="1464208"/>
                  </a:lnTo>
                  <a:lnTo>
                    <a:pt x="1753679" y="1472323"/>
                  </a:lnTo>
                  <a:lnTo>
                    <a:pt x="1768475" y="1475232"/>
                  </a:lnTo>
                  <a:lnTo>
                    <a:pt x="1783308" y="1472158"/>
                  </a:lnTo>
                  <a:lnTo>
                    <a:pt x="1795411" y="1463929"/>
                  </a:lnTo>
                  <a:lnTo>
                    <a:pt x="1803527" y="1451800"/>
                  </a:lnTo>
                  <a:lnTo>
                    <a:pt x="1805139" y="1443609"/>
                  </a:lnTo>
                  <a:lnTo>
                    <a:pt x="1806448" y="1437005"/>
                  </a:lnTo>
                  <a:close/>
                </a:path>
                <a:path w="1841500" h="3474720">
                  <a:moveTo>
                    <a:pt x="1809242" y="1217422"/>
                  </a:moveTo>
                  <a:lnTo>
                    <a:pt x="1807972" y="1211326"/>
                  </a:lnTo>
                  <a:lnTo>
                    <a:pt x="1806155" y="1202601"/>
                  </a:lnTo>
                  <a:lnTo>
                    <a:pt x="1797913" y="1190548"/>
                  </a:lnTo>
                  <a:lnTo>
                    <a:pt x="1785747" y="1182471"/>
                  </a:lnTo>
                  <a:lnTo>
                    <a:pt x="1770888" y="1179576"/>
                  </a:lnTo>
                  <a:lnTo>
                    <a:pt x="1756054" y="1182687"/>
                  </a:lnTo>
                  <a:lnTo>
                    <a:pt x="1744002" y="1190942"/>
                  </a:lnTo>
                  <a:lnTo>
                    <a:pt x="1735924" y="1203121"/>
                  </a:lnTo>
                  <a:lnTo>
                    <a:pt x="1733042" y="1217930"/>
                  </a:lnTo>
                  <a:lnTo>
                    <a:pt x="1736191" y="1232763"/>
                  </a:lnTo>
                  <a:lnTo>
                    <a:pt x="1744472" y="1244815"/>
                  </a:lnTo>
                  <a:lnTo>
                    <a:pt x="1756651" y="1252893"/>
                  </a:lnTo>
                  <a:lnTo>
                    <a:pt x="1771523" y="1255776"/>
                  </a:lnTo>
                  <a:lnTo>
                    <a:pt x="1786280" y="1252677"/>
                  </a:lnTo>
                  <a:lnTo>
                    <a:pt x="1798332" y="1244422"/>
                  </a:lnTo>
                  <a:lnTo>
                    <a:pt x="1806397" y="1232242"/>
                  </a:lnTo>
                  <a:lnTo>
                    <a:pt x="1807921" y="1224280"/>
                  </a:lnTo>
                  <a:lnTo>
                    <a:pt x="1807972" y="1224026"/>
                  </a:lnTo>
                  <a:lnTo>
                    <a:pt x="1809242" y="1217422"/>
                  </a:lnTo>
                  <a:close/>
                </a:path>
                <a:path w="1841500" h="3474720">
                  <a:moveTo>
                    <a:pt x="1819529" y="1679067"/>
                  </a:moveTo>
                  <a:lnTo>
                    <a:pt x="1818246" y="1673098"/>
                  </a:lnTo>
                  <a:lnTo>
                    <a:pt x="1816366" y="1664246"/>
                  </a:lnTo>
                  <a:lnTo>
                    <a:pt x="1808099" y="1652206"/>
                  </a:lnTo>
                  <a:lnTo>
                    <a:pt x="1795907" y="1644180"/>
                  </a:lnTo>
                  <a:lnTo>
                    <a:pt x="1781048" y="1641348"/>
                  </a:lnTo>
                  <a:lnTo>
                    <a:pt x="1766214" y="1644510"/>
                  </a:lnTo>
                  <a:lnTo>
                    <a:pt x="1754187" y="1652778"/>
                  </a:lnTo>
                  <a:lnTo>
                    <a:pt x="1746148" y="1664970"/>
                  </a:lnTo>
                  <a:lnTo>
                    <a:pt x="1744535" y="1673428"/>
                  </a:lnTo>
                  <a:lnTo>
                    <a:pt x="1739265" y="1673479"/>
                  </a:lnTo>
                  <a:lnTo>
                    <a:pt x="1739392" y="1686179"/>
                  </a:lnTo>
                  <a:lnTo>
                    <a:pt x="1744662" y="1686128"/>
                  </a:lnTo>
                  <a:lnTo>
                    <a:pt x="1746478" y="1694662"/>
                  </a:lnTo>
                  <a:lnTo>
                    <a:pt x="1754759" y="1706689"/>
                  </a:lnTo>
                  <a:lnTo>
                    <a:pt x="1766938" y="1714728"/>
                  </a:lnTo>
                  <a:lnTo>
                    <a:pt x="1781810" y="1717548"/>
                  </a:lnTo>
                  <a:lnTo>
                    <a:pt x="1796630" y="1714398"/>
                  </a:lnTo>
                  <a:lnTo>
                    <a:pt x="1808670" y="1706118"/>
                  </a:lnTo>
                  <a:lnTo>
                    <a:pt x="1816696" y="1693938"/>
                  </a:lnTo>
                  <a:lnTo>
                    <a:pt x="1818220" y="1685925"/>
                  </a:lnTo>
                  <a:lnTo>
                    <a:pt x="1819529" y="1679067"/>
                  </a:lnTo>
                  <a:close/>
                </a:path>
                <a:path w="1841500" h="3474720">
                  <a:moveTo>
                    <a:pt x="1840992" y="38100"/>
                  </a:moveTo>
                  <a:lnTo>
                    <a:pt x="1839709" y="31750"/>
                  </a:lnTo>
                  <a:lnTo>
                    <a:pt x="1837994" y="23253"/>
                  </a:lnTo>
                  <a:lnTo>
                    <a:pt x="1829841" y="11150"/>
                  </a:lnTo>
                  <a:lnTo>
                    <a:pt x="1817738" y="2997"/>
                  </a:lnTo>
                  <a:lnTo>
                    <a:pt x="1802892" y="0"/>
                  </a:lnTo>
                  <a:lnTo>
                    <a:pt x="1788033" y="2997"/>
                  </a:lnTo>
                  <a:lnTo>
                    <a:pt x="1775929" y="11150"/>
                  </a:lnTo>
                  <a:lnTo>
                    <a:pt x="1767776" y="23253"/>
                  </a:lnTo>
                  <a:lnTo>
                    <a:pt x="1764792" y="38100"/>
                  </a:lnTo>
                  <a:lnTo>
                    <a:pt x="1767776" y="52959"/>
                  </a:lnTo>
                  <a:lnTo>
                    <a:pt x="1775929" y="65062"/>
                  </a:lnTo>
                  <a:lnTo>
                    <a:pt x="1788033" y="73215"/>
                  </a:lnTo>
                  <a:lnTo>
                    <a:pt x="1802892" y="76200"/>
                  </a:lnTo>
                  <a:lnTo>
                    <a:pt x="1817738" y="73215"/>
                  </a:lnTo>
                  <a:lnTo>
                    <a:pt x="1829841" y="65062"/>
                  </a:lnTo>
                  <a:lnTo>
                    <a:pt x="1837994" y="52959"/>
                  </a:lnTo>
                  <a:lnTo>
                    <a:pt x="1839709" y="44450"/>
                  </a:lnTo>
                  <a:lnTo>
                    <a:pt x="1840992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799201" y="1863343"/>
            <a:ext cx="7023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N</a:t>
            </a:r>
            <a:r>
              <a:rPr sz="1600" b="1" spc="-25" dirty="0">
                <a:latin typeface="Calibri"/>
                <a:cs typeface="Calibri"/>
              </a:rPr>
              <a:t>a</a:t>
            </a:r>
            <a:r>
              <a:rPr sz="1600" b="1" spc="-5" dirty="0">
                <a:latin typeface="Calibri"/>
                <a:cs typeface="Calibri"/>
              </a:rPr>
              <a:t>v-B</a:t>
            </a:r>
            <a:r>
              <a:rPr sz="1600" b="1" dirty="0">
                <a:latin typeface="Calibri"/>
                <a:cs typeface="Calibri"/>
              </a:rPr>
              <a:t>a</a:t>
            </a:r>
            <a:r>
              <a:rPr sz="1600" b="1" spc="-5" dirty="0">
                <a:latin typeface="Calibri"/>
                <a:cs typeface="Calibri"/>
              </a:rPr>
              <a:t>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23635" y="3070986"/>
            <a:ext cx="892175" cy="72072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78740" marR="5080" indent="-66675" algn="just">
              <a:lnSpc>
                <a:spcPct val="92600"/>
              </a:lnSpc>
              <a:spcBef>
                <a:spcPts val="235"/>
              </a:spcBef>
            </a:pPr>
            <a:r>
              <a:rPr sz="1600" b="1" spc="-5" dirty="0">
                <a:latin typeface="Calibri"/>
                <a:cs typeface="Calibri"/>
              </a:rPr>
              <a:t>User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-5" dirty="0">
                <a:latin typeface="Calibri"/>
                <a:cs typeface="Calibri"/>
              </a:rPr>
              <a:t>ame  </a:t>
            </a:r>
            <a:r>
              <a:rPr sz="1600" b="1" spc="-40" dirty="0">
                <a:latin typeface="Calibri"/>
                <a:cs typeface="Calibri"/>
              </a:rPr>
              <a:t>P</a:t>
            </a:r>
            <a:r>
              <a:rPr sz="1600" b="1" spc="-5" dirty="0">
                <a:latin typeface="Calibri"/>
                <a:cs typeface="Calibri"/>
              </a:rPr>
              <a:t>as</a:t>
            </a:r>
            <a:r>
              <a:rPr sz="1600" b="1" spc="-15" dirty="0">
                <a:latin typeface="Calibri"/>
                <a:cs typeface="Calibri"/>
              </a:rPr>
              <a:t>s</a:t>
            </a:r>
            <a:r>
              <a:rPr sz="1600" b="1" spc="-20" dirty="0">
                <a:latin typeface="Calibri"/>
                <a:cs typeface="Calibri"/>
              </a:rPr>
              <a:t>w</a:t>
            </a:r>
            <a:r>
              <a:rPr sz="1600" b="1" spc="-5" dirty="0">
                <a:latin typeface="Calibri"/>
                <a:cs typeface="Calibri"/>
              </a:rPr>
              <a:t>o</a:t>
            </a:r>
            <a:r>
              <a:rPr sz="1600" b="1" spc="-35" dirty="0">
                <a:latin typeface="Calibri"/>
                <a:cs typeface="Calibri"/>
              </a:rPr>
              <a:t>r</a:t>
            </a:r>
            <a:r>
              <a:rPr sz="1600" b="1" spc="-5" dirty="0">
                <a:latin typeface="Calibri"/>
                <a:cs typeface="Calibri"/>
              </a:rPr>
              <a:t>d  Sign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Up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15029" y="5488635"/>
            <a:ext cx="6007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Sig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-5" dirty="0">
                <a:latin typeface="Calibri"/>
                <a:cs typeface="Calibri"/>
              </a:rPr>
              <a:t>-</a:t>
            </a:r>
            <a:r>
              <a:rPr sz="1600" b="1" spc="-15" dirty="0">
                <a:latin typeface="Calibri"/>
                <a:cs typeface="Calibri"/>
              </a:rPr>
              <a:t>In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6350" y="5934202"/>
            <a:ext cx="1262380" cy="930275"/>
            <a:chOff x="-6350" y="5934202"/>
            <a:chExt cx="1262380" cy="930275"/>
          </a:xfrm>
        </p:grpSpPr>
        <p:sp>
          <p:nvSpPr>
            <p:cNvPr id="9" name="object 9"/>
            <p:cNvSpPr/>
            <p:nvPr/>
          </p:nvSpPr>
          <p:spPr>
            <a:xfrm>
              <a:off x="0" y="5940552"/>
              <a:ext cx="1249680" cy="917575"/>
            </a:xfrm>
            <a:custGeom>
              <a:avLst/>
              <a:gdLst/>
              <a:ahLst/>
              <a:cxnLst/>
              <a:rect l="l" t="t" r="r" b="b"/>
              <a:pathLst>
                <a:path w="1249680" h="917575">
                  <a:moveTo>
                    <a:pt x="1249680" y="0"/>
                  </a:moveTo>
                  <a:lnTo>
                    <a:pt x="0" y="182377"/>
                  </a:lnTo>
                  <a:lnTo>
                    <a:pt x="1249680" y="917445"/>
                  </a:lnTo>
                  <a:lnTo>
                    <a:pt x="1249680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5940552"/>
              <a:ext cx="1249680" cy="917575"/>
            </a:xfrm>
            <a:custGeom>
              <a:avLst/>
              <a:gdLst/>
              <a:ahLst/>
              <a:cxnLst/>
              <a:rect l="l" t="t" r="r" b="b"/>
              <a:pathLst>
                <a:path w="1249680" h="917575">
                  <a:moveTo>
                    <a:pt x="0" y="182377"/>
                  </a:moveTo>
                  <a:lnTo>
                    <a:pt x="1249680" y="0"/>
                  </a:lnTo>
                  <a:lnTo>
                    <a:pt x="1249680" y="917445"/>
                  </a:lnTo>
                </a:path>
              </a:pathLst>
            </a:custGeom>
            <a:ln w="12700">
              <a:solidFill>
                <a:srgbClr val="4494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-6350" y="0"/>
            <a:ext cx="713740" cy="692785"/>
            <a:chOff x="-6350" y="0"/>
            <a:chExt cx="713740" cy="692785"/>
          </a:xfrm>
        </p:grpSpPr>
        <p:sp>
          <p:nvSpPr>
            <p:cNvPr id="12" name="object 12"/>
            <p:cNvSpPr/>
            <p:nvPr/>
          </p:nvSpPr>
          <p:spPr>
            <a:xfrm>
              <a:off x="0" y="0"/>
              <a:ext cx="701040" cy="680085"/>
            </a:xfrm>
            <a:custGeom>
              <a:avLst/>
              <a:gdLst/>
              <a:ahLst/>
              <a:cxnLst/>
              <a:rect l="l" t="t" r="r" b="b"/>
              <a:pathLst>
                <a:path w="701040" h="680085">
                  <a:moveTo>
                    <a:pt x="562774" y="0"/>
                  </a:moveTo>
                  <a:lnTo>
                    <a:pt x="0" y="0"/>
                  </a:lnTo>
                  <a:lnTo>
                    <a:pt x="0" y="679703"/>
                  </a:lnTo>
                  <a:lnTo>
                    <a:pt x="559003" y="679703"/>
                  </a:lnTo>
                  <a:lnTo>
                    <a:pt x="701040" y="335279"/>
                  </a:lnTo>
                  <a:lnTo>
                    <a:pt x="562774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701040" cy="680085"/>
            </a:xfrm>
            <a:custGeom>
              <a:avLst/>
              <a:gdLst/>
              <a:ahLst/>
              <a:cxnLst/>
              <a:rect l="l" t="t" r="r" b="b"/>
              <a:pathLst>
                <a:path w="701040" h="680085">
                  <a:moveTo>
                    <a:pt x="562774" y="0"/>
                  </a:moveTo>
                  <a:lnTo>
                    <a:pt x="701040" y="335279"/>
                  </a:lnTo>
                  <a:lnTo>
                    <a:pt x="559003" y="679703"/>
                  </a:lnTo>
                  <a:lnTo>
                    <a:pt x="0" y="679703"/>
                  </a:lnTo>
                </a:path>
              </a:pathLst>
            </a:custGeom>
            <a:ln w="12700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141721" y="769111"/>
            <a:ext cx="1943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Franklin Gothic Medium"/>
                <a:cs typeface="Franklin Gothic Medium"/>
              </a:rPr>
              <a:t>Sign-In</a:t>
            </a:r>
            <a:r>
              <a:rPr sz="2400" spc="-100" dirty="0">
                <a:latin typeface="Franklin Gothic Medium"/>
                <a:cs typeface="Franklin Gothic Medium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Section</a:t>
            </a:r>
            <a:endParaRPr sz="2400">
              <a:latin typeface="Franklin Gothic Medium"/>
              <a:cs typeface="Franklin Gothic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77430" y="2185797"/>
            <a:ext cx="369633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950" indent="-222885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35585" algn="l"/>
              </a:tabLst>
            </a:pPr>
            <a:r>
              <a:rPr sz="1600" dirty="0">
                <a:latin typeface="Times New Roman"/>
                <a:cs typeface="Times New Roman"/>
              </a:rPr>
              <a:t>User</a:t>
            </a:r>
            <a:r>
              <a:rPr sz="1600" spc="4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</a:t>
            </a:r>
            <a:r>
              <a:rPr sz="1600" spc="4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login</a:t>
            </a:r>
            <a:r>
              <a:rPr sz="1600" spc="4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using</a:t>
            </a:r>
            <a:r>
              <a:rPr sz="1600" spc="4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4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module</a:t>
            </a:r>
            <a:r>
              <a:rPr sz="1600" spc="43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after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registration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get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access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our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services.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buFont typeface="Arial MT"/>
              <a:buChar char="•"/>
              <a:tabLst>
                <a:tab pos="236854" algn="l"/>
              </a:tabLst>
            </a:pPr>
            <a:r>
              <a:rPr sz="1600" spc="-5" dirty="0">
                <a:latin typeface="Times New Roman"/>
                <a:cs typeface="Times New Roman"/>
              </a:rPr>
              <a:t>If</a:t>
            </a:r>
            <a:r>
              <a:rPr sz="1600" dirty="0">
                <a:latin typeface="Times New Roman"/>
                <a:cs typeface="Times New Roman"/>
              </a:rPr>
              <a:t> user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dirty="0">
                <a:latin typeface="Times New Roman"/>
                <a:cs typeface="Times New Roman"/>
              </a:rPr>
              <a:t> not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registered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than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can </a:t>
            </a:r>
            <a:r>
              <a:rPr sz="1600" spc="-5" dirty="0">
                <a:latin typeface="Times New Roman"/>
                <a:cs typeface="Times New Roman"/>
              </a:rPr>
              <a:t> move to </a:t>
            </a:r>
            <a:r>
              <a:rPr sz="1600" dirty="0">
                <a:latin typeface="Times New Roman"/>
                <a:cs typeface="Times New Roman"/>
              </a:rPr>
              <a:t>register section by clicking on </a:t>
            </a:r>
            <a:r>
              <a:rPr sz="1600" spc="-5" dirty="0">
                <a:latin typeface="Times New Roman"/>
                <a:cs typeface="Times New Roman"/>
              </a:rPr>
              <a:t>sign </a:t>
            </a:r>
            <a:r>
              <a:rPr sz="1600" dirty="0">
                <a:latin typeface="Times New Roman"/>
                <a:cs typeface="Times New Roman"/>
              </a:rPr>
              <a:t> up</a:t>
            </a:r>
            <a:r>
              <a:rPr sz="1600" spc="-5" dirty="0">
                <a:latin typeface="Times New Roman"/>
                <a:cs typeface="Times New Roman"/>
              </a:rPr>
              <a:t> button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420479" y="0"/>
            <a:ext cx="2778125" cy="2596515"/>
            <a:chOff x="9420479" y="0"/>
            <a:chExt cx="2778125" cy="2596515"/>
          </a:xfrm>
        </p:grpSpPr>
        <p:sp>
          <p:nvSpPr>
            <p:cNvPr id="17" name="object 17"/>
            <p:cNvSpPr/>
            <p:nvPr/>
          </p:nvSpPr>
          <p:spPr>
            <a:xfrm>
              <a:off x="11079480" y="374904"/>
              <a:ext cx="1112520" cy="2212975"/>
            </a:xfrm>
            <a:custGeom>
              <a:avLst/>
              <a:gdLst/>
              <a:ahLst/>
              <a:cxnLst/>
              <a:rect l="l" t="t" r="r" b="b"/>
              <a:pathLst>
                <a:path w="1112520" h="2212975">
                  <a:moveTo>
                    <a:pt x="1112520" y="0"/>
                  </a:moveTo>
                  <a:lnTo>
                    <a:pt x="0" y="1106424"/>
                  </a:lnTo>
                  <a:lnTo>
                    <a:pt x="1112520" y="2212848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079480" y="374904"/>
              <a:ext cx="1112520" cy="2212975"/>
            </a:xfrm>
            <a:custGeom>
              <a:avLst/>
              <a:gdLst/>
              <a:ahLst/>
              <a:cxnLst/>
              <a:rect l="l" t="t" r="r" b="b"/>
              <a:pathLst>
                <a:path w="1112520" h="2212975">
                  <a:moveTo>
                    <a:pt x="1112520" y="2212848"/>
                  </a:moveTo>
                  <a:lnTo>
                    <a:pt x="0" y="1106424"/>
                  </a:lnTo>
                  <a:lnTo>
                    <a:pt x="1112520" y="0"/>
                  </a:lnTo>
                  <a:lnTo>
                    <a:pt x="1112520" y="2212848"/>
                  </a:lnTo>
                </a:path>
              </a:pathLst>
            </a:custGeom>
            <a:ln w="12700">
              <a:solidFill>
                <a:srgbClr val="F8D3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426829" y="4063"/>
              <a:ext cx="1617980" cy="811530"/>
            </a:xfrm>
            <a:custGeom>
              <a:avLst/>
              <a:gdLst/>
              <a:ahLst/>
              <a:cxnLst/>
              <a:rect l="l" t="t" r="r" b="b"/>
              <a:pathLst>
                <a:path w="1617979" h="811530">
                  <a:moveTo>
                    <a:pt x="1617599" y="0"/>
                  </a:moveTo>
                  <a:lnTo>
                    <a:pt x="0" y="4952"/>
                  </a:lnTo>
                  <a:lnTo>
                    <a:pt x="806323" y="811275"/>
                  </a:lnTo>
                  <a:lnTo>
                    <a:pt x="1617599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426829" y="4063"/>
              <a:ext cx="1617980" cy="811530"/>
            </a:xfrm>
            <a:custGeom>
              <a:avLst/>
              <a:gdLst/>
              <a:ahLst/>
              <a:cxnLst/>
              <a:rect l="l" t="t" r="r" b="b"/>
              <a:pathLst>
                <a:path w="1617979" h="811530">
                  <a:moveTo>
                    <a:pt x="806323" y="811275"/>
                  </a:moveTo>
                  <a:lnTo>
                    <a:pt x="0" y="4952"/>
                  </a:lnTo>
                  <a:lnTo>
                    <a:pt x="1617599" y="0"/>
                  </a:lnTo>
                  <a:lnTo>
                    <a:pt x="806323" y="811275"/>
                  </a:lnTo>
                  <a:close/>
                </a:path>
              </a:pathLst>
            </a:custGeom>
            <a:ln w="1270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56620" y="109727"/>
              <a:ext cx="941831" cy="4511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8495" y="1744979"/>
            <a:ext cx="5525135" cy="3870325"/>
            <a:chOff x="158495" y="1744979"/>
            <a:chExt cx="5525135" cy="38703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495" y="1744979"/>
              <a:ext cx="5430012" cy="327355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53384" y="2680715"/>
              <a:ext cx="2230120" cy="2934970"/>
            </a:xfrm>
            <a:custGeom>
              <a:avLst/>
              <a:gdLst/>
              <a:ahLst/>
              <a:cxnLst/>
              <a:rect l="l" t="t" r="r" b="b"/>
              <a:pathLst>
                <a:path w="2230120" h="2934970">
                  <a:moveTo>
                    <a:pt x="44450" y="2832862"/>
                  </a:moveTo>
                  <a:lnTo>
                    <a:pt x="31750" y="2832862"/>
                  </a:lnTo>
                  <a:lnTo>
                    <a:pt x="31750" y="2845562"/>
                  </a:lnTo>
                  <a:lnTo>
                    <a:pt x="44450" y="2845562"/>
                  </a:lnTo>
                  <a:lnTo>
                    <a:pt x="44450" y="2832862"/>
                  </a:lnTo>
                  <a:close/>
                </a:path>
                <a:path w="2230120" h="2934970">
                  <a:moveTo>
                    <a:pt x="44450" y="2807462"/>
                  </a:moveTo>
                  <a:lnTo>
                    <a:pt x="31750" y="2807462"/>
                  </a:lnTo>
                  <a:lnTo>
                    <a:pt x="31750" y="2820162"/>
                  </a:lnTo>
                  <a:lnTo>
                    <a:pt x="44450" y="2820162"/>
                  </a:lnTo>
                  <a:lnTo>
                    <a:pt x="44450" y="2807462"/>
                  </a:lnTo>
                  <a:close/>
                </a:path>
                <a:path w="2230120" h="2934970">
                  <a:moveTo>
                    <a:pt x="44450" y="2782062"/>
                  </a:moveTo>
                  <a:lnTo>
                    <a:pt x="31750" y="2782062"/>
                  </a:lnTo>
                  <a:lnTo>
                    <a:pt x="31750" y="2794762"/>
                  </a:lnTo>
                  <a:lnTo>
                    <a:pt x="44450" y="2794762"/>
                  </a:lnTo>
                  <a:lnTo>
                    <a:pt x="44450" y="2782062"/>
                  </a:lnTo>
                  <a:close/>
                </a:path>
                <a:path w="2230120" h="2934970">
                  <a:moveTo>
                    <a:pt x="44450" y="2756662"/>
                  </a:moveTo>
                  <a:lnTo>
                    <a:pt x="31750" y="2756662"/>
                  </a:lnTo>
                  <a:lnTo>
                    <a:pt x="31750" y="2769362"/>
                  </a:lnTo>
                  <a:lnTo>
                    <a:pt x="44450" y="2769362"/>
                  </a:lnTo>
                  <a:lnTo>
                    <a:pt x="44450" y="2756662"/>
                  </a:lnTo>
                  <a:close/>
                </a:path>
                <a:path w="2230120" h="2934970">
                  <a:moveTo>
                    <a:pt x="44450" y="2731262"/>
                  </a:moveTo>
                  <a:lnTo>
                    <a:pt x="31750" y="2731262"/>
                  </a:lnTo>
                  <a:lnTo>
                    <a:pt x="31750" y="2743962"/>
                  </a:lnTo>
                  <a:lnTo>
                    <a:pt x="44450" y="2743962"/>
                  </a:lnTo>
                  <a:lnTo>
                    <a:pt x="44450" y="2731262"/>
                  </a:lnTo>
                  <a:close/>
                </a:path>
                <a:path w="2230120" h="2934970">
                  <a:moveTo>
                    <a:pt x="44450" y="2705862"/>
                  </a:moveTo>
                  <a:lnTo>
                    <a:pt x="31750" y="2705862"/>
                  </a:lnTo>
                  <a:lnTo>
                    <a:pt x="31750" y="2718562"/>
                  </a:lnTo>
                  <a:lnTo>
                    <a:pt x="44450" y="2718562"/>
                  </a:lnTo>
                  <a:lnTo>
                    <a:pt x="44450" y="2705862"/>
                  </a:lnTo>
                  <a:close/>
                </a:path>
                <a:path w="2230120" h="2934970">
                  <a:moveTo>
                    <a:pt x="44450" y="2680462"/>
                  </a:moveTo>
                  <a:lnTo>
                    <a:pt x="31750" y="2680462"/>
                  </a:lnTo>
                  <a:lnTo>
                    <a:pt x="31750" y="2693162"/>
                  </a:lnTo>
                  <a:lnTo>
                    <a:pt x="44450" y="2693162"/>
                  </a:lnTo>
                  <a:lnTo>
                    <a:pt x="44450" y="2680462"/>
                  </a:lnTo>
                  <a:close/>
                </a:path>
                <a:path w="2230120" h="2934970">
                  <a:moveTo>
                    <a:pt x="44450" y="2655062"/>
                  </a:moveTo>
                  <a:lnTo>
                    <a:pt x="31750" y="2655062"/>
                  </a:lnTo>
                  <a:lnTo>
                    <a:pt x="31750" y="2667762"/>
                  </a:lnTo>
                  <a:lnTo>
                    <a:pt x="44450" y="2667762"/>
                  </a:lnTo>
                  <a:lnTo>
                    <a:pt x="44450" y="2655062"/>
                  </a:lnTo>
                  <a:close/>
                </a:path>
                <a:path w="2230120" h="2934970">
                  <a:moveTo>
                    <a:pt x="44450" y="2629662"/>
                  </a:moveTo>
                  <a:lnTo>
                    <a:pt x="31750" y="2629662"/>
                  </a:lnTo>
                  <a:lnTo>
                    <a:pt x="31750" y="2642362"/>
                  </a:lnTo>
                  <a:lnTo>
                    <a:pt x="44450" y="2642362"/>
                  </a:lnTo>
                  <a:lnTo>
                    <a:pt x="44450" y="2629662"/>
                  </a:lnTo>
                  <a:close/>
                </a:path>
                <a:path w="2230120" h="2934970">
                  <a:moveTo>
                    <a:pt x="44450" y="2604262"/>
                  </a:moveTo>
                  <a:lnTo>
                    <a:pt x="31750" y="2604262"/>
                  </a:lnTo>
                  <a:lnTo>
                    <a:pt x="31750" y="2616962"/>
                  </a:lnTo>
                  <a:lnTo>
                    <a:pt x="44450" y="2616962"/>
                  </a:lnTo>
                  <a:lnTo>
                    <a:pt x="44450" y="2604262"/>
                  </a:lnTo>
                  <a:close/>
                </a:path>
                <a:path w="2230120" h="2934970">
                  <a:moveTo>
                    <a:pt x="44450" y="2578862"/>
                  </a:moveTo>
                  <a:lnTo>
                    <a:pt x="31750" y="2578862"/>
                  </a:lnTo>
                  <a:lnTo>
                    <a:pt x="31750" y="2591562"/>
                  </a:lnTo>
                  <a:lnTo>
                    <a:pt x="44450" y="2591562"/>
                  </a:lnTo>
                  <a:lnTo>
                    <a:pt x="44450" y="2578862"/>
                  </a:lnTo>
                  <a:close/>
                </a:path>
                <a:path w="2230120" h="2934970">
                  <a:moveTo>
                    <a:pt x="44450" y="2553462"/>
                  </a:moveTo>
                  <a:lnTo>
                    <a:pt x="31750" y="2553462"/>
                  </a:lnTo>
                  <a:lnTo>
                    <a:pt x="31750" y="2566162"/>
                  </a:lnTo>
                  <a:lnTo>
                    <a:pt x="44450" y="2566162"/>
                  </a:lnTo>
                  <a:lnTo>
                    <a:pt x="44450" y="2553462"/>
                  </a:lnTo>
                  <a:close/>
                </a:path>
                <a:path w="2230120" h="2934970">
                  <a:moveTo>
                    <a:pt x="44450" y="2528062"/>
                  </a:moveTo>
                  <a:lnTo>
                    <a:pt x="31750" y="2528062"/>
                  </a:lnTo>
                  <a:lnTo>
                    <a:pt x="31750" y="2540762"/>
                  </a:lnTo>
                  <a:lnTo>
                    <a:pt x="44450" y="2540762"/>
                  </a:lnTo>
                  <a:lnTo>
                    <a:pt x="44450" y="2528062"/>
                  </a:lnTo>
                  <a:close/>
                </a:path>
                <a:path w="2230120" h="2934970">
                  <a:moveTo>
                    <a:pt x="44450" y="2502662"/>
                  </a:moveTo>
                  <a:lnTo>
                    <a:pt x="31750" y="2502662"/>
                  </a:lnTo>
                  <a:lnTo>
                    <a:pt x="31750" y="2515362"/>
                  </a:lnTo>
                  <a:lnTo>
                    <a:pt x="44450" y="2515362"/>
                  </a:lnTo>
                  <a:lnTo>
                    <a:pt x="44450" y="2502662"/>
                  </a:lnTo>
                  <a:close/>
                </a:path>
                <a:path w="2230120" h="2934970">
                  <a:moveTo>
                    <a:pt x="44450" y="2477262"/>
                  </a:moveTo>
                  <a:lnTo>
                    <a:pt x="31750" y="2477262"/>
                  </a:lnTo>
                  <a:lnTo>
                    <a:pt x="31750" y="2489962"/>
                  </a:lnTo>
                  <a:lnTo>
                    <a:pt x="44450" y="2489962"/>
                  </a:lnTo>
                  <a:lnTo>
                    <a:pt x="44450" y="2477262"/>
                  </a:lnTo>
                  <a:close/>
                </a:path>
                <a:path w="2230120" h="2934970">
                  <a:moveTo>
                    <a:pt x="44450" y="2451862"/>
                  </a:moveTo>
                  <a:lnTo>
                    <a:pt x="31750" y="2451862"/>
                  </a:lnTo>
                  <a:lnTo>
                    <a:pt x="31750" y="2464562"/>
                  </a:lnTo>
                  <a:lnTo>
                    <a:pt x="44450" y="2464562"/>
                  </a:lnTo>
                  <a:lnTo>
                    <a:pt x="44450" y="2451862"/>
                  </a:lnTo>
                  <a:close/>
                </a:path>
                <a:path w="2230120" h="2934970">
                  <a:moveTo>
                    <a:pt x="44450" y="2426462"/>
                  </a:moveTo>
                  <a:lnTo>
                    <a:pt x="31750" y="2426462"/>
                  </a:lnTo>
                  <a:lnTo>
                    <a:pt x="31750" y="2439162"/>
                  </a:lnTo>
                  <a:lnTo>
                    <a:pt x="44450" y="2439162"/>
                  </a:lnTo>
                  <a:lnTo>
                    <a:pt x="44450" y="2426462"/>
                  </a:lnTo>
                  <a:close/>
                </a:path>
                <a:path w="2230120" h="2934970">
                  <a:moveTo>
                    <a:pt x="44450" y="2401062"/>
                  </a:moveTo>
                  <a:lnTo>
                    <a:pt x="31750" y="2401062"/>
                  </a:lnTo>
                  <a:lnTo>
                    <a:pt x="31750" y="2413762"/>
                  </a:lnTo>
                  <a:lnTo>
                    <a:pt x="44450" y="2413762"/>
                  </a:lnTo>
                  <a:lnTo>
                    <a:pt x="44450" y="2401062"/>
                  </a:lnTo>
                  <a:close/>
                </a:path>
                <a:path w="2230120" h="2934970">
                  <a:moveTo>
                    <a:pt x="44450" y="2375662"/>
                  </a:moveTo>
                  <a:lnTo>
                    <a:pt x="31750" y="2375662"/>
                  </a:lnTo>
                  <a:lnTo>
                    <a:pt x="31750" y="2388362"/>
                  </a:lnTo>
                  <a:lnTo>
                    <a:pt x="44450" y="2388362"/>
                  </a:lnTo>
                  <a:lnTo>
                    <a:pt x="44450" y="2375662"/>
                  </a:lnTo>
                  <a:close/>
                </a:path>
                <a:path w="2230120" h="2934970">
                  <a:moveTo>
                    <a:pt x="44450" y="2350262"/>
                  </a:moveTo>
                  <a:lnTo>
                    <a:pt x="31750" y="2350262"/>
                  </a:lnTo>
                  <a:lnTo>
                    <a:pt x="31750" y="2362962"/>
                  </a:lnTo>
                  <a:lnTo>
                    <a:pt x="44450" y="2362962"/>
                  </a:lnTo>
                  <a:lnTo>
                    <a:pt x="44450" y="2350262"/>
                  </a:lnTo>
                  <a:close/>
                </a:path>
                <a:path w="2230120" h="2934970">
                  <a:moveTo>
                    <a:pt x="44450" y="2324862"/>
                  </a:moveTo>
                  <a:lnTo>
                    <a:pt x="31750" y="2324862"/>
                  </a:lnTo>
                  <a:lnTo>
                    <a:pt x="31750" y="2337562"/>
                  </a:lnTo>
                  <a:lnTo>
                    <a:pt x="44450" y="2337562"/>
                  </a:lnTo>
                  <a:lnTo>
                    <a:pt x="44450" y="2324862"/>
                  </a:lnTo>
                  <a:close/>
                </a:path>
                <a:path w="2230120" h="2934970">
                  <a:moveTo>
                    <a:pt x="44450" y="2299462"/>
                  </a:moveTo>
                  <a:lnTo>
                    <a:pt x="31750" y="2299462"/>
                  </a:lnTo>
                  <a:lnTo>
                    <a:pt x="31750" y="2312162"/>
                  </a:lnTo>
                  <a:lnTo>
                    <a:pt x="44450" y="2312162"/>
                  </a:lnTo>
                  <a:lnTo>
                    <a:pt x="44450" y="2299462"/>
                  </a:lnTo>
                  <a:close/>
                </a:path>
                <a:path w="2230120" h="2934970">
                  <a:moveTo>
                    <a:pt x="44450" y="2274062"/>
                  </a:moveTo>
                  <a:lnTo>
                    <a:pt x="31750" y="2274062"/>
                  </a:lnTo>
                  <a:lnTo>
                    <a:pt x="31750" y="2286762"/>
                  </a:lnTo>
                  <a:lnTo>
                    <a:pt x="44450" y="2286762"/>
                  </a:lnTo>
                  <a:lnTo>
                    <a:pt x="44450" y="2274062"/>
                  </a:lnTo>
                  <a:close/>
                </a:path>
                <a:path w="2230120" h="2934970">
                  <a:moveTo>
                    <a:pt x="44450" y="2248662"/>
                  </a:moveTo>
                  <a:lnTo>
                    <a:pt x="31750" y="2248662"/>
                  </a:lnTo>
                  <a:lnTo>
                    <a:pt x="31750" y="2261362"/>
                  </a:lnTo>
                  <a:lnTo>
                    <a:pt x="44450" y="2261362"/>
                  </a:lnTo>
                  <a:lnTo>
                    <a:pt x="44450" y="2248662"/>
                  </a:lnTo>
                  <a:close/>
                </a:path>
                <a:path w="2230120" h="2934970">
                  <a:moveTo>
                    <a:pt x="44450" y="2223262"/>
                  </a:moveTo>
                  <a:lnTo>
                    <a:pt x="31750" y="2223262"/>
                  </a:lnTo>
                  <a:lnTo>
                    <a:pt x="31750" y="2235962"/>
                  </a:lnTo>
                  <a:lnTo>
                    <a:pt x="44450" y="2235962"/>
                  </a:lnTo>
                  <a:lnTo>
                    <a:pt x="44450" y="2223262"/>
                  </a:lnTo>
                  <a:close/>
                </a:path>
                <a:path w="2230120" h="2934970">
                  <a:moveTo>
                    <a:pt x="44450" y="2197862"/>
                  </a:moveTo>
                  <a:lnTo>
                    <a:pt x="31750" y="2197862"/>
                  </a:lnTo>
                  <a:lnTo>
                    <a:pt x="31750" y="2210562"/>
                  </a:lnTo>
                  <a:lnTo>
                    <a:pt x="44450" y="2210562"/>
                  </a:lnTo>
                  <a:lnTo>
                    <a:pt x="44450" y="2197862"/>
                  </a:lnTo>
                  <a:close/>
                </a:path>
                <a:path w="2230120" h="2934970">
                  <a:moveTo>
                    <a:pt x="44450" y="2172462"/>
                  </a:moveTo>
                  <a:lnTo>
                    <a:pt x="31750" y="2172462"/>
                  </a:lnTo>
                  <a:lnTo>
                    <a:pt x="31750" y="2185162"/>
                  </a:lnTo>
                  <a:lnTo>
                    <a:pt x="44450" y="2185162"/>
                  </a:lnTo>
                  <a:lnTo>
                    <a:pt x="44450" y="2172462"/>
                  </a:lnTo>
                  <a:close/>
                </a:path>
                <a:path w="2230120" h="2934970">
                  <a:moveTo>
                    <a:pt x="44450" y="2147062"/>
                  </a:moveTo>
                  <a:lnTo>
                    <a:pt x="31750" y="2147062"/>
                  </a:lnTo>
                  <a:lnTo>
                    <a:pt x="31750" y="2159762"/>
                  </a:lnTo>
                  <a:lnTo>
                    <a:pt x="44450" y="2159762"/>
                  </a:lnTo>
                  <a:lnTo>
                    <a:pt x="44450" y="2147062"/>
                  </a:lnTo>
                  <a:close/>
                </a:path>
                <a:path w="2230120" h="2934970">
                  <a:moveTo>
                    <a:pt x="44450" y="2121662"/>
                  </a:moveTo>
                  <a:lnTo>
                    <a:pt x="31750" y="2121662"/>
                  </a:lnTo>
                  <a:lnTo>
                    <a:pt x="31750" y="2134362"/>
                  </a:lnTo>
                  <a:lnTo>
                    <a:pt x="44450" y="2134362"/>
                  </a:lnTo>
                  <a:lnTo>
                    <a:pt x="44450" y="2121662"/>
                  </a:lnTo>
                  <a:close/>
                </a:path>
                <a:path w="2230120" h="2934970">
                  <a:moveTo>
                    <a:pt x="44450" y="2096262"/>
                  </a:moveTo>
                  <a:lnTo>
                    <a:pt x="31750" y="2096262"/>
                  </a:lnTo>
                  <a:lnTo>
                    <a:pt x="31750" y="2108962"/>
                  </a:lnTo>
                  <a:lnTo>
                    <a:pt x="44450" y="2108962"/>
                  </a:lnTo>
                  <a:lnTo>
                    <a:pt x="44450" y="2096262"/>
                  </a:lnTo>
                  <a:close/>
                </a:path>
                <a:path w="2230120" h="2934970">
                  <a:moveTo>
                    <a:pt x="44450" y="2070862"/>
                  </a:moveTo>
                  <a:lnTo>
                    <a:pt x="31750" y="2070862"/>
                  </a:lnTo>
                  <a:lnTo>
                    <a:pt x="31750" y="2083562"/>
                  </a:lnTo>
                  <a:lnTo>
                    <a:pt x="44450" y="2083562"/>
                  </a:lnTo>
                  <a:lnTo>
                    <a:pt x="44450" y="2070862"/>
                  </a:lnTo>
                  <a:close/>
                </a:path>
                <a:path w="2230120" h="2934970">
                  <a:moveTo>
                    <a:pt x="44450" y="2045462"/>
                  </a:moveTo>
                  <a:lnTo>
                    <a:pt x="31750" y="2045462"/>
                  </a:lnTo>
                  <a:lnTo>
                    <a:pt x="31750" y="2058162"/>
                  </a:lnTo>
                  <a:lnTo>
                    <a:pt x="44450" y="2058162"/>
                  </a:lnTo>
                  <a:lnTo>
                    <a:pt x="44450" y="2045462"/>
                  </a:lnTo>
                  <a:close/>
                </a:path>
                <a:path w="2230120" h="2934970">
                  <a:moveTo>
                    <a:pt x="44450" y="2020062"/>
                  </a:moveTo>
                  <a:lnTo>
                    <a:pt x="31750" y="2020062"/>
                  </a:lnTo>
                  <a:lnTo>
                    <a:pt x="31750" y="2032762"/>
                  </a:lnTo>
                  <a:lnTo>
                    <a:pt x="44450" y="2032762"/>
                  </a:lnTo>
                  <a:lnTo>
                    <a:pt x="44450" y="2020062"/>
                  </a:lnTo>
                  <a:close/>
                </a:path>
                <a:path w="2230120" h="2934970">
                  <a:moveTo>
                    <a:pt x="44450" y="1994662"/>
                  </a:moveTo>
                  <a:lnTo>
                    <a:pt x="31750" y="1994662"/>
                  </a:lnTo>
                  <a:lnTo>
                    <a:pt x="31750" y="2007362"/>
                  </a:lnTo>
                  <a:lnTo>
                    <a:pt x="44450" y="2007362"/>
                  </a:lnTo>
                  <a:lnTo>
                    <a:pt x="44450" y="1994662"/>
                  </a:lnTo>
                  <a:close/>
                </a:path>
                <a:path w="2230120" h="2934970">
                  <a:moveTo>
                    <a:pt x="44450" y="1969262"/>
                  </a:moveTo>
                  <a:lnTo>
                    <a:pt x="31750" y="1969262"/>
                  </a:lnTo>
                  <a:lnTo>
                    <a:pt x="31750" y="1981962"/>
                  </a:lnTo>
                  <a:lnTo>
                    <a:pt x="44450" y="1981962"/>
                  </a:lnTo>
                  <a:lnTo>
                    <a:pt x="44450" y="1969262"/>
                  </a:lnTo>
                  <a:close/>
                </a:path>
                <a:path w="2230120" h="2934970">
                  <a:moveTo>
                    <a:pt x="44450" y="1943862"/>
                  </a:moveTo>
                  <a:lnTo>
                    <a:pt x="31750" y="1943862"/>
                  </a:lnTo>
                  <a:lnTo>
                    <a:pt x="31750" y="1956562"/>
                  </a:lnTo>
                  <a:lnTo>
                    <a:pt x="44450" y="1956562"/>
                  </a:lnTo>
                  <a:lnTo>
                    <a:pt x="44450" y="1943862"/>
                  </a:lnTo>
                  <a:close/>
                </a:path>
                <a:path w="2230120" h="2934970">
                  <a:moveTo>
                    <a:pt x="44450" y="1918462"/>
                  </a:moveTo>
                  <a:lnTo>
                    <a:pt x="31750" y="1918462"/>
                  </a:lnTo>
                  <a:lnTo>
                    <a:pt x="31750" y="1931162"/>
                  </a:lnTo>
                  <a:lnTo>
                    <a:pt x="44450" y="1931162"/>
                  </a:lnTo>
                  <a:lnTo>
                    <a:pt x="44450" y="1918462"/>
                  </a:lnTo>
                  <a:close/>
                </a:path>
                <a:path w="2230120" h="2934970">
                  <a:moveTo>
                    <a:pt x="44450" y="1893062"/>
                  </a:moveTo>
                  <a:lnTo>
                    <a:pt x="31750" y="1893062"/>
                  </a:lnTo>
                  <a:lnTo>
                    <a:pt x="31750" y="1905762"/>
                  </a:lnTo>
                  <a:lnTo>
                    <a:pt x="44450" y="1905762"/>
                  </a:lnTo>
                  <a:lnTo>
                    <a:pt x="44450" y="1893062"/>
                  </a:lnTo>
                  <a:close/>
                </a:path>
                <a:path w="2230120" h="2934970">
                  <a:moveTo>
                    <a:pt x="44450" y="1867662"/>
                  </a:moveTo>
                  <a:lnTo>
                    <a:pt x="31750" y="1867662"/>
                  </a:lnTo>
                  <a:lnTo>
                    <a:pt x="31750" y="1880362"/>
                  </a:lnTo>
                  <a:lnTo>
                    <a:pt x="44450" y="1880362"/>
                  </a:lnTo>
                  <a:lnTo>
                    <a:pt x="44450" y="1867662"/>
                  </a:lnTo>
                  <a:close/>
                </a:path>
                <a:path w="2230120" h="2934970">
                  <a:moveTo>
                    <a:pt x="44450" y="1842262"/>
                  </a:moveTo>
                  <a:lnTo>
                    <a:pt x="31750" y="1842262"/>
                  </a:lnTo>
                  <a:lnTo>
                    <a:pt x="31750" y="1854962"/>
                  </a:lnTo>
                  <a:lnTo>
                    <a:pt x="44450" y="1854962"/>
                  </a:lnTo>
                  <a:lnTo>
                    <a:pt x="44450" y="1842262"/>
                  </a:lnTo>
                  <a:close/>
                </a:path>
                <a:path w="2230120" h="2934970">
                  <a:moveTo>
                    <a:pt x="44450" y="1816862"/>
                  </a:moveTo>
                  <a:lnTo>
                    <a:pt x="31750" y="1816862"/>
                  </a:lnTo>
                  <a:lnTo>
                    <a:pt x="31750" y="1829562"/>
                  </a:lnTo>
                  <a:lnTo>
                    <a:pt x="44450" y="1829562"/>
                  </a:lnTo>
                  <a:lnTo>
                    <a:pt x="44450" y="1816862"/>
                  </a:lnTo>
                  <a:close/>
                </a:path>
                <a:path w="2230120" h="2934970">
                  <a:moveTo>
                    <a:pt x="44450" y="1791462"/>
                  </a:moveTo>
                  <a:lnTo>
                    <a:pt x="31750" y="1791462"/>
                  </a:lnTo>
                  <a:lnTo>
                    <a:pt x="31750" y="1804162"/>
                  </a:lnTo>
                  <a:lnTo>
                    <a:pt x="44450" y="1804162"/>
                  </a:lnTo>
                  <a:lnTo>
                    <a:pt x="44450" y="1791462"/>
                  </a:lnTo>
                  <a:close/>
                </a:path>
                <a:path w="2230120" h="2934970">
                  <a:moveTo>
                    <a:pt x="44450" y="1766062"/>
                  </a:moveTo>
                  <a:lnTo>
                    <a:pt x="31750" y="1766062"/>
                  </a:lnTo>
                  <a:lnTo>
                    <a:pt x="31750" y="1778762"/>
                  </a:lnTo>
                  <a:lnTo>
                    <a:pt x="44450" y="1778762"/>
                  </a:lnTo>
                  <a:lnTo>
                    <a:pt x="44450" y="1766062"/>
                  </a:lnTo>
                  <a:close/>
                </a:path>
                <a:path w="2230120" h="2934970">
                  <a:moveTo>
                    <a:pt x="44450" y="1740662"/>
                  </a:moveTo>
                  <a:lnTo>
                    <a:pt x="31750" y="1740662"/>
                  </a:lnTo>
                  <a:lnTo>
                    <a:pt x="31750" y="1753362"/>
                  </a:lnTo>
                  <a:lnTo>
                    <a:pt x="44450" y="1753362"/>
                  </a:lnTo>
                  <a:lnTo>
                    <a:pt x="44450" y="1740662"/>
                  </a:lnTo>
                  <a:close/>
                </a:path>
                <a:path w="2230120" h="2934970">
                  <a:moveTo>
                    <a:pt x="44450" y="1715262"/>
                  </a:moveTo>
                  <a:lnTo>
                    <a:pt x="31750" y="1715262"/>
                  </a:lnTo>
                  <a:lnTo>
                    <a:pt x="31750" y="1727962"/>
                  </a:lnTo>
                  <a:lnTo>
                    <a:pt x="44450" y="1727962"/>
                  </a:lnTo>
                  <a:lnTo>
                    <a:pt x="44450" y="1715262"/>
                  </a:lnTo>
                  <a:close/>
                </a:path>
                <a:path w="2230120" h="2934970">
                  <a:moveTo>
                    <a:pt x="44450" y="1689862"/>
                  </a:moveTo>
                  <a:lnTo>
                    <a:pt x="31750" y="1689862"/>
                  </a:lnTo>
                  <a:lnTo>
                    <a:pt x="31750" y="1702562"/>
                  </a:lnTo>
                  <a:lnTo>
                    <a:pt x="44450" y="1702562"/>
                  </a:lnTo>
                  <a:lnTo>
                    <a:pt x="44450" y="1689862"/>
                  </a:lnTo>
                  <a:close/>
                </a:path>
                <a:path w="2230120" h="2934970">
                  <a:moveTo>
                    <a:pt x="44450" y="1664462"/>
                  </a:moveTo>
                  <a:lnTo>
                    <a:pt x="31750" y="1664462"/>
                  </a:lnTo>
                  <a:lnTo>
                    <a:pt x="31750" y="1677162"/>
                  </a:lnTo>
                  <a:lnTo>
                    <a:pt x="44450" y="1677162"/>
                  </a:lnTo>
                  <a:lnTo>
                    <a:pt x="44450" y="1664462"/>
                  </a:lnTo>
                  <a:close/>
                </a:path>
                <a:path w="2230120" h="2934970">
                  <a:moveTo>
                    <a:pt x="44450" y="1639062"/>
                  </a:moveTo>
                  <a:lnTo>
                    <a:pt x="31750" y="1639062"/>
                  </a:lnTo>
                  <a:lnTo>
                    <a:pt x="31750" y="1651762"/>
                  </a:lnTo>
                  <a:lnTo>
                    <a:pt x="44450" y="1651762"/>
                  </a:lnTo>
                  <a:lnTo>
                    <a:pt x="44450" y="1639062"/>
                  </a:lnTo>
                  <a:close/>
                </a:path>
                <a:path w="2230120" h="2934970">
                  <a:moveTo>
                    <a:pt x="44450" y="1613662"/>
                  </a:moveTo>
                  <a:lnTo>
                    <a:pt x="31750" y="1613662"/>
                  </a:lnTo>
                  <a:lnTo>
                    <a:pt x="31750" y="1626362"/>
                  </a:lnTo>
                  <a:lnTo>
                    <a:pt x="44450" y="1626362"/>
                  </a:lnTo>
                  <a:lnTo>
                    <a:pt x="44450" y="1613662"/>
                  </a:lnTo>
                  <a:close/>
                </a:path>
                <a:path w="2230120" h="2934970">
                  <a:moveTo>
                    <a:pt x="44450" y="1588262"/>
                  </a:moveTo>
                  <a:lnTo>
                    <a:pt x="31750" y="1588262"/>
                  </a:lnTo>
                  <a:lnTo>
                    <a:pt x="31750" y="1600962"/>
                  </a:lnTo>
                  <a:lnTo>
                    <a:pt x="44450" y="1600962"/>
                  </a:lnTo>
                  <a:lnTo>
                    <a:pt x="44450" y="1588262"/>
                  </a:lnTo>
                  <a:close/>
                </a:path>
                <a:path w="2230120" h="2934970">
                  <a:moveTo>
                    <a:pt x="76200" y="2896362"/>
                  </a:moveTo>
                  <a:lnTo>
                    <a:pt x="73634" y="2883662"/>
                  </a:lnTo>
                  <a:lnTo>
                    <a:pt x="73202" y="2881515"/>
                  </a:lnTo>
                  <a:lnTo>
                    <a:pt x="66103" y="2870962"/>
                  </a:lnTo>
                  <a:lnTo>
                    <a:pt x="65049" y="2869412"/>
                  </a:lnTo>
                  <a:lnTo>
                    <a:pt x="52946" y="2861259"/>
                  </a:lnTo>
                  <a:lnTo>
                    <a:pt x="44450" y="2859544"/>
                  </a:lnTo>
                  <a:lnTo>
                    <a:pt x="44450" y="2858262"/>
                  </a:lnTo>
                  <a:lnTo>
                    <a:pt x="38100" y="2858262"/>
                  </a:lnTo>
                  <a:lnTo>
                    <a:pt x="31750" y="2858262"/>
                  </a:lnTo>
                  <a:lnTo>
                    <a:pt x="31750" y="2859544"/>
                  </a:lnTo>
                  <a:lnTo>
                    <a:pt x="23241" y="2861259"/>
                  </a:lnTo>
                  <a:lnTo>
                    <a:pt x="11137" y="2869412"/>
                  </a:lnTo>
                  <a:lnTo>
                    <a:pt x="2984" y="2881515"/>
                  </a:lnTo>
                  <a:lnTo>
                    <a:pt x="0" y="2896362"/>
                  </a:lnTo>
                  <a:lnTo>
                    <a:pt x="2984" y="2911195"/>
                  </a:lnTo>
                  <a:lnTo>
                    <a:pt x="11137" y="2923311"/>
                  </a:lnTo>
                  <a:lnTo>
                    <a:pt x="23241" y="2931477"/>
                  </a:lnTo>
                  <a:lnTo>
                    <a:pt x="38100" y="2934462"/>
                  </a:lnTo>
                  <a:lnTo>
                    <a:pt x="52946" y="2931477"/>
                  </a:lnTo>
                  <a:lnTo>
                    <a:pt x="65049" y="2923311"/>
                  </a:lnTo>
                  <a:lnTo>
                    <a:pt x="73202" y="2911195"/>
                  </a:lnTo>
                  <a:lnTo>
                    <a:pt x="76200" y="2896362"/>
                  </a:lnTo>
                  <a:close/>
                </a:path>
                <a:path w="2230120" h="2934970">
                  <a:moveTo>
                    <a:pt x="76200" y="1531620"/>
                  </a:moveTo>
                  <a:lnTo>
                    <a:pt x="73202" y="1516773"/>
                  </a:lnTo>
                  <a:lnTo>
                    <a:pt x="65049" y="1504670"/>
                  </a:lnTo>
                  <a:lnTo>
                    <a:pt x="52946" y="1496517"/>
                  </a:lnTo>
                  <a:lnTo>
                    <a:pt x="38100" y="1493520"/>
                  </a:lnTo>
                  <a:lnTo>
                    <a:pt x="23241" y="1496517"/>
                  </a:lnTo>
                  <a:lnTo>
                    <a:pt x="11137" y="1504670"/>
                  </a:lnTo>
                  <a:lnTo>
                    <a:pt x="2984" y="1516773"/>
                  </a:lnTo>
                  <a:lnTo>
                    <a:pt x="0" y="1531620"/>
                  </a:lnTo>
                  <a:lnTo>
                    <a:pt x="2984" y="1546479"/>
                  </a:lnTo>
                  <a:lnTo>
                    <a:pt x="11137" y="1558582"/>
                  </a:lnTo>
                  <a:lnTo>
                    <a:pt x="23241" y="1566735"/>
                  </a:lnTo>
                  <a:lnTo>
                    <a:pt x="31750" y="1568450"/>
                  </a:lnTo>
                  <a:lnTo>
                    <a:pt x="31750" y="1575562"/>
                  </a:lnTo>
                  <a:lnTo>
                    <a:pt x="44450" y="1575562"/>
                  </a:lnTo>
                  <a:lnTo>
                    <a:pt x="44450" y="1569720"/>
                  </a:lnTo>
                  <a:lnTo>
                    <a:pt x="44450" y="1568450"/>
                  </a:lnTo>
                  <a:lnTo>
                    <a:pt x="52946" y="1566735"/>
                  </a:lnTo>
                  <a:lnTo>
                    <a:pt x="58686" y="1562862"/>
                  </a:lnTo>
                  <a:lnTo>
                    <a:pt x="65049" y="1558582"/>
                  </a:lnTo>
                  <a:lnTo>
                    <a:pt x="70713" y="1550162"/>
                  </a:lnTo>
                  <a:lnTo>
                    <a:pt x="73202" y="1546479"/>
                  </a:lnTo>
                  <a:lnTo>
                    <a:pt x="75018" y="1537462"/>
                  </a:lnTo>
                  <a:lnTo>
                    <a:pt x="76200" y="1531620"/>
                  </a:lnTo>
                  <a:close/>
                </a:path>
                <a:path w="2230120" h="2934970">
                  <a:moveTo>
                    <a:pt x="464947" y="69596"/>
                  </a:moveTo>
                  <a:lnTo>
                    <a:pt x="464820" y="63246"/>
                  </a:lnTo>
                  <a:lnTo>
                    <a:pt x="464693" y="56896"/>
                  </a:lnTo>
                  <a:lnTo>
                    <a:pt x="463448" y="56908"/>
                  </a:lnTo>
                  <a:lnTo>
                    <a:pt x="461619" y="48450"/>
                  </a:lnTo>
                  <a:lnTo>
                    <a:pt x="453275" y="36449"/>
                  </a:lnTo>
                  <a:lnTo>
                    <a:pt x="441045" y="28460"/>
                  </a:lnTo>
                  <a:lnTo>
                    <a:pt x="426212" y="25654"/>
                  </a:lnTo>
                  <a:lnTo>
                    <a:pt x="411403" y="28854"/>
                  </a:lnTo>
                  <a:lnTo>
                    <a:pt x="399415" y="37198"/>
                  </a:lnTo>
                  <a:lnTo>
                    <a:pt x="391414" y="49428"/>
                  </a:lnTo>
                  <a:lnTo>
                    <a:pt x="388620" y="64262"/>
                  </a:lnTo>
                  <a:lnTo>
                    <a:pt x="391807" y="79070"/>
                  </a:lnTo>
                  <a:lnTo>
                    <a:pt x="400151" y="91059"/>
                  </a:lnTo>
                  <a:lnTo>
                    <a:pt x="412381" y="99060"/>
                  </a:lnTo>
                  <a:lnTo>
                    <a:pt x="427228" y="101854"/>
                  </a:lnTo>
                  <a:lnTo>
                    <a:pt x="442023" y="98615"/>
                  </a:lnTo>
                  <a:lnTo>
                    <a:pt x="454025" y="90271"/>
                  </a:lnTo>
                  <a:lnTo>
                    <a:pt x="462013" y="78066"/>
                  </a:lnTo>
                  <a:lnTo>
                    <a:pt x="463511" y="70104"/>
                  </a:lnTo>
                  <a:lnTo>
                    <a:pt x="463588" y="69723"/>
                  </a:lnTo>
                  <a:lnTo>
                    <a:pt x="464947" y="69596"/>
                  </a:lnTo>
                  <a:close/>
                </a:path>
                <a:path w="2230120" h="2934970">
                  <a:moveTo>
                    <a:pt x="490347" y="69215"/>
                  </a:moveTo>
                  <a:lnTo>
                    <a:pt x="490093" y="56515"/>
                  </a:lnTo>
                  <a:lnTo>
                    <a:pt x="477393" y="56642"/>
                  </a:lnTo>
                  <a:lnTo>
                    <a:pt x="477647" y="69342"/>
                  </a:lnTo>
                  <a:lnTo>
                    <a:pt x="490347" y="69215"/>
                  </a:lnTo>
                  <a:close/>
                </a:path>
                <a:path w="2230120" h="2934970">
                  <a:moveTo>
                    <a:pt x="515747" y="68834"/>
                  </a:moveTo>
                  <a:lnTo>
                    <a:pt x="515493" y="56134"/>
                  </a:lnTo>
                  <a:lnTo>
                    <a:pt x="502793" y="56261"/>
                  </a:lnTo>
                  <a:lnTo>
                    <a:pt x="503047" y="68961"/>
                  </a:lnTo>
                  <a:lnTo>
                    <a:pt x="515747" y="68834"/>
                  </a:lnTo>
                  <a:close/>
                </a:path>
                <a:path w="2230120" h="2934970">
                  <a:moveTo>
                    <a:pt x="541147" y="68453"/>
                  </a:moveTo>
                  <a:lnTo>
                    <a:pt x="540893" y="55753"/>
                  </a:lnTo>
                  <a:lnTo>
                    <a:pt x="528193" y="55880"/>
                  </a:lnTo>
                  <a:lnTo>
                    <a:pt x="528447" y="68580"/>
                  </a:lnTo>
                  <a:lnTo>
                    <a:pt x="541147" y="68453"/>
                  </a:lnTo>
                  <a:close/>
                </a:path>
                <a:path w="2230120" h="2934970">
                  <a:moveTo>
                    <a:pt x="566547" y="68072"/>
                  </a:moveTo>
                  <a:lnTo>
                    <a:pt x="566293" y="55372"/>
                  </a:lnTo>
                  <a:lnTo>
                    <a:pt x="553593" y="55499"/>
                  </a:lnTo>
                  <a:lnTo>
                    <a:pt x="553847" y="68199"/>
                  </a:lnTo>
                  <a:lnTo>
                    <a:pt x="566547" y="68072"/>
                  </a:lnTo>
                  <a:close/>
                </a:path>
                <a:path w="2230120" h="2934970">
                  <a:moveTo>
                    <a:pt x="591947" y="67691"/>
                  </a:moveTo>
                  <a:lnTo>
                    <a:pt x="591693" y="54991"/>
                  </a:lnTo>
                  <a:lnTo>
                    <a:pt x="578993" y="55245"/>
                  </a:lnTo>
                  <a:lnTo>
                    <a:pt x="579247" y="67818"/>
                  </a:lnTo>
                  <a:lnTo>
                    <a:pt x="591947" y="67691"/>
                  </a:lnTo>
                  <a:close/>
                </a:path>
                <a:path w="2230120" h="2934970">
                  <a:moveTo>
                    <a:pt x="617347" y="67310"/>
                  </a:moveTo>
                  <a:lnTo>
                    <a:pt x="617093" y="54610"/>
                  </a:lnTo>
                  <a:lnTo>
                    <a:pt x="604393" y="54864"/>
                  </a:lnTo>
                  <a:lnTo>
                    <a:pt x="604647" y="67564"/>
                  </a:lnTo>
                  <a:lnTo>
                    <a:pt x="617347" y="67310"/>
                  </a:lnTo>
                  <a:close/>
                </a:path>
                <a:path w="2230120" h="2934970">
                  <a:moveTo>
                    <a:pt x="642747" y="66929"/>
                  </a:moveTo>
                  <a:lnTo>
                    <a:pt x="642493" y="54229"/>
                  </a:lnTo>
                  <a:lnTo>
                    <a:pt x="629793" y="54483"/>
                  </a:lnTo>
                  <a:lnTo>
                    <a:pt x="630047" y="67183"/>
                  </a:lnTo>
                  <a:lnTo>
                    <a:pt x="642747" y="66929"/>
                  </a:lnTo>
                  <a:close/>
                </a:path>
                <a:path w="2230120" h="2934970">
                  <a:moveTo>
                    <a:pt x="668147" y="66548"/>
                  </a:moveTo>
                  <a:lnTo>
                    <a:pt x="667893" y="53848"/>
                  </a:lnTo>
                  <a:lnTo>
                    <a:pt x="655193" y="54102"/>
                  </a:lnTo>
                  <a:lnTo>
                    <a:pt x="655447" y="66802"/>
                  </a:lnTo>
                  <a:lnTo>
                    <a:pt x="668147" y="66548"/>
                  </a:lnTo>
                  <a:close/>
                </a:path>
                <a:path w="2230120" h="2934970">
                  <a:moveTo>
                    <a:pt x="693420" y="66167"/>
                  </a:moveTo>
                  <a:lnTo>
                    <a:pt x="693293" y="53467"/>
                  </a:lnTo>
                  <a:lnTo>
                    <a:pt x="680593" y="53721"/>
                  </a:lnTo>
                  <a:lnTo>
                    <a:pt x="680847" y="66421"/>
                  </a:lnTo>
                  <a:lnTo>
                    <a:pt x="693420" y="66167"/>
                  </a:lnTo>
                  <a:close/>
                </a:path>
                <a:path w="2230120" h="2934970">
                  <a:moveTo>
                    <a:pt x="718820" y="65913"/>
                  </a:moveTo>
                  <a:lnTo>
                    <a:pt x="718693" y="53213"/>
                  </a:lnTo>
                  <a:lnTo>
                    <a:pt x="705993" y="53340"/>
                  </a:lnTo>
                  <a:lnTo>
                    <a:pt x="706120" y="66040"/>
                  </a:lnTo>
                  <a:lnTo>
                    <a:pt x="718820" y="65913"/>
                  </a:lnTo>
                  <a:close/>
                </a:path>
                <a:path w="2230120" h="2934970">
                  <a:moveTo>
                    <a:pt x="744220" y="65532"/>
                  </a:moveTo>
                  <a:lnTo>
                    <a:pt x="744093" y="52832"/>
                  </a:lnTo>
                  <a:lnTo>
                    <a:pt x="731393" y="52959"/>
                  </a:lnTo>
                  <a:lnTo>
                    <a:pt x="731520" y="65659"/>
                  </a:lnTo>
                  <a:lnTo>
                    <a:pt x="744220" y="65532"/>
                  </a:lnTo>
                  <a:close/>
                </a:path>
                <a:path w="2230120" h="2934970">
                  <a:moveTo>
                    <a:pt x="769620" y="65151"/>
                  </a:moveTo>
                  <a:lnTo>
                    <a:pt x="769493" y="52451"/>
                  </a:lnTo>
                  <a:lnTo>
                    <a:pt x="756793" y="52578"/>
                  </a:lnTo>
                  <a:lnTo>
                    <a:pt x="756920" y="65278"/>
                  </a:lnTo>
                  <a:lnTo>
                    <a:pt x="769620" y="65151"/>
                  </a:lnTo>
                  <a:close/>
                </a:path>
                <a:path w="2230120" h="2934970">
                  <a:moveTo>
                    <a:pt x="795020" y="64770"/>
                  </a:moveTo>
                  <a:lnTo>
                    <a:pt x="794893" y="52070"/>
                  </a:lnTo>
                  <a:lnTo>
                    <a:pt x="782193" y="52197"/>
                  </a:lnTo>
                  <a:lnTo>
                    <a:pt x="782320" y="64897"/>
                  </a:lnTo>
                  <a:lnTo>
                    <a:pt x="795020" y="64770"/>
                  </a:lnTo>
                  <a:close/>
                </a:path>
                <a:path w="2230120" h="2934970">
                  <a:moveTo>
                    <a:pt x="820420" y="64389"/>
                  </a:moveTo>
                  <a:lnTo>
                    <a:pt x="820293" y="51689"/>
                  </a:lnTo>
                  <a:lnTo>
                    <a:pt x="807593" y="51816"/>
                  </a:lnTo>
                  <a:lnTo>
                    <a:pt x="807720" y="64516"/>
                  </a:lnTo>
                  <a:lnTo>
                    <a:pt x="820420" y="64389"/>
                  </a:lnTo>
                  <a:close/>
                </a:path>
                <a:path w="2230120" h="2934970">
                  <a:moveTo>
                    <a:pt x="827532" y="871474"/>
                  </a:moveTo>
                  <a:lnTo>
                    <a:pt x="826249" y="871474"/>
                  </a:lnTo>
                  <a:lnTo>
                    <a:pt x="824534" y="862977"/>
                  </a:lnTo>
                  <a:lnTo>
                    <a:pt x="816381" y="850874"/>
                  </a:lnTo>
                  <a:lnTo>
                    <a:pt x="804278" y="842721"/>
                  </a:lnTo>
                  <a:lnTo>
                    <a:pt x="789432" y="839724"/>
                  </a:lnTo>
                  <a:lnTo>
                    <a:pt x="774573" y="842721"/>
                  </a:lnTo>
                  <a:lnTo>
                    <a:pt x="762469" y="850874"/>
                  </a:lnTo>
                  <a:lnTo>
                    <a:pt x="754316" y="862977"/>
                  </a:lnTo>
                  <a:lnTo>
                    <a:pt x="751332" y="877824"/>
                  </a:lnTo>
                  <a:lnTo>
                    <a:pt x="754316" y="892683"/>
                  </a:lnTo>
                  <a:lnTo>
                    <a:pt x="762469" y="904786"/>
                  </a:lnTo>
                  <a:lnTo>
                    <a:pt x="774573" y="912939"/>
                  </a:lnTo>
                  <a:lnTo>
                    <a:pt x="789432" y="915924"/>
                  </a:lnTo>
                  <a:lnTo>
                    <a:pt x="804278" y="912939"/>
                  </a:lnTo>
                  <a:lnTo>
                    <a:pt x="816381" y="904786"/>
                  </a:lnTo>
                  <a:lnTo>
                    <a:pt x="824534" y="892683"/>
                  </a:lnTo>
                  <a:lnTo>
                    <a:pt x="826249" y="884174"/>
                  </a:lnTo>
                  <a:lnTo>
                    <a:pt x="827532" y="884174"/>
                  </a:lnTo>
                  <a:lnTo>
                    <a:pt x="827532" y="877824"/>
                  </a:lnTo>
                  <a:lnTo>
                    <a:pt x="827532" y="871474"/>
                  </a:lnTo>
                  <a:close/>
                </a:path>
                <a:path w="2230120" h="2934970">
                  <a:moveTo>
                    <a:pt x="845820" y="64008"/>
                  </a:moveTo>
                  <a:lnTo>
                    <a:pt x="845693" y="51308"/>
                  </a:lnTo>
                  <a:lnTo>
                    <a:pt x="832993" y="51435"/>
                  </a:lnTo>
                  <a:lnTo>
                    <a:pt x="833120" y="64135"/>
                  </a:lnTo>
                  <a:lnTo>
                    <a:pt x="845820" y="64008"/>
                  </a:lnTo>
                  <a:close/>
                </a:path>
                <a:path w="2230120" h="2934970">
                  <a:moveTo>
                    <a:pt x="852932" y="871474"/>
                  </a:moveTo>
                  <a:lnTo>
                    <a:pt x="840232" y="871474"/>
                  </a:lnTo>
                  <a:lnTo>
                    <a:pt x="840232" y="884174"/>
                  </a:lnTo>
                  <a:lnTo>
                    <a:pt x="852932" y="884174"/>
                  </a:lnTo>
                  <a:lnTo>
                    <a:pt x="852932" y="871474"/>
                  </a:lnTo>
                  <a:close/>
                </a:path>
                <a:path w="2230120" h="2934970">
                  <a:moveTo>
                    <a:pt x="871220" y="63627"/>
                  </a:moveTo>
                  <a:lnTo>
                    <a:pt x="871093" y="50927"/>
                  </a:lnTo>
                  <a:lnTo>
                    <a:pt x="858393" y="51181"/>
                  </a:lnTo>
                  <a:lnTo>
                    <a:pt x="858520" y="63881"/>
                  </a:lnTo>
                  <a:lnTo>
                    <a:pt x="871220" y="63627"/>
                  </a:lnTo>
                  <a:close/>
                </a:path>
                <a:path w="2230120" h="2934970">
                  <a:moveTo>
                    <a:pt x="877951" y="1353439"/>
                  </a:moveTo>
                  <a:lnTo>
                    <a:pt x="876604" y="1353426"/>
                  </a:lnTo>
                  <a:lnTo>
                    <a:pt x="876541" y="1353058"/>
                  </a:lnTo>
                  <a:lnTo>
                    <a:pt x="874991" y="1344980"/>
                  </a:lnTo>
                  <a:lnTo>
                    <a:pt x="866965" y="1332788"/>
                  </a:lnTo>
                  <a:lnTo>
                    <a:pt x="854925" y="1324483"/>
                  </a:lnTo>
                  <a:lnTo>
                    <a:pt x="840105" y="1321308"/>
                  </a:lnTo>
                  <a:lnTo>
                    <a:pt x="825284" y="1324140"/>
                  </a:lnTo>
                  <a:lnTo>
                    <a:pt x="813092" y="1332166"/>
                  </a:lnTo>
                  <a:lnTo>
                    <a:pt x="804786" y="1344206"/>
                  </a:lnTo>
                  <a:lnTo>
                    <a:pt x="801624" y="1359027"/>
                  </a:lnTo>
                  <a:lnTo>
                    <a:pt x="804443" y="1373847"/>
                  </a:lnTo>
                  <a:lnTo>
                    <a:pt x="812482" y="1386039"/>
                  </a:lnTo>
                  <a:lnTo>
                    <a:pt x="824509" y="1394345"/>
                  </a:lnTo>
                  <a:lnTo>
                    <a:pt x="839343" y="1397508"/>
                  </a:lnTo>
                  <a:lnTo>
                    <a:pt x="854151" y="1394688"/>
                  </a:lnTo>
                  <a:lnTo>
                    <a:pt x="866343" y="1386649"/>
                  </a:lnTo>
                  <a:lnTo>
                    <a:pt x="874649" y="1374622"/>
                  </a:lnTo>
                  <a:lnTo>
                    <a:pt x="876465" y="1366139"/>
                  </a:lnTo>
                  <a:lnTo>
                    <a:pt x="877697" y="1366139"/>
                  </a:lnTo>
                  <a:lnTo>
                    <a:pt x="877811" y="1359801"/>
                  </a:lnTo>
                  <a:lnTo>
                    <a:pt x="877951" y="1353439"/>
                  </a:lnTo>
                  <a:close/>
                </a:path>
                <a:path w="2230120" h="2934970">
                  <a:moveTo>
                    <a:pt x="878332" y="871474"/>
                  </a:moveTo>
                  <a:lnTo>
                    <a:pt x="865632" y="871474"/>
                  </a:lnTo>
                  <a:lnTo>
                    <a:pt x="865632" y="884174"/>
                  </a:lnTo>
                  <a:lnTo>
                    <a:pt x="878332" y="884174"/>
                  </a:lnTo>
                  <a:lnTo>
                    <a:pt x="878332" y="871474"/>
                  </a:lnTo>
                  <a:close/>
                </a:path>
                <a:path w="2230120" h="2934970">
                  <a:moveTo>
                    <a:pt x="896620" y="63246"/>
                  </a:moveTo>
                  <a:lnTo>
                    <a:pt x="896493" y="50546"/>
                  </a:lnTo>
                  <a:lnTo>
                    <a:pt x="883793" y="50800"/>
                  </a:lnTo>
                  <a:lnTo>
                    <a:pt x="883920" y="63500"/>
                  </a:lnTo>
                  <a:lnTo>
                    <a:pt x="896620" y="63246"/>
                  </a:lnTo>
                  <a:close/>
                </a:path>
                <a:path w="2230120" h="2934970">
                  <a:moveTo>
                    <a:pt x="903351" y="1353820"/>
                  </a:moveTo>
                  <a:lnTo>
                    <a:pt x="890651" y="1353566"/>
                  </a:lnTo>
                  <a:lnTo>
                    <a:pt x="890397" y="1366266"/>
                  </a:lnTo>
                  <a:lnTo>
                    <a:pt x="903097" y="1366520"/>
                  </a:lnTo>
                  <a:lnTo>
                    <a:pt x="903351" y="1353820"/>
                  </a:lnTo>
                  <a:close/>
                </a:path>
                <a:path w="2230120" h="2934970">
                  <a:moveTo>
                    <a:pt x="903732" y="871474"/>
                  </a:moveTo>
                  <a:lnTo>
                    <a:pt x="891032" y="871474"/>
                  </a:lnTo>
                  <a:lnTo>
                    <a:pt x="891032" y="884174"/>
                  </a:lnTo>
                  <a:lnTo>
                    <a:pt x="903732" y="884174"/>
                  </a:lnTo>
                  <a:lnTo>
                    <a:pt x="903732" y="871474"/>
                  </a:lnTo>
                  <a:close/>
                </a:path>
                <a:path w="2230120" h="2934970">
                  <a:moveTo>
                    <a:pt x="922020" y="62865"/>
                  </a:moveTo>
                  <a:lnTo>
                    <a:pt x="921893" y="50165"/>
                  </a:lnTo>
                  <a:lnTo>
                    <a:pt x="909193" y="50419"/>
                  </a:lnTo>
                  <a:lnTo>
                    <a:pt x="909320" y="63119"/>
                  </a:lnTo>
                  <a:lnTo>
                    <a:pt x="922020" y="62865"/>
                  </a:lnTo>
                  <a:close/>
                </a:path>
                <a:path w="2230120" h="2934970">
                  <a:moveTo>
                    <a:pt x="928624" y="1354074"/>
                  </a:moveTo>
                  <a:lnTo>
                    <a:pt x="916051" y="1353947"/>
                  </a:lnTo>
                  <a:lnTo>
                    <a:pt x="915797" y="1366647"/>
                  </a:lnTo>
                  <a:lnTo>
                    <a:pt x="928497" y="1366774"/>
                  </a:lnTo>
                  <a:lnTo>
                    <a:pt x="928624" y="1354074"/>
                  </a:lnTo>
                  <a:close/>
                </a:path>
                <a:path w="2230120" h="2934970">
                  <a:moveTo>
                    <a:pt x="929132" y="871474"/>
                  </a:moveTo>
                  <a:lnTo>
                    <a:pt x="916432" y="871474"/>
                  </a:lnTo>
                  <a:lnTo>
                    <a:pt x="916432" y="884174"/>
                  </a:lnTo>
                  <a:lnTo>
                    <a:pt x="929132" y="884174"/>
                  </a:lnTo>
                  <a:lnTo>
                    <a:pt x="929132" y="871474"/>
                  </a:lnTo>
                  <a:close/>
                </a:path>
                <a:path w="2230120" h="2934970">
                  <a:moveTo>
                    <a:pt x="947420" y="62484"/>
                  </a:moveTo>
                  <a:lnTo>
                    <a:pt x="947293" y="49784"/>
                  </a:lnTo>
                  <a:lnTo>
                    <a:pt x="934593" y="50038"/>
                  </a:lnTo>
                  <a:lnTo>
                    <a:pt x="934720" y="62738"/>
                  </a:lnTo>
                  <a:lnTo>
                    <a:pt x="947420" y="62484"/>
                  </a:lnTo>
                  <a:close/>
                </a:path>
                <a:path w="2230120" h="2934970">
                  <a:moveTo>
                    <a:pt x="954024" y="1354328"/>
                  </a:moveTo>
                  <a:lnTo>
                    <a:pt x="941324" y="1354201"/>
                  </a:lnTo>
                  <a:lnTo>
                    <a:pt x="941197" y="1366901"/>
                  </a:lnTo>
                  <a:lnTo>
                    <a:pt x="953897" y="1367028"/>
                  </a:lnTo>
                  <a:lnTo>
                    <a:pt x="954024" y="1354328"/>
                  </a:lnTo>
                  <a:close/>
                </a:path>
                <a:path w="2230120" h="2934970">
                  <a:moveTo>
                    <a:pt x="954532" y="871474"/>
                  </a:moveTo>
                  <a:lnTo>
                    <a:pt x="941832" y="871474"/>
                  </a:lnTo>
                  <a:lnTo>
                    <a:pt x="941832" y="884174"/>
                  </a:lnTo>
                  <a:lnTo>
                    <a:pt x="954532" y="884174"/>
                  </a:lnTo>
                  <a:lnTo>
                    <a:pt x="954532" y="871474"/>
                  </a:lnTo>
                  <a:close/>
                </a:path>
                <a:path w="2230120" h="2934970">
                  <a:moveTo>
                    <a:pt x="972820" y="62103"/>
                  </a:moveTo>
                  <a:lnTo>
                    <a:pt x="972693" y="49403"/>
                  </a:lnTo>
                  <a:lnTo>
                    <a:pt x="959993" y="49657"/>
                  </a:lnTo>
                  <a:lnTo>
                    <a:pt x="960120" y="62357"/>
                  </a:lnTo>
                  <a:lnTo>
                    <a:pt x="972820" y="62103"/>
                  </a:lnTo>
                  <a:close/>
                </a:path>
                <a:path w="2230120" h="2934970">
                  <a:moveTo>
                    <a:pt x="979424" y="1354582"/>
                  </a:moveTo>
                  <a:lnTo>
                    <a:pt x="966724" y="1354455"/>
                  </a:lnTo>
                  <a:lnTo>
                    <a:pt x="966597" y="1367155"/>
                  </a:lnTo>
                  <a:lnTo>
                    <a:pt x="979297" y="1367282"/>
                  </a:lnTo>
                  <a:lnTo>
                    <a:pt x="979424" y="1354582"/>
                  </a:lnTo>
                  <a:close/>
                </a:path>
                <a:path w="2230120" h="2934970">
                  <a:moveTo>
                    <a:pt x="979932" y="871474"/>
                  </a:moveTo>
                  <a:lnTo>
                    <a:pt x="967232" y="871474"/>
                  </a:lnTo>
                  <a:lnTo>
                    <a:pt x="967232" y="884174"/>
                  </a:lnTo>
                  <a:lnTo>
                    <a:pt x="979932" y="884174"/>
                  </a:lnTo>
                  <a:lnTo>
                    <a:pt x="979932" y="871474"/>
                  </a:lnTo>
                  <a:close/>
                </a:path>
                <a:path w="2230120" h="2934970">
                  <a:moveTo>
                    <a:pt x="998220" y="61849"/>
                  </a:moveTo>
                  <a:lnTo>
                    <a:pt x="998093" y="49149"/>
                  </a:lnTo>
                  <a:lnTo>
                    <a:pt x="985393" y="49276"/>
                  </a:lnTo>
                  <a:lnTo>
                    <a:pt x="985520" y="61976"/>
                  </a:lnTo>
                  <a:lnTo>
                    <a:pt x="998220" y="61849"/>
                  </a:lnTo>
                  <a:close/>
                </a:path>
                <a:path w="2230120" h="2934970">
                  <a:moveTo>
                    <a:pt x="1004824" y="1354836"/>
                  </a:moveTo>
                  <a:lnTo>
                    <a:pt x="992124" y="1354709"/>
                  </a:lnTo>
                  <a:lnTo>
                    <a:pt x="991997" y="1367409"/>
                  </a:lnTo>
                  <a:lnTo>
                    <a:pt x="1004697" y="1367536"/>
                  </a:lnTo>
                  <a:lnTo>
                    <a:pt x="1004824" y="1354836"/>
                  </a:lnTo>
                  <a:close/>
                </a:path>
                <a:path w="2230120" h="2934970">
                  <a:moveTo>
                    <a:pt x="1005332" y="871474"/>
                  </a:moveTo>
                  <a:lnTo>
                    <a:pt x="992632" y="871474"/>
                  </a:lnTo>
                  <a:lnTo>
                    <a:pt x="992632" y="884174"/>
                  </a:lnTo>
                  <a:lnTo>
                    <a:pt x="1005332" y="884174"/>
                  </a:lnTo>
                  <a:lnTo>
                    <a:pt x="1005332" y="871474"/>
                  </a:lnTo>
                  <a:close/>
                </a:path>
                <a:path w="2230120" h="2934970">
                  <a:moveTo>
                    <a:pt x="1023620" y="61468"/>
                  </a:moveTo>
                  <a:lnTo>
                    <a:pt x="1023493" y="48768"/>
                  </a:lnTo>
                  <a:lnTo>
                    <a:pt x="1010793" y="48895"/>
                  </a:lnTo>
                  <a:lnTo>
                    <a:pt x="1010920" y="61595"/>
                  </a:lnTo>
                  <a:lnTo>
                    <a:pt x="1023620" y="61468"/>
                  </a:lnTo>
                  <a:close/>
                </a:path>
                <a:path w="2230120" h="2934970">
                  <a:moveTo>
                    <a:pt x="1030224" y="1355217"/>
                  </a:moveTo>
                  <a:lnTo>
                    <a:pt x="1017524" y="1355090"/>
                  </a:lnTo>
                  <a:lnTo>
                    <a:pt x="1017397" y="1367790"/>
                  </a:lnTo>
                  <a:lnTo>
                    <a:pt x="1030097" y="1367917"/>
                  </a:lnTo>
                  <a:lnTo>
                    <a:pt x="1030224" y="1355217"/>
                  </a:lnTo>
                  <a:close/>
                </a:path>
                <a:path w="2230120" h="2934970">
                  <a:moveTo>
                    <a:pt x="1030732" y="871474"/>
                  </a:moveTo>
                  <a:lnTo>
                    <a:pt x="1018032" y="871474"/>
                  </a:lnTo>
                  <a:lnTo>
                    <a:pt x="1018032" y="884174"/>
                  </a:lnTo>
                  <a:lnTo>
                    <a:pt x="1030732" y="884174"/>
                  </a:lnTo>
                  <a:lnTo>
                    <a:pt x="1030732" y="871474"/>
                  </a:lnTo>
                  <a:close/>
                </a:path>
                <a:path w="2230120" h="2934970">
                  <a:moveTo>
                    <a:pt x="1049020" y="61087"/>
                  </a:moveTo>
                  <a:lnTo>
                    <a:pt x="1048893" y="48387"/>
                  </a:lnTo>
                  <a:lnTo>
                    <a:pt x="1036193" y="48514"/>
                  </a:lnTo>
                  <a:lnTo>
                    <a:pt x="1036320" y="61214"/>
                  </a:lnTo>
                  <a:lnTo>
                    <a:pt x="1049020" y="61087"/>
                  </a:lnTo>
                  <a:close/>
                </a:path>
                <a:path w="2230120" h="2934970">
                  <a:moveTo>
                    <a:pt x="1055624" y="1355471"/>
                  </a:moveTo>
                  <a:lnTo>
                    <a:pt x="1042924" y="1355344"/>
                  </a:lnTo>
                  <a:lnTo>
                    <a:pt x="1042797" y="1368044"/>
                  </a:lnTo>
                  <a:lnTo>
                    <a:pt x="1055497" y="1368171"/>
                  </a:lnTo>
                  <a:lnTo>
                    <a:pt x="1055624" y="1355471"/>
                  </a:lnTo>
                  <a:close/>
                </a:path>
                <a:path w="2230120" h="2934970">
                  <a:moveTo>
                    <a:pt x="1056132" y="871474"/>
                  </a:moveTo>
                  <a:lnTo>
                    <a:pt x="1043432" y="871474"/>
                  </a:lnTo>
                  <a:lnTo>
                    <a:pt x="1043432" y="884174"/>
                  </a:lnTo>
                  <a:lnTo>
                    <a:pt x="1056132" y="884174"/>
                  </a:lnTo>
                  <a:lnTo>
                    <a:pt x="1056132" y="871474"/>
                  </a:lnTo>
                  <a:close/>
                </a:path>
                <a:path w="2230120" h="2934970">
                  <a:moveTo>
                    <a:pt x="1074420" y="60706"/>
                  </a:moveTo>
                  <a:lnTo>
                    <a:pt x="1074293" y="48006"/>
                  </a:lnTo>
                  <a:lnTo>
                    <a:pt x="1061593" y="48133"/>
                  </a:lnTo>
                  <a:lnTo>
                    <a:pt x="1061720" y="60833"/>
                  </a:lnTo>
                  <a:lnTo>
                    <a:pt x="1074420" y="60706"/>
                  </a:lnTo>
                  <a:close/>
                </a:path>
                <a:path w="2230120" h="2934970">
                  <a:moveTo>
                    <a:pt x="1081024" y="1355725"/>
                  </a:moveTo>
                  <a:lnTo>
                    <a:pt x="1068324" y="1355598"/>
                  </a:lnTo>
                  <a:lnTo>
                    <a:pt x="1068197" y="1368298"/>
                  </a:lnTo>
                  <a:lnTo>
                    <a:pt x="1080897" y="1368425"/>
                  </a:lnTo>
                  <a:lnTo>
                    <a:pt x="1081024" y="1355725"/>
                  </a:lnTo>
                  <a:close/>
                </a:path>
                <a:path w="2230120" h="2934970">
                  <a:moveTo>
                    <a:pt x="1081532" y="871474"/>
                  </a:moveTo>
                  <a:lnTo>
                    <a:pt x="1068832" y="871474"/>
                  </a:lnTo>
                  <a:lnTo>
                    <a:pt x="1068832" y="884174"/>
                  </a:lnTo>
                  <a:lnTo>
                    <a:pt x="1081532" y="884174"/>
                  </a:lnTo>
                  <a:lnTo>
                    <a:pt x="1081532" y="871474"/>
                  </a:lnTo>
                  <a:close/>
                </a:path>
                <a:path w="2230120" h="2934970">
                  <a:moveTo>
                    <a:pt x="1099820" y="60325"/>
                  </a:moveTo>
                  <a:lnTo>
                    <a:pt x="1099693" y="47625"/>
                  </a:lnTo>
                  <a:lnTo>
                    <a:pt x="1086993" y="47752"/>
                  </a:lnTo>
                  <a:lnTo>
                    <a:pt x="1087120" y="60452"/>
                  </a:lnTo>
                  <a:lnTo>
                    <a:pt x="1099820" y="60325"/>
                  </a:lnTo>
                  <a:close/>
                </a:path>
                <a:path w="2230120" h="2934970">
                  <a:moveTo>
                    <a:pt x="1106424" y="1355979"/>
                  </a:moveTo>
                  <a:lnTo>
                    <a:pt x="1093724" y="1355852"/>
                  </a:lnTo>
                  <a:lnTo>
                    <a:pt x="1093597" y="1368552"/>
                  </a:lnTo>
                  <a:lnTo>
                    <a:pt x="1106297" y="1368679"/>
                  </a:lnTo>
                  <a:lnTo>
                    <a:pt x="1106424" y="1355979"/>
                  </a:lnTo>
                  <a:close/>
                </a:path>
                <a:path w="2230120" h="2934970">
                  <a:moveTo>
                    <a:pt x="1106932" y="871474"/>
                  </a:moveTo>
                  <a:lnTo>
                    <a:pt x="1094232" y="871474"/>
                  </a:lnTo>
                  <a:lnTo>
                    <a:pt x="1094232" y="884174"/>
                  </a:lnTo>
                  <a:lnTo>
                    <a:pt x="1106932" y="884174"/>
                  </a:lnTo>
                  <a:lnTo>
                    <a:pt x="1106932" y="871474"/>
                  </a:lnTo>
                  <a:close/>
                </a:path>
                <a:path w="2230120" h="2934970">
                  <a:moveTo>
                    <a:pt x="1125220" y="59944"/>
                  </a:moveTo>
                  <a:lnTo>
                    <a:pt x="1125093" y="47244"/>
                  </a:lnTo>
                  <a:lnTo>
                    <a:pt x="1112393" y="47371"/>
                  </a:lnTo>
                  <a:lnTo>
                    <a:pt x="1112520" y="60071"/>
                  </a:lnTo>
                  <a:lnTo>
                    <a:pt x="1125220" y="59944"/>
                  </a:lnTo>
                  <a:close/>
                </a:path>
                <a:path w="2230120" h="2934970">
                  <a:moveTo>
                    <a:pt x="1131824" y="1356360"/>
                  </a:moveTo>
                  <a:lnTo>
                    <a:pt x="1119124" y="1356106"/>
                  </a:lnTo>
                  <a:lnTo>
                    <a:pt x="1118997" y="1368806"/>
                  </a:lnTo>
                  <a:lnTo>
                    <a:pt x="1131697" y="1369060"/>
                  </a:lnTo>
                  <a:lnTo>
                    <a:pt x="1131824" y="1356360"/>
                  </a:lnTo>
                  <a:close/>
                </a:path>
                <a:path w="2230120" h="2934970">
                  <a:moveTo>
                    <a:pt x="1132332" y="871474"/>
                  </a:moveTo>
                  <a:lnTo>
                    <a:pt x="1119632" y="871474"/>
                  </a:lnTo>
                  <a:lnTo>
                    <a:pt x="1119632" y="884174"/>
                  </a:lnTo>
                  <a:lnTo>
                    <a:pt x="1132332" y="884174"/>
                  </a:lnTo>
                  <a:lnTo>
                    <a:pt x="1132332" y="871474"/>
                  </a:lnTo>
                  <a:close/>
                </a:path>
                <a:path w="2230120" h="2934970">
                  <a:moveTo>
                    <a:pt x="1150620" y="59563"/>
                  </a:moveTo>
                  <a:lnTo>
                    <a:pt x="1150493" y="46863"/>
                  </a:lnTo>
                  <a:lnTo>
                    <a:pt x="1137793" y="47117"/>
                  </a:lnTo>
                  <a:lnTo>
                    <a:pt x="1137920" y="59817"/>
                  </a:lnTo>
                  <a:lnTo>
                    <a:pt x="1150620" y="59563"/>
                  </a:lnTo>
                  <a:close/>
                </a:path>
                <a:path w="2230120" h="2934970">
                  <a:moveTo>
                    <a:pt x="1157224" y="1356614"/>
                  </a:moveTo>
                  <a:lnTo>
                    <a:pt x="1144524" y="1356487"/>
                  </a:lnTo>
                  <a:lnTo>
                    <a:pt x="1144397" y="1369187"/>
                  </a:lnTo>
                  <a:lnTo>
                    <a:pt x="1157097" y="1369314"/>
                  </a:lnTo>
                  <a:lnTo>
                    <a:pt x="1157224" y="1356614"/>
                  </a:lnTo>
                  <a:close/>
                </a:path>
                <a:path w="2230120" h="2934970">
                  <a:moveTo>
                    <a:pt x="1157732" y="871474"/>
                  </a:moveTo>
                  <a:lnTo>
                    <a:pt x="1145032" y="871474"/>
                  </a:lnTo>
                  <a:lnTo>
                    <a:pt x="1145032" y="884174"/>
                  </a:lnTo>
                  <a:lnTo>
                    <a:pt x="1157732" y="884174"/>
                  </a:lnTo>
                  <a:lnTo>
                    <a:pt x="1157732" y="871474"/>
                  </a:lnTo>
                  <a:close/>
                </a:path>
                <a:path w="2230120" h="2934970">
                  <a:moveTo>
                    <a:pt x="1161288" y="288163"/>
                  </a:moveTo>
                  <a:lnTo>
                    <a:pt x="1159954" y="288188"/>
                  </a:lnTo>
                  <a:lnTo>
                    <a:pt x="1158176" y="279755"/>
                  </a:lnTo>
                  <a:lnTo>
                    <a:pt x="1149921" y="267703"/>
                  </a:lnTo>
                  <a:lnTo>
                    <a:pt x="1137742" y="259638"/>
                  </a:lnTo>
                  <a:lnTo>
                    <a:pt x="1122934" y="256794"/>
                  </a:lnTo>
                  <a:lnTo>
                    <a:pt x="1108100" y="259880"/>
                  </a:lnTo>
                  <a:lnTo>
                    <a:pt x="1096048" y="268122"/>
                  </a:lnTo>
                  <a:lnTo>
                    <a:pt x="1087970" y="280289"/>
                  </a:lnTo>
                  <a:lnTo>
                    <a:pt x="1085088" y="295148"/>
                  </a:lnTo>
                  <a:lnTo>
                    <a:pt x="1088186" y="309981"/>
                  </a:lnTo>
                  <a:lnTo>
                    <a:pt x="1096454" y="322033"/>
                  </a:lnTo>
                  <a:lnTo>
                    <a:pt x="1108621" y="330111"/>
                  </a:lnTo>
                  <a:lnTo>
                    <a:pt x="1123442" y="332994"/>
                  </a:lnTo>
                  <a:lnTo>
                    <a:pt x="1138262" y="329844"/>
                  </a:lnTo>
                  <a:lnTo>
                    <a:pt x="1150315" y="321564"/>
                  </a:lnTo>
                  <a:lnTo>
                    <a:pt x="1158392" y="309384"/>
                  </a:lnTo>
                  <a:lnTo>
                    <a:pt x="1159967" y="301244"/>
                  </a:lnTo>
                  <a:lnTo>
                    <a:pt x="1160018" y="300990"/>
                  </a:lnTo>
                  <a:lnTo>
                    <a:pt x="1148588" y="300990"/>
                  </a:lnTo>
                  <a:lnTo>
                    <a:pt x="1160043" y="300863"/>
                  </a:lnTo>
                  <a:lnTo>
                    <a:pt x="1161288" y="300863"/>
                  </a:lnTo>
                  <a:lnTo>
                    <a:pt x="1161288" y="294513"/>
                  </a:lnTo>
                  <a:lnTo>
                    <a:pt x="1161288" y="288163"/>
                  </a:lnTo>
                  <a:close/>
                </a:path>
                <a:path w="2230120" h="2934970">
                  <a:moveTo>
                    <a:pt x="1176020" y="59182"/>
                  </a:moveTo>
                  <a:lnTo>
                    <a:pt x="1175893" y="46482"/>
                  </a:lnTo>
                  <a:lnTo>
                    <a:pt x="1163193" y="46736"/>
                  </a:lnTo>
                  <a:lnTo>
                    <a:pt x="1163320" y="59436"/>
                  </a:lnTo>
                  <a:lnTo>
                    <a:pt x="1176020" y="59182"/>
                  </a:lnTo>
                  <a:close/>
                </a:path>
                <a:path w="2230120" h="2934970">
                  <a:moveTo>
                    <a:pt x="1182624" y="1356868"/>
                  </a:moveTo>
                  <a:lnTo>
                    <a:pt x="1169924" y="1356741"/>
                  </a:lnTo>
                  <a:lnTo>
                    <a:pt x="1169797" y="1369441"/>
                  </a:lnTo>
                  <a:lnTo>
                    <a:pt x="1182497" y="1369568"/>
                  </a:lnTo>
                  <a:lnTo>
                    <a:pt x="1182624" y="1356868"/>
                  </a:lnTo>
                  <a:close/>
                </a:path>
                <a:path w="2230120" h="2934970">
                  <a:moveTo>
                    <a:pt x="1183132" y="871474"/>
                  </a:moveTo>
                  <a:lnTo>
                    <a:pt x="1170432" y="871474"/>
                  </a:lnTo>
                  <a:lnTo>
                    <a:pt x="1170432" y="884174"/>
                  </a:lnTo>
                  <a:lnTo>
                    <a:pt x="1183132" y="884174"/>
                  </a:lnTo>
                  <a:lnTo>
                    <a:pt x="1183132" y="871474"/>
                  </a:lnTo>
                  <a:close/>
                </a:path>
                <a:path w="2230120" h="2934970">
                  <a:moveTo>
                    <a:pt x="1186688" y="288036"/>
                  </a:moveTo>
                  <a:lnTo>
                    <a:pt x="1173988" y="288036"/>
                  </a:lnTo>
                  <a:lnTo>
                    <a:pt x="1173988" y="300736"/>
                  </a:lnTo>
                  <a:lnTo>
                    <a:pt x="1186688" y="300736"/>
                  </a:lnTo>
                  <a:lnTo>
                    <a:pt x="1186688" y="288036"/>
                  </a:lnTo>
                  <a:close/>
                </a:path>
                <a:path w="2230120" h="2934970">
                  <a:moveTo>
                    <a:pt x="1201420" y="58801"/>
                  </a:moveTo>
                  <a:lnTo>
                    <a:pt x="1201293" y="46101"/>
                  </a:lnTo>
                  <a:lnTo>
                    <a:pt x="1188593" y="46355"/>
                  </a:lnTo>
                  <a:lnTo>
                    <a:pt x="1188720" y="59055"/>
                  </a:lnTo>
                  <a:lnTo>
                    <a:pt x="1201420" y="58801"/>
                  </a:lnTo>
                  <a:close/>
                </a:path>
                <a:path w="2230120" h="2934970">
                  <a:moveTo>
                    <a:pt x="1208024" y="1357122"/>
                  </a:moveTo>
                  <a:lnTo>
                    <a:pt x="1195324" y="1356995"/>
                  </a:lnTo>
                  <a:lnTo>
                    <a:pt x="1195197" y="1369695"/>
                  </a:lnTo>
                  <a:lnTo>
                    <a:pt x="1207897" y="1369822"/>
                  </a:lnTo>
                  <a:lnTo>
                    <a:pt x="1208024" y="1357122"/>
                  </a:lnTo>
                  <a:close/>
                </a:path>
                <a:path w="2230120" h="2934970">
                  <a:moveTo>
                    <a:pt x="1208532" y="871474"/>
                  </a:moveTo>
                  <a:lnTo>
                    <a:pt x="1195832" y="871474"/>
                  </a:lnTo>
                  <a:lnTo>
                    <a:pt x="1195832" y="884174"/>
                  </a:lnTo>
                  <a:lnTo>
                    <a:pt x="1208532" y="884174"/>
                  </a:lnTo>
                  <a:lnTo>
                    <a:pt x="1208532" y="871474"/>
                  </a:lnTo>
                  <a:close/>
                </a:path>
                <a:path w="2230120" h="2934970">
                  <a:moveTo>
                    <a:pt x="1212088" y="287782"/>
                  </a:moveTo>
                  <a:lnTo>
                    <a:pt x="1199388" y="287909"/>
                  </a:lnTo>
                  <a:lnTo>
                    <a:pt x="1199388" y="300609"/>
                  </a:lnTo>
                  <a:lnTo>
                    <a:pt x="1212088" y="300482"/>
                  </a:lnTo>
                  <a:lnTo>
                    <a:pt x="1212088" y="287782"/>
                  </a:lnTo>
                  <a:close/>
                </a:path>
                <a:path w="2230120" h="2934970">
                  <a:moveTo>
                    <a:pt x="1226820" y="58420"/>
                  </a:moveTo>
                  <a:lnTo>
                    <a:pt x="1226693" y="45720"/>
                  </a:lnTo>
                  <a:lnTo>
                    <a:pt x="1213993" y="45974"/>
                  </a:lnTo>
                  <a:lnTo>
                    <a:pt x="1214120" y="58674"/>
                  </a:lnTo>
                  <a:lnTo>
                    <a:pt x="1226820" y="58420"/>
                  </a:lnTo>
                  <a:close/>
                </a:path>
                <a:path w="2230120" h="2934970">
                  <a:moveTo>
                    <a:pt x="1233424" y="1357376"/>
                  </a:moveTo>
                  <a:lnTo>
                    <a:pt x="1220724" y="1357249"/>
                  </a:lnTo>
                  <a:lnTo>
                    <a:pt x="1220597" y="1369949"/>
                  </a:lnTo>
                  <a:lnTo>
                    <a:pt x="1233297" y="1370076"/>
                  </a:lnTo>
                  <a:lnTo>
                    <a:pt x="1233424" y="1357376"/>
                  </a:lnTo>
                  <a:close/>
                </a:path>
                <a:path w="2230120" h="2934970">
                  <a:moveTo>
                    <a:pt x="1233932" y="871474"/>
                  </a:moveTo>
                  <a:lnTo>
                    <a:pt x="1221232" y="871474"/>
                  </a:lnTo>
                  <a:lnTo>
                    <a:pt x="1221232" y="884174"/>
                  </a:lnTo>
                  <a:lnTo>
                    <a:pt x="1233932" y="884174"/>
                  </a:lnTo>
                  <a:lnTo>
                    <a:pt x="1233932" y="871474"/>
                  </a:lnTo>
                  <a:close/>
                </a:path>
                <a:path w="2230120" h="2934970">
                  <a:moveTo>
                    <a:pt x="1237488" y="287655"/>
                  </a:moveTo>
                  <a:lnTo>
                    <a:pt x="1224788" y="287655"/>
                  </a:lnTo>
                  <a:lnTo>
                    <a:pt x="1224788" y="300355"/>
                  </a:lnTo>
                  <a:lnTo>
                    <a:pt x="1237488" y="300355"/>
                  </a:lnTo>
                  <a:lnTo>
                    <a:pt x="1237488" y="287655"/>
                  </a:lnTo>
                  <a:close/>
                </a:path>
                <a:path w="2230120" h="2934970">
                  <a:moveTo>
                    <a:pt x="1252220" y="58166"/>
                  </a:moveTo>
                  <a:lnTo>
                    <a:pt x="1252093" y="45466"/>
                  </a:lnTo>
                  <a:lnTo>
                    <a:pt x="1239393" y="45593"/>
                  </a:lnTo>
                  <a:lnTo>
                    <a:pt x="1239520" y="58293"/>
                  </a:lnTo>
                  <a:lnTo>
                    <a:pt x="1252220" y="58166"/>
                  </a:lnTo>
                  <a:close/>
                </a:path>
                <a:path w="2230120" h="2934970">
                  <a:moveTo>
                    <a:pt x="1258824" y="1357757"/>
                  </a:moveTo>
                  <a:lnTo>
                    <a:pt x="1246124" y="1357630"/>
                  </a:lnTo>
                  <a:lnTo>
                    <a:pt x="1245997" y="1370330"/>
                  </a:lnTo>
                  <a:lnTo>
                    <a:pt x="1258697" y="1370457"/>
                  </a:lnTo>
                  <a:lnTo>
                    <a:pt x="1258824" y="1357757"/>
                  </a:lnTo>
                  <a:close/>
                </a:path>
                <a:path w="2230120" h="2934970">
                  <a:moveTo>
                    <a:pt x="1259332" y="871474"/>
                  </a:moveTo>
                  <a:lnTo>
                    <a:pt x="1246632" y="871474"/>
                  </a:lnTo>
                  <a:lnTo>
                    <a:pt x="1246632" y="884174"/>
                  </a:lnTo>
                  <a:lnTo>
                    <a:pt x="1259332" y="884174"/>
                  </a:lnTo>
                  <a:lnTo>
                    <a:pt x="1259332" y="871474"/>
                  </a:lnTo>
                  <a:close/>
                </a:path>
                <a:path w="2230120" h="2934970">
                  <a:moveTo>
                    <a:pt x="1262888" y="287401"/>
                  </a:moveTo>
                  <a:lnTo>
                    <a:pt x="1250188" y="287528"/>
                  </a:lnTo>
                  <a:lnTo>
                    <a:pt x="1250188" y="300228"/>
                  </a:lnTo>
                  <a:lnTo>
                    <a:pt x="1262888" y="300101"/>
                  </a:lnTo>
                  <a:lnTo>
                    <a:pt x="1262888" y="287401"/>
                  </a:lnTo>
                  <a:close/>
                </a:path>
                <a:path w="2230120" h="2934970">
                  <a:moveTo>
                    <a:pt x="1277620" y="57785"/>
                  </a:moveTo>
                  <a:lnTo>
                    <a:pt x="1277493" y="45085"/>
                  </a:lnTo>
                  <a:lnTo>
                    <a:pt x="1264793" y="45212"/>
                  </a:lnTo>
                  <a:lnTo>
                    <a:pt x="1264920" y="57912"/>
                  </a:lnTo>
                  <a:lnTo>
                    <a:pt x="1277620" y="57785"/>
                  </a:lnTo>
                  <a:close/>
                </a:path>
                <a:path w="2230120" h="2934970">
                  <a:moveTo>
                    <a:pt x="1284224" y="1358011"/>
                  </a:moveTo>
                  <a:lnTo>
                    <a:pt x="1271524" y="1357884"/>
                  </a:lnTo>
                  <a:lnTo>
                    <a:pt x="1271397" y="1370584"/>
                  </a:lnTo>
                  <a:lnTo>
                    <a:pt x="1284097" y="1370711"/>
                  </a:lnTo>
                  <a:lnTo>
                    <a:pt x="1284224" y="1358011"/>
                  </a:lnTo>
                  <a:close/>
                </a:path>
                <a:path w="2230120" h="2934970">
                  <a:moveTo>
                    <a:pt x="1284732" y="871474"/>
                  </a:moveTo>
                  <a:lnTo>
                    <a:pt x="1272032" y="871474"/>
                  </a:lnTo>
                  <a:lnTo>
                    <a:pt x="1272032" y="884174"/>
                  </a:lnTo>
                  <a:lnTo>
                    <a:pt x="1284732" y="884174"/>
                  </a:lnTo>
                  <a:lnTo>
                    <a:pt x="1284732" y="871474"/>
                  </a:lnTo>
                  <a:close/>
                </a:path>
                <a:path w="2230120" h="2934970">
                  <a:moveTo>
                    <a:pt x="1288288" y="287147"/>
                  </a:moveTo>
                  <a:lnTo>
                    <a:pt x="1275588" y="287274"/>
                  </a:lnTo>
                  <a:lnTo>
                    <a:pt x="1275588" y="299974"/>
                  </a:lnTo>
                  <a:lnTo>
                    <a:pt x="1288288" y="299847"/>
                  </a:lnTo>
                  <a:lnTo>
                    <a:pt x="1288288" y="287147"/>
                  </a:lnTo>
                  <a:close/>
                </a:path>
                <a:path w="2230120" h="2934970">
                  <a:moveTo>
                    <a:pt x="1303020" y="57404"/>
                  </a:moveTo>
                  <a:lnTo>
                    <a:pt x="1302893" y="44704"/>
                  </a:lnTo>
                  <a:lnTo>
                    <a:pt x="1290193" y="44831"/>
                  </a:lnTo>
                  <a:lnTo>
                    <a:pt x="1290320" y="57531"/>
                  </a:lnTo>
                  <a:lnTo>
                    <a:pt x="1303020" y="57404"/>
                  </a:lnTo>
                  <a:close/>
                </a:path>
                <a:path w="2230120" h="2934970">
                  <a:moveTo>
                    <a:pt x="1309624" y="1358265"/>
                  </a:moveTo>
                  <a:lnTo>
                    <a:pt x="1296924" y="1358138"/>
                  </a:lnTo>
                  <a:lnTo>
                    <a:pt x="1296797" y="1370838"/>
                  </a:lnTo>
                  <a:lnTo>
                    <a:pt x="1309497" y="1370965"/>
                  </a:lnTo>
                  <a:lnTo>
                    <a:pt x="1309624" y="1358265"/>
                  </a:lnTo>
                  <a:close/>
                </a:path>
                <a:path w="2230120" h="2934970">
                  <a:moveTo>
                    <a:pt x="1310132" y="871474"/>
                  </a:moveTo>
                  <a:lnTo>
                    <a:pt x="1297432" y="871474"/>
                  </a:lnTo>
                  <a:lnTo>
                    <a:pt x="1297432" y="884174"/>
                  </a:lnTo>
                  <a:lnTo>
                    <a:pt x="1310132" y="884174"/>
                  </a:lnTo>
                  <a:lnTo>
                    <a:pt x="1310132" y="871474"/>
                  </a:lnTo>
                  <a:close/>
                </a:path>
                <a:path w="2230120" h="2934970">
                  <a:moveTo>
                    <a:pt x="1313688" y="287020"/>
                  </a:moveTo>
                  <a:lnTo>
                    <a:pt x="1300988" y="287147"/>
                  </a:lnTo>
                  <a:lnTo>
                    <a:pt x="1300988" y="299847"/>
                  </a:lnTo>
                  <a:lnTo>
                    <a:pt x="1313688" y="299720"/>
                  </a:lnTo>
                  <a:lnTo>
                    <a:pt x="1313688" y="287020"/>
                  </a:lnTo>
                  <a:close/>
                </a:path>
                <a:path w="2230120" h="2934970">
                  <a:moveTo>
                    <a:pt x="1328420" y="57023"/>
                  </a:moveTo>
                  <a:lnTo>
                    <a:pt x="1328293" y="44323"/>
                  </a:lnTo>
                  <a:lnTo>
                    <a:pt x="1315593" y="44450"/>
                  </a:lnTo>
                  <a:lnTo>
                    <a:pt x="1315720" y="57150"/>
                  </a:lnTo>
                  <a:lnTo>
                    <a:pt x="1328420" y="57023"/>
                  </a:lnTo>
                  <a:close/>
                </a:path>
                <a:path w="2230120" h="2934970">
                  <a:moveTo>
                    <a:pt x="1335024" y="1358519"/>
                  </a:moveTo>
                  <a:lnTo>
                    <a:pt x="1322324" y="1358392"/>
                  </a:lnTo>
                  <a:lnTo>
                    <a:pt x="1322197" y="1371092"/>
                  </a:lnTo>
                  <a:lnTo>
                    <a:pt x="1334897" y="1371219"/>
                  </a:lnTo>
                  <a:lnTo>
                    <a:pt x="1335024" y="1358519"/>
                  </a:lnTo>
                  <a:close/>
                </a:path>
                <a:path w="2230120" h="2934970">
                  <a:moveTo>
                    <a:pt x="1335532" y="871474"/>
                  </a:moveTo>
                  <a:lnTo>
                    <a:pt x="1322832" y="871474"/>
                  </a:lnTo>
                  <a:lnTo>
                    <a:pt x="1322832" y="884174"/>
                  </a:lnTo>
                  <a:lnTo>
                    <a:pt x="1335532" y="884174"/>
                  </a:lnTo>
                  <a:lnTo>
                    <a:pt x="1335532" y="871474"/>
                  </a:lnTo>
                  <a:close/>
                </a:path>
                <a:path w="2230120" h="2934970">
                  <a:moveTo>
                    <a:pt x="1339088" y="286766"/>
                  </a:moveTo>
                  <a:lnTo>
                    <a:pt x="1326388" y="286893"/>
                  </a:lnTo>
                  <a:lnTo>
                    <a:pt x="1326388" y="299593"/>
                  </a:lnTo>
                  <a:lnTo>
                    <a:pt x="1339088" y="299466"/>
                  </a:lnTo>
                  <a:lnTo>
                    <a:pt x="1339088" y="286766"/>
                  </a:lnTo>
                  <a:close/>
                </a:path>
                <a:path w="2230120" h="2934970">
                  <a:moveTo>
                    <a:pt x="1353820" y="56642"/>
                  </a:moveTo>
                  <a:lnTo>
                    <a:pt x="1353566" y="43942"/>
                  </a:lnTo>
                  <a:lnTo>
                    <a:pt x="1340866" y="44069"/>
                  </a:lnTo>
                  <a:lnTo>
                    <a:pt x="1341120" y="56769"/>
                  </a:lnTo>
                  <a:lnTo>
                    <a:pt x="1353820" y="56642"/>
                  </a:lnTo>
                  <a:close/>
                </a:path>
                <a:path w="2230120" h="2934970">
                  <a:moveTo>
                    <a:pt x="1360424" y="1358900"/>
                  </a:moveTo>
                  <a:lnTo>
                    <a:pt x="1347724" y="1358646"/>
                  </a:lnTo>
                  <a:lnTo>
                    <a:pt x="1347597" y="1371346"/>
                  </a:lnTo>
                  <a:lnTo>
                    <a:pt x="1360297" y="1371600"/>
                  </a:lnTo>
                  <a:lnTo>
                    <a:pt x="1360424" y="1358900"/>
                  </a:lnTo>
                  <a:close/>
                </a:path>
                <a:path w="2230120" h="2934970">
                  <a:moveTo>
                    <a:pt x="1360932" y="871474"/>
                  </a:moveTo>
                  <a:lnTo>
                    <a:pt x="1348232" y="871474"/>
                  </a:lnTo>
                  <a:lnTo>
                    <a:pt x="1348232" y="884174"/>
                  </a:lnTo>
                  <a:lnTo>
                    <a:pt x="1360932" y="884174"/>
                  </a:lnTo>
                  <a:lnTo>
                    <a:pt x="1360932" y="871474"/>
                  </a:lnTo>
                  <a:close/>
                </a:path>
                <a:path w="2230120" h="2934970">
                  <a:moveTo>
                    <a:pt x="1364488" y="286639"/>
                  </a:moveTo>
                  <a:lnTo>
                    <a:pt x="1351788" y="286766"/>
                  </a:lnTo>
                  <a:lnTo>
                    <a:pt x="1351788" y="299466"/>
                  </a:lnTo>
                  <a:lnTo>
                    <a:pt x="1364488" y="299339"/>
                  </a:lnTo>
                  <a:lnTo>
                    <a:pt x="1364488" y="286639"/>
                  </a:lnTo>
                  <a:close/>
                </a:path>
                <a:path w="2230120" h="2934970">
                  <a:moveTo>
                    <a:pt x="1379220" y="56261"/>
                  </a:moveTo>
                  <a:lnTo>
                    <a:pt x="1378966" y="43561"/>
                  </a:lnTo>
                  <a:lnTo>
                    <a:pt x="1366266" y="43688"/>
                  </a:lnTo>
                  <a:lnTo>
                    <a:pt x="1366520" y="56388"/>
                  </a:lnTo>
                  <a:lnTo>
                    <a:pt x="1379220" y="56261"/>
                  </a:lnTo>
                  <a:close/>
                </a:path>
                <a:path w="2230120" h="2934970">
                  <a:moveTo>
                    <a:pt x="1385824" y="1359154"/>
                  </a:moveTo>
                  <a:lnTo>
                    <a:pt x="1373124" y="1359027"/>
                  </a:lnTo>
                  <a:lnTo>
                    <a:pt x="1372997" y="1371727"/>
                  </a:lnTo>
                  <a:lnTo>
                    <a:pt x="1385697" y="1371854"/>
                  </a:lnTo>
                  <a:lnTo>
                    <a:pt x="1385824" y="1359154"/>
                  </a:lnTo>
                  <a:close/>
                </a:path>
                <a:path w="2230120" h="2934970">
                  <a:moveTo>
                    <a:pt x="1386332" y="871474"/>
                  </a:moveTo>
                  <a:lnTo>
                    <a:pt x="1373632" y="871474"/>
                  </a:lnTo>
                  <a:lnTo>
                    <a:pt x="1373632" y="884174"/>
                  </a:lnTo>
                  <a:lnTo>
                    <a:pt x="1386332" y="884174"/>
                  </a:lnTo>
                  <a:lnTo>
                    <a:pt x="1386332" y="871474"/>
                  </a:lnTo>
                  <a:close/>
                </a:path>
                <a:path w="2230120" h="2934970">
                  <a:moveTo>
                    <a:pt x="1389888" y="286385"/>
                  </a:moveTo>
                  <a:lnTo>
                    <a:pt x="1377188" y="286512"/>
                  </a:lnTo>
                  <a:lnTo>
                    <a:pt x="1377188" y="299212"/>
                  </a:lnTo>
                  <a:lnTo>
                    <a:pt x="1389888" y="299085"/>
                  </a:lnTo>
                  <a:lnTo>
                    <a:pt x="1389888" y="286385"/>
                  </a:lnTo>
                  <a:close/>
                </a:path>
                <a:path w="2230120" h="2934970">
                  <a:moveTo>
                    <a:pt x="1404620" y="55880"/>
                  </a:moveTo>
                  <a:lnTo>
                    <a:pt x="1404366" y="43180"/>
                  </a:lnTo>
                  <a:lnTo>
                    <a:pt x="1391666" y="43434"/>
                  </a:lnTo>
                  <a:lnTo>
                    <a:pt x="1391920" y="56134"/>
                  </a:lnTo>
                  <a:lnTo>
                    <a:pt x="1404620" y="55880"/>
                  </a:lnTo>
                  <a:close/>
                </a:path>
                <a:path w="2230120" h="2934970">
                  <a:moveTo>
                    <a:pt x="1411224" y="1359408"/>
                  </a:moveTo>
                  <a:lnTo>
                    <a:pt x="1398524" y="1359281"/>
                  </a:lnTo>
                  <a:lnTo>
                    <a:pt x="1398397" y="1371981"/>
                  </a:lnTo>
                  <a:lnTo>
                    <a:pt x="1411097" y="1372108"/>
                  </a:lnTo>
                  <a:lnTo>
                    <a:pt x="1411224" y="1359408"/>
                  </a:lnTo>
                  <a:close/>
                </a:path>
                <a:path w="2230120" h="2934970">
                  <a:moveTo>
                    <a:pt x="1411732" y="871474"/>
                  </a:moveTo>
                  <a:lnTo>
                    <a:pt x="1399032" y="871474"/>
                  </a:lnTo>
                  <a:lnTo>
                    <a:pt x="1399032" y="884174"/>
                  </a:lnTo>
                  <a:lnTo>
                    <a:pt x="1411732" y="884174"/>
                  </a:lnTo>
                  <a:lnTo>
                    <a:pt x="1411732" y="871474"/>
                  </a:lnTo>
                  <a:close/>
                </a:path>
                <a:path w="2230120" h="2934970">
                  <a:moveTo>
                    <a:pt x="1415288" y="286258"/>
                  </a:moveTo>
                  <a:lnTo>
                    <a:pt x="1402588" y="286258"/>
                  </a:lnTo>
                  <a:lnTo>
                    <a:pt x="1402588" y="298958"/>
                  </a:lnTo>
                  <a:lnTo>
                    <a:pt x="1415288" y="298958"/>
                  </a:lnTo>
                  <a:lnTo>
                    <a:pt x="1415288" y="286258"/>
                  </a:lnTo>
                  <a:close/>
                </a:path>
                <a:path w="2230120" h="2934970">
                  <a:moveTo>
                    <a:pt x="1430020" y="55499"/>
                  </a:moveTo>
                  <a:lnTo>
                    <a:pt x="1429766" y="42799"/>
                  </a:lnTo>
                  <a:lnTo>
                    <a:pt x="1417066" y="43053"/>
                  </a:lnTo>
                  <a:lnTo>
                    <a:pt x="1417320" y="55753"/>
                  </a:lnTo>
                  <a:lnTo>
                    <a:pt x="1430020" y="55499"/>
                  </a:lnTo>
                  <a:close/>
                </a:path>
                <a:path w="2230120" h="2934970">
                  <a:moveTo>
                    <a:pt x="1436624" y="1359662"/>
                  </a:moveTo>
                  <a:lnTo>
                    <a:pt x="1423924" y="1359535"/>
                  </a:lnTo>
                  <a:lnTo>
                    <a:pt x="1423797" y="1372235"/>
                  </a:lnTo>
                  <a:lnTo>
                    <a:pt x="1436497" y="1372362"/>
                  </a:lnTo>
                  <a:lnTo>
                    <a:pt x="1436624" y="1359662"/>
                  </a:lnTo>
                  <a:close/>
                </a:path>
                <a:path w="2230120" h="2934970">
                  <a:moveTo>
                    <a:pt x="1437132" y="871474"/>
                  </a:moveTo>
                  <a:lnTo>
                    <a:pt x="1424432" y="871474"/>
                  </a:lnTo>
                  <a:lnTo>
                    <a:pt x="1424432" y="884174"/>
                  </a:lnTo>
                  <a:lnTo>
                    <a:pt x="1437132" y="884174"/>
                  </a:lnTo>
                  <a:lnTo>
                    <a:pt x="1437132" y="871474"/>
                  </a:lnTo>
                  <a:close/>
                </a:path>
                <a:path w="2230120" h="2934970">
                  <a:moveTo>
                    <a:pt x="1440688" y="286004"/>
                  </a:moveTo>
                  <a:lnTo>
                    <a:pt x="1427988" y="286131"/>
                  </a:lnTo>
                  <a:lnTo>
                    <a:pt x="1427988" y="298831"/>
                  </a:lnTo>
                  <a:lnTo>
                    <a:pt x="1440688" y="298704"/>
                  </a:lnTo>
                  <a:lnTo>
                    <a:pt x="1440688" y="286004"/>
                  </a:lnTo>
                  <a:close/>
                </a:path>
                <a:path w="2230120" h="2934970">
                  <a:moveTo>
                    <a:pt x="1455420" y="55118"/>
                  </a:moveTo>
                  <a:lnTo>
                    <a:pt x="1455166" y="42418"/>
                  </a:lnTo>
                  <a:lnTo>
                    <a:pt x="1442466" y="42672"/>
                  </a:lnTo>
                  <a:lnTo>
                    <a:pt x="1442720" y="55372"/>
                  </a:lnTo>
                  <a:lnTo>
                    <a:pt x="1455420" y="55118"/>
                  </a:lnTo>
                  <a:close/>
                </a:path>
                <a:path w="2230120" h="2934970">
                  <a:moveTo>
                    <a:pt x="1462024" y="1359916"/>
                  </a:moveTo>
                  <a:lnTo>
                    <a:pt x="1449324" y="1359789"/>
                  </a:lnTo>
                  <a:lnTo>
                    <a:pt x="1449197" y="1372489"/>
                  </a:lnTo>
                  <a:lnTo>
                    <a:pt x="1461897" y="1372616"/>
                  </a:lnTo>
                  <a:lnTo>
                    <a:pt x="1462024" y="1359916"/>
                  </a:lnTo>
                  <a:close/>
                </a:path>
                <a:path w="2230120" h="2934970">
                  <a:moveTo>
                    <a:pt x="1462532" y="871474"/>
                  </a:moveTo>
                  <a:lnTo>
                    <a:pt x="1449832" y="871474"/>
                  </a:lnTo>
                  <a:lnTo>
                    <a:pt x="1449832" y="884174"/>
                  </a:lnTo>
                  <a:lnTo>
                    <a:pt x="1462532" y="884174"/>
                  </a:lnTo>
                  <a:lnTo>
                    <a:pt x="1462532" y="871474"/>
                  </a:lnTo>
                  <a:close/>
                </a:path>
                <a:path w="2230120" h="2934970">
                  <a:moveTo>
                    <a:pt x="1466088" y="285877"/>
                  </a:moveTo>
                  <a:lnTo>
                    <a:pt x="1453388" y="285877"/>
                  </a:lnTo>
                  <a:lnTo>
                    <a:pt x="1453388" y="298577"/>
                  </a:lnTo>
                  <a:lnTo>
                    <a:pt x="1466088" y="298577"/>
                  </a:lnTo>
                  <a:lnTo>
                    <a:pt x="1466088" y="285877"/>
                  </a:lnTo>
                  <a:close/>
                </a:path>
                <a:path w="2230120" h="2934970">
                  <a:moveTo>
                    <a:pt x="1480820" y="54737"/>
                  </a:moveTo>
                  <a:lnTo>
                    <a:pt x="1480566" y="42037"/>
                  </a:lnTo>
                  <a:lnTo>
                    <a:pt x="1467866" y="42291"/>
                  </a:lnTo>
                  <a:lnTo>
                    <a:pt x="1468120" y="54991"/>
                  </a:lnTo>
                  <a:lnTo>
                    <a:pt x="1480820" y="54737"/>
                  </a:lnTo>
                  <a:close/>
                </a:path>
                <a:path w="2230120" h="2934970">
                  <a:moveTo>
                    <a:pt x="1487424" y="1360297"/>
                  </a:moveTo>
                  <a:lnTo>
                    <a:pt x="1474724" y="1360170"/>
                  </a:lnTo>
                  <a:lnTo>
                    <a:pt x="1474597" y="1372870"/>
                  </a:lnTo>
                  <a:lnTo>
                    <a:pt x="1487297" y="1372997"/>
                  </a:lnTo>
                  <a:lnTo>
                    <a:pt x="1487424" y="1360297"/>
                  </a:lnTo>
                  <a:close/>
                </a:path>
                <a:path w="2230120" h="2934970">
                  <a:moveTo>
                    <a:pt x="1487932" y="871474"/>
                  </a:moveTo>
                  <a:lnTo>
                    <a:pt x="1475232" y="871474"/>
                  </a:lnTo>
                  <a:lnTo>
                    <a:pt x="1475232" y="884174"/>
                  </a:lnTo>
                  <a:lnTo>
                    <a:pt x="1487932" y="884174"/>
                  </a:lnTo>
                  <a:lnTo>
                    <a:pt x="1487932" y="871474"/>
                  </a:lnTo>
                  <a:close/>
                </a:path>
                <a:path w="2230120" h="2934970">
                  <a:moveTo>
                    <a:pt x="1491488" y="285623"/>
                  </a:moveTo>
                  <a:lnTo>
                    <a:pt x="1478788" y="285750"/>
                  </a:lnTo>
                  <a:lnTo>
                    <a:pt x="1478788" y="298450"/>
                  </a:lnTo>
                  <a:lnTo>
                    <a:pt x="1491488" y="298323"/>
                  </a:lnTo>
                  <a:lnTo>
                    <a:pt x="1491488" y="285623"/>
                  </a:lnTo>
                  <a:close/>
                </a:path>
                <a:path w="2230120" h="2934970">
                  <a:moveTo>
                    <a:pt x="1506220" y="54356"/>
                  </a:moveTo>
                  <a:lnTo>
                    <a:pt x="1505966" y="41656"/>
                  </a:lnTo>
                  <a:lnTo>
                    <a:pt x="1493266" y="41910"/>
                  </a:lnTo>
                  <a:lnTo>
                    <a:pt x="1493520" y="54610"/>
                  </a:lnTo>
                  <a:lnTo>
                    <a:pt x="1506220" y="54356"/>
                  </a:lnTo>
                  <a:close/>
                </a:path>
                <a:path w="2230120" h="2934970">
                  <a:moveTo>
                    <a:pt x="1512824" y="1360551"/>
                  </a:moveTo>
                  <a:lnTo>
                    <a:pt x="1500124" y="1360424"/>
                  </a:lnTo>
                  <a:lnTo>
                    <a:pt x="1499997" y="1373124"/>
                  </a:lnTo>
                  <a:lnTo>
                    <a:pt x="1512697" y="1373251"/>
                  </a:lnTo>
                  <a:lnTo>
                    <a:pt x="1512824" y="1360551"/>
                  </a:lnTo>
                  <a:close/>
                </a:path>
                <a:path w="2230120" h="2934970">
                  <a:moveTo>
                    <a:pt x="1513332" y="871474"/>
                  </a:moveTo>
                  <a:lnTo>
                    <a:pt x="1500632" y="871474"/>
                  </a:lnTo>
                  <a:lnTo>
                    <a:pt x="1500632" y="884174"/>
                  </a:lnTo>
                  <a:lnTo>
                    <a:pt x="1513332" y="884174"/>
                  </a:lnTo>
                  <a:lnTo>
                    <a:pt x="1513332" y="871474"/>
                  </a:lnTo>
                  <a:close/>
                </a:path>
                <a:path w="2230120" h="2934970">
                  <a:moveTo>
                    <a:pt x="1516888" y="285369"/>
                  </a:moveTo>
                  <a:lnTo>
                    <a:pt x="1504188" y="285496"/>
                  </a:lnTo>
                  <a:lnTo>
                    <a:pt x="1504188" y="298196"/>
                  </a:lnTo>
                  <a:lnTo>
                    <a:pt x="1516888" y="298069"/>
                  </a:lnTo>
                  <a:lnTo>
                    <a:pt x="1516888" y="285369"/>
                  </a:lnTo>
                  <a:close/>
                </a:path>
                <a:path w="2230120" h="2934970">
                  <a:moveTo>
                    <a:pt x="1531620" y="54102"/>
                  </a:moveTo>
                  <a:lnTo>
                    <a:pt x="1531366" y="41402"/>
                  </a:lnTo>
                  <a:lnTo>
                    <a:pt x="1518666" y="41529"/>
                  </a:lnTo>
                  <a:lnTo>
                    <a:pt x="1518920" y="54229"/>
                  </a:lnTo>
                  <a:lnTo>
                    <a:pt x="1531620" y="54102"/>
                  </a:lnTo>
                  <a:close/>
                </a:path>
                <a:path w="2230120" h="2934970">
                  <a:moveTo>
                    <a:pt x="1538224" y="1360805"/>
                  </a:moveTo>
                  <a:lnTo>
                    <a:pt x="1525524" y="1360678"/>
                  </a:lnTo>
                  <a:lnTo>
                    <a:pt x="1525397" y="1373378"/>
                  </a:lnTo>
                  <a:lnTo>
                    <a:pt x="1538097" y="1373505"/>
                  </a:lnTo>
                  <a:lnTo>
                    <a:pt x="1538224" y="1360805"/>
                  </a:lnTo>
                  <a:close/>
                </a:path>
                <a:path w="2230120" h="2934970">
                  <a:moveTo>
                    <a:pt x="1538732" y="871474"/>
                  </a:moveTo>
                  <a:lnTo>
                    <a:pt x="1526032" y="871474"/>
                  </a:lnTo>
                  <a:lnTo>
                    <a:pt x="1526032" y="884174"/>
                  </a:lnTo>
                  <a:lnTo>
                    <a:pt x="1538732" y="884174"/>
                  </a:lnTo>
                  <a:lnTo>
                    <a:pt x="1538732" y="871474"/>
                  </a:lnTo>
                  <a:close/>
                </a:path>
                <a:path w="2230120" h="2934970">
                  <a:moveTo>
                    <a:pt x="1542288" y="297942"/>
                  </a:moveTo>
                  <a:lnTo>
                    <a:pt x="1542161" y="285242"/>
                  </a:lnTo>
                  <a:lnTo>
                    <a:pt x="1529461" y="285369"/>
                  </a:lnTo>
                  <a:lnTo>
                    <a:pt x="1529588" y="298069"/>
                  </a:lnTo>
                  <a:lnTo>
                    <a:pt x="1542288" y="297942"/>
                  </a:lnTo>
                  <a:close/>
                </a:path>
                <a:path w="2230120" h="2934970">
                  <a:moveTo>
                    <a:pt x="1557020" y="53721"/>
                  </a:moveTo>
                  <a:lnTo>
                    <a:pt x="1556766" y="41021"/>
                  </a:lnTo>
                  <a:lnTo>
                    <a:pt x="1544066" y="41148"/>
                  </a:lnTo>
                  <a:lnTo>
                    <a:pt x="1544320" y="53848"/>
                  </a:lnTo>
                  <a:lnTo>
                    <a:pt x="1557020" y="53721"/>
                  </a:lnTo>
                  <a:close/>
                </a:path>
                <a:path w="2230120" h="2934970">
                  <a:moveTo>
                    <a:pt x="1563624" y="1361059"/>
                  </a:moveTo>
                  <a:lnTo>
                    <a:pt x="1550924" y="1360932"/>
                  </a:lnTo>
                  <a:lnTo>
                    <a:pt x="1550797" y="1373632"/>
                  </a:lnTo>
                  <a:lnTo>
                    <a:pt x="1563497" y="1373759"/>
                  </a:lnTo>
                  <a:lnTo>
                    <a:pt x="1563624" y="1361059"/>
                  </a:lnTo>
                  <a:close/>
                </a:path>
                <a:path w="2230120" h="2934970">
                  <a:moveTo>
                    <a:pt x="1564132" y="871474"/>
                  </a:moveTo>
                  <a:lnTo>
                    <a:pt x="1551432" y="871474"/>
                  </a:lnTo>
                  <a:lnTo>
                    <a:pt x="1551432" y="884174"/>
                  </a:lnTo>
                  <a:lnTo>
                    <a:pt x="1564132" y="884174"/>
                  </a:lnTo>
                  <a:lnTo>
                    <a:pt x="1564132" y="871474"/>
                  </a:lnTo>
                  <a:close/>
                </a:path>
                <a:path w="2230120" h="2934970">
                  <a:moveTo>
                    <a:pt x="1567688" y="297688"/>
                  </a:moveTo>
                  <a:lnTo>
                    <a:pt x="1567561" y="284988"/>
                  </a:lnTo>
                  <a:lnTo>
                    <a:pt x="1554861" y="285115"/>
                  </a:lnTo>
                  <a:lnTo>
                    <a:pt x="1554988" y="297815"/>
                  </a:lnTo>
                  <a:lnTo>
                    <a:pt x="1567688" y="297688"/>
                  </a:lnTo>
                  <a:close/>
                </a:path>
                <a:path w="2230120" h="2934970">
                  <a:moveTo>
                    <a:pt x="1582420" y="53340"/>
                  </a:moveTo>
                  <a:lnTo>
                    <a:pt x="1582166" y="40640"/>
                  </a:lnTo>
                  <a:lnTo>
                    <a:pt x="1569466" y="40767"/>
                  </a:lnTo>
                  <a:lnTo>
                    <a:pt x="1569720" y="53467"/>
                  </a:lnTo>
                  <a:lnTo>
                    <a:pt x="1582420" y="53340"/>
                  </a:lnTo>
                  <a:close/>
                </a:path>
                <a:path w="2230120" h="2934970">
                  <a:moveTo>
                    <a:pt x="1589024" y="1361440"/>
                  </a:moveTo>
                  <a:lnTo>
                    <a:pt x="1576324" y="1361186"/>
                  </a:lnTo>
                  <a:lnTo>
                    <a:pt x="1576197" y="1373886"/>
                  </a:lnTo>
                  <a:lnTo>
                    <a:pt x="1588897" y="1374140"/>
                  </a:lnTo>
                  <a:lnTo>
                    <a:pt x="1589024" y="1361440"/>
                  </a:lnTo>
                  <a:close/>
                </a:path>
                <a:path w="2230120" h="2934970">
                  <a:moveTo>
                    <a:pt x="1589532" y="871474"/>
                  </a:moveTo>
                  <a:lnTo>
                    <a:pt x="1576832" y="871474"/>
                  </a:lnTo>
                  <a:lnTo>
                    <a:pt x="1576832" y="884174"/>
                  </a:lnTo>
                  <a:lnTo>
                    <a:pt x="1589532" y="884174"/>
                  </a:lnTo>
                  <a:lnTo>
                    <a:pt x="1589532" y="871474"/>
                  </a:lnTo>
                  <a:close/>
                </a:path>
                <a:path w="2230120" h="2934970">
                  <a:moveTo>
                    <a:pt x="1593088" y="297561"/>
                  </a:moveTo>
                  <a:lnTo>
                    <a:pt x="1592961" y="284861"/>
                  </a:lnTo>
                  <a:lnTo>
                    <a:pt x="1580261" y="284988"/>
                  </a:lnTo>
                  <a:lnTo>
                    <a:pt x="1580388" y="297688"/>
                  </a:lnTo>
                  <a:lnTo>
                    <a:pt x="1593088" y="297561"/>
                  </a:lnTo>
                  <a:close/>
                </a:path>
                <a:path w="2230120" h="2934970">
                  <a:moveTo>
                    <a:pt x="1607820" y="52959"/>
                  </a:moveTo>
                  <a:lnTo>
                    <a:pt x="1607566" y="40259"/>
                  </a:lnTo>
                  <a:lnTo>
                    <a:pt x="1594866" y="40386"/>
                  </a:lnTo>
                  <a:lnTo>
                    <a:pt x="1595120" y="53086"/>
                  </a:lnTo>
                  <a:lnTo>
                    <a:pt x="1607820" y="52959"/>
                  </a:lnTo>
                  <a:close/>
                </a:path>
                <a:path w="2230120" h="2934970">
                  <a:moveTo>
                    <a:pt x="1614424" y="1361694"/>
                  </a:moveTo>
                  <a:lnTo>
                    <a:pt x="1601724" y="1361567"/>
                  </a:lnTo>
                  <a:lnTo>
                    <a:pt x="1601597" y="1374267"/>
                  </a:lnTo>
                  <a:lnTo>
                    <a:pt x="1614297" y="1374394"/>
                  </a:lnTo>
                  <a:lnTo>
                    <a:pt x="1614424" y="1361694"/>
                  </a:lnTo>
                  <a:close/>
                </a:path>
                <a:path w="2230120" h="2934970">
                  <a:moveTo>
                    <a:pt x="1614932" y="871474"/>
                  </a:moveTo>
                  <a:lnTo>
                    <a:pt x="1602232" y="871474"/>
                  </a:lnTo>
                  <a:lnTo>
                    <a:pt x="1602232" y="884174"/>
                  </a:lnTo>
                  <a:lnTo>
                    <a:pt x="1614932" y="884174"/>
                  </a:lnTo>
                  <a:lnTo>
                    <a:pt x="1614932" y="871474"/>
                  </a:lnTo>
                  <a:close/>
                </a:path>
                <a:path w="2230120" h="2934970">
                  <a:moveTo>
                    <a:pt x="1618488" y="297307"/>
                  </a:moveTo>
                  <a:lnTo>
                    <a:pt x="1618361" y="284607"/>
                  </a:lnTo>
                  <a:lnTo>
                    <a:pt x="1605661" y="284734"/>
                  </a:lnTo>
                  <a:lnTo>
                    <a:pt x="1605788" y="297434"/>
                  </a:lnTo>
                  <a:lnTo>
                    <a:pt x="1618488" y="297307"/>
                  </a:lnTo>
                  <a:close/>
                </a:path>
                <a:path w="2230120" h="2934970">
                  <a:moveTo>
                    <a:pt x="1633220" y="52578"/>
                  </a:moveTo>
                  <a:lnTo>
                    <a:pt x="1632966" y="39878"/>
                  </a:lnTo>
                  <a:lnTo>
                    <a:pt x="1620266" y="40005"/>
                  </a:lnTo>
                  <a:lnTo>
                    <a:pt x="1620520" y="52705"/>
                  </a:lnTo>
                  <a:lnTo>
                    <a:pt x="1633220" y="52578"/>
                  </a:lnTo>
                  <a:close/>
                </a:path>
                <a:path w="2230120" h="2934970">
                  <a:moveTo>
                    <a:pt x="1639824" y="1361948"/>
                  </a:moveTo>
                  <a:lnTo>
                    <a:pt x="1627124" y="1361821"/>
                  </a:lnTo>
                  <a:lnTo>
                    <a:pt x="1626997" y="1374521"/>
                  </a:lnTo>
                  <a:lnTo>
                    <a:pt x="1639697" y="1374648"/>
                  </a:lnTo>
                  <a:lnTo>
                    <a:pt x="1639824" y="1361948"/>
                  </a:lnTo>
                  <a:close/>
                </a:path>
                <a:path w="2230120" h="2934970">
                  <a:moveTo>
                    <a:pt x="1640332" y="871474"/>
                  </a:moveTo>
                  <a:lnTo>
                    <a:pt x="1627632" y="871474"/>
                  </a:lnTo>
                  <a:lnTo>
                    <a:pt x="1627632" y="884174"/>
                  </a:lnTo>
                  <a:lnTo>
                    <a:pt x="1640332" y="884174"/>
                  </a:lnTo>
                  <a:lnTo>
                    <a:pt x="1640332" y="871474"/>
                  </a:lnTo>
                  <a:close/>
                </a:path>
                <a:path w="2230120" h="2934970">
                  <a:moveTo>
                    <a:pt x="1643888" y="297180"/>
                  </a:moveTo>
                  <a:lnTo>
                    <a:pt x="1643761" y="284480"/>
                  </a:lnTo>
                  <a:lnTo>
                    <a:pt x="1631061" y="284480"/>
                  </a:lnTo>
                  <a:lnTo>
                    <a:pt x="1631188" y="297180"/>
                  </a:lnTo>
                  <a:lnTo>
                    <a:pt x="1643888" y="297180"/>
                  </a:lnTo>
                  <a:close/>
                </a:path>
                <a:path w="2230120" h="2934970">
                  <a:moveTo>
                    <a:pt x="1658620" y="52197"/>
                  </a:moveTo>
                  <a:lnTo>
                    <a:pt x="1658366" y="39497"/>
                  </a:lnTo>
                  <a:lnTo>
                    <a:pt x="1645666" y="39624"/>
                  </a:lnTo>
                  <a:lnTo>
                    <a:pt x="1645920" y="52324"/>
                  </a:lnTo>
                  <a:lnTo>
                    <a:pt x="1658620" y="52197"/>
                  </a:lnTo>
                  <a:close/>
                </a:path>
                <a:path w="2230120" h="2934970">
                  <a:moveTo>
                    <a:pt x="1665224" y="1362202"/>
                  </a:moveTo>
                  <a:lnTo>
                    <a:pt x="1652524" y="1362075"/>
                  </a:lnTo>
                  <a:lnTo>
                    <a:pt x="1652397" y="1374775"/>
                  </a:lnTo>
                  <a:lnTo>
                    <a:pt x="1665097" y="1374902"/>
                  </a:lnTo>
                  <a:lnTo>
                    <a:pt x="1665224" y="1362202"/>
                  </a:lnTo>
                  <a:close/>
                </a:path>
                <a:path w="2230120" h="2934970">
                  <a:moveTo>
                    <a:pt x="1665732" y="871474"/>
                  </a:moveTo>
                  <a:lnTo>
                    <a:pt x="1653032" y="871474"/>
                  </a:lnTo>
                  <a:lnTo>
                    <a:pt x="1653032" y="884174"/>
                  </a:lnTo>
                  <a:lnTo>
                    <a:pt x="1665732" y="884174"/>
                  </a:lnTo>
                  <a:lnTo>
                    <a:pt x="1665732" y="871474"/>
                  </a:lnTo>
                  <a:close/>
                </a:path>
                <a:path w="2230120" h="2934970">
                  <a:moveTo>
                    <a:pt x="1669288" y="296926"/>
                  </a:moveTo>
                  <a:lnTo>
                    <a:pt x="1669161" y="284226"/>
                  </a:lnTo>
                  <a:lnTo>
                    <a:pt x="1656461" y="284353"/>
                  </a:lnTo>
                  <a:lnTo>
                    <a:pt x="1656588" y="297053"/>
                  </a:lnTo>
                  <a:lnTo>
                    <a:pt x="1669288" y="296926"/>
                  </a:lnTo>
                  <a:close/>
                </a:path>
                <a:path w="2230120" h="2934970">
                  <a:moveTo>
                    <a:pt x="1684020" y="51816"/>
                  </a:moveTo>
                  <a:lnTo>
                    <a:pt x="1683766" y="39116"/>
                  </a:lnTo>
                  <a:lnTo>
                    <a:pt x="1671066" y="39370"/>
                  </a:lnTo>
                  <a:lnTo>
                    <a:pt x="1671320" y="52070"/>
                  </a:lnTo>
                  <a:lnTo>
                    <a:pt x="1684020" y="51816"/>
                  </a:lnTo>
                  <a:close/>
                </a:path>
                <a:path w="2230120" h="2934970">
                  <a:moveTo>
                    <a:pt x="1690624" y="1362456"/>
                  </a:moveTo>
                  <a:lnTo>
                    <a:pt x="1677924" y="1362329"/>
                  </a:lnTo>
                  <a:lnTo>
                    <a:pt x="1677797" y="1375029"/>
                  </a:lnTo>
                  <a:lnTo>
                    <a:pt x="1690497" y="1375156"/>
                  </a:lnTo>
                  <a:lnTo>
                    <a:pt x="1690624" y="1362456"/>
                  </a:lnTo>
                  <a:close/>
                </a:path>
                <a:path w="2230120" h="2934970">
                  <a:moveTo>
                    <a:pt x="1691132" y="871474"/>
                  </a:moveTo>
                  <a:lnTo>
                    <a:pt x="1678432" y="871474"/>
                  </a:lnTo>
                  <a:lnTo>
                    <a:pt x="1678432" y="884174"/>
                  </a:lnTo>
                  <a:lnTo>
                    <a:pt x="1691132" y="884174"/>
                  </a:lnTo>
                  <a:lnTo>
                    <a:pt x="1691132" y="871474"/>
                  </a:lnTo>
                  <a:close/>
                </a:path>
                <a:path w="2230120" h="2934970">
                  <a:moveTo>
                    <a:pt x="1694688" y="296799"/>
                  </a:moveTo>
                  <a:lnTo>
                    <a:pt x="1694561" y="284099"/>
                  </a:lnTo>
                  <a:lnTo>
                    <a:pt x="1681861" y="284099"/>
                  </a:lnTo>
                  <a:lnTo>
                    <a:pt x="1681988" y="296799"/>
                  </a:lnTo>
                  <a:lnTo>
                    <a:pt x="1694688" y="296799"/>
                  </a:lnTo>
                  <a:close/>
                </a:path>
                <a:path w="2230120" h="2934970">
                  <a:moveTo>
                    <a:pt x="1709420" y="51435"/>
                  </a:moveTo>
                  <a:lnTo>
                    <a:pt x="1709166" y="38735"/>
                  </a:lnTo>
                  <a:lnTo>
                    <a:pt x="1696466" y="38989"/>
                  </a:lnTo>
                  <a:lnTo>
                    <a:pt x="1696720" y="51689"/>
                  </a:lnTo>
                  <a:lnTo>
                    <a:pt x="1709420" y="51435"/>
                  </a:lnTo>
                  <a:close/>
                </a:path>
                <a:path w="2230120" h="2934970">
                  <a:moveTo>
                    <a:pt x="1716024" y="1362837"/>
                  </a:moveTo>
                  <a:lnTo>
                    <a:pt x="1703324" y="1362583"/>
                  </a:lnTo>
                  <a:lnTo>
                    <a:pt x="1703197" y="1375283"/>
                  </a:lnTo>
                  <a:lnTo>
                    <a:pt x="1715897" y="1375537"/>
                  </a:lnTo>
                  <a:lnTo>
                    <a:pt x="1716024" y="1362837"/>
                  </a:lnTo>
                  <a:close/>
                </a:path>
                <a:path w="2230120" h="2934970">
                  <a:moveTo>
                    <a:pt x="1716532" y="871474"/>
                  </a:moveTo>
                  <a:lnTo>
                    <a:pt x="1703832" y="871474"/>
                  </a:lnTo>
                  <a:lnTo>
                    <a:pt x="1703832" y="884174"/>
                  </a:lnTo>
                  <a:lnTo>
                    <a:pt x="1716532" y="884174"/>
                  </a:lnTo>
                  <a:lnTo>
                    <a:pt x="1716532" y="871474"/>
                  </a:lnTo>
                  <a:close/>
                </a:path>
                <a:path w="2230120" h="2934970">
                  <a:moveTo>
                    <a:pt x="1720088" y="296545"/>
                  </a:moveTo>
                  <a:lnTo>
                    <a:pt x="1719961" y="283845"/>
                  </a:lnTo>
                  <a:lnTo>
                    <a:pt x="1707261" y="283972"/>
                  </a:lnTo>
                  <a:lnTo>
                    <a:pt x="1707388" y="296672"/>
                  </a:lnTo>
                  <a:lnTo>
                    <a:pt x="1720088" y="296545"/>
                  </a:lnTo>
                  <a:close/>
                </a:path>
                <a:path w="2230120" h="2934970">
                  <a:moveTo>
                    <a:pt x="1734820" y="51054"/>
                  </a:moveTo>
                  <a:lnTo>
                    <a:pt x="1734566" y="38354"/>
                  </a:lnTo>
                  <a:lnTo>
                    <a:pt x="1721866" y="38608"/>
                  </a:lnTo>
                  <a:lnTo>
                    <a:pt x="1722120" y="51308"/>
                  </a:lnTo>
                  <a:lnTo>
                    <a:pt x="1734820" y="51054"/>
                  </a:lnTo>
                  <a:close/>
                </a:path>
                <a:path w="2230120" h="2934970">
                  <a:moveTo>
                    <a:pt x="1741424" y="1363091"/>
                  </a:moveTo>
                  <a:lnTo>
                    <a:pt x="1728724" y="1362964"/>
                  </a:lnTo>
                  <a:lnTo>
                    <a:pt x="1728597" y="1375664"/>
                  </a:lnTo>
                  <a:lnTo>
                    <a:pt x="1741297" y="1375791"/>
                  </a:lnTo>
                  <a:lnTo>
                    <a:pt x="1741424" y="1363091"/>
                  </a:lnTo>
                  <a:close/>
                </a:path>
                <a:path w="2230120" h="2934970">
                  <a:moveTo>
                    <a:pt x="1741932" y="871474"/>
                  </a:moveTo>
                  <a:lnTo>
                    <a:pt x="1729232" y="871474"/>
                  </a:lnTo>
                  <a:lnTo>
                    <a:pt x="1729232" y="884174"/>
                  </a:lnTo>
                  <a:lnTo>
                    <a:pt x="1741932" y="884174"/>
                  </a:lnTo>
                  <a:lnTo>
                    <a:pt x="1741932" y="871474"/>
                  </a:lnTo>
                  <a:close/>
                </a:path>
                <a:path w="2230120" h="2934970">
                  <a:moveTo>
                    <a:pt x="1745488" y="296291"/>
                  </a:moveTo>
                  <a:lnTo>
                    <a:pt x="1745361" y="283591"/>
                  </a:lnTo>
                  <a:lnTo>
                    <a:pt x="1732661" y="283718"/>
                  </a:lnTo>
                  <a:lnTo>
                    <a:pt x="1732788" y="296418"/>
                  </a:lnTo>
                  <a:lnTo>
                    <a:pt x="1745488" y="296291"/>
                  </a:lnTo>
                  <a:close/>
                </a:path>
                <a:path w="2230120" h="2934970">
                  <a:moveTo>
                    <a:pt x="1760220" y="50673"/>
                  </a:moveTo>
                  <a:lnTo>
                    <a:pt x="1759966" y="37973"/>
                  </a:lnTo>
                  <a:lnTo>
                    <a:pt x="1747266" y="38227"/>
                  </a:lnTo>
                  <a:lnTo>
                    <a:pt x="1747520" y="50927"/>
                  </a:lnTo>
                  <a:lnTo>
                    <a:pt x="1760220" y="50673"/>
                  </a:lnTo>
                  <a:close/>
                </a:path>
                <a:path w="2230120" h="2934970">
                  <a:moveTo>
                    <a:pt x="1766824" y="1363345"/>
                  </a:moveTo>
                  <a:lnTo>
                    <a:pt x="1754124" y="1363218"/>
                  </a:lnTo>
                  <a:lnTo>
                    <a:pt x="1753997" y="1375918"/>
                  </a:lnTo>
                  <a:lnTo>
                    <a:pt x="1766697" y="1376045"/>
                  </a:lnTo>
                  <a:lnTo>
                    <a:pt x="1766824" y="1363345"/>
                  </a:lnTo>
                  <a:close/>
                </a:path>
                <a:path w="2230120" h="2934970">
                  <a:moveTo>
                    <a:pt x="1767332" y="871474"/>
                  </a:moveTo>
                  <a:lnTo>
                    <a:pt x="1754632" y="871474"/>
                  </a:lnTo>
                  <a:lnTo>
                    <a:pt x="1754632" y="884174"/>
                  </a:lnTo>
                  <a:lnTo>
                    <a:pt x="1767332" y="884174"/>
                  </a:lnTo>
                  <a:lnTo>
                    <a:pt x="1767332" y="871474"/>
                  </a:lnTo>
                  <a:close/>
                </a:path>
                <a:path w="2230120" h="2934970">
                  <a:moveTo>
                    <a:pt x="1770888" y="296164"/>
                  </a:moveTo>
                  <a:lnTo>
                    <a:pt x="1770761" y="283464"/>
                  </a:lnTo>
                  <a:lnTo>
                    <a:pt x="1758061" y="283591"/>
                  </a:lnTo>
                  <a:lnTo>
                    <a:pt x="1758188" y="296291"/>
                  </a:lnTo>
                  <a:lnTo>
                    <a:pt x="1770888" y="296164"/>
                  </a:lnTo>
                  <a:close/>
                </a:path>
                <a:path w="2230120" h="2934970">
                  <a:moveTo>
                    <a:pt x="1785620" y="50292"/>
                  </a:moveTo>
                  <a:lnTo>
                    <a:pt x="1785366" y="37719"/>
                  </a:lnTo>
                  <a:lnTo>
                    <a:pt x="1772666" y="37846"/>
                  </a:lnTo>
                  <a:lnTo>
                    <a:pt x="1772920" y="50546"/>
                  </a:lnTo>
                  <a:lnTo>
                    <a:pt x="1785620" y="50292"/>
                  </a:lnTo>
                  <a:close/>
                </a:path>
                <a:path w="2230120" h="2934970">
                  <a:moveTo>
                    <a:pt x="1792224" y="1363599"/>
                  </a:moveTo>
                  <a:lnTo>
                    <a:pt x="1779524" y="1363472"/>
                  </a:lnTo>
                  <a:lnTo>
                    <a:pt x="1779397" y="1376172"/>
                  </a:lnTo>
                  <a:lnTo>
                    <a:pt x="1792097" y="1376299"/>
                  </a:lnTo>
                  <a:lnTo>
                    <a:pt x="1792224" y="1363599"/>
                  </a:lnTo>
                  <a:close/>
                </a:path>
                <a:path w="2230120" h="2934970">
                  <a:moveTo>
                    <a:pt x="1792732" y="871474"/>
                  </a:moveTo>
                  <a:lnTo>
                    <a:pt x="1780032" y="871474"/>
                  </a:lnTo>
                  <a:lnTo>
                    <a:pt x="1780032" y="884174"/>
                  </a:lnTo>
                  <a:lnTo>
                    <a:pt x="1792732" y="884174"/>
                  </a:lnTo>
                  <a:lnTo>
                    <a:pt x="1792732" y="871474"/>
                  </a:lnTo>
                  <a:close/>
                </a:path>
                <a:path w="2230120" h="2934970">
                  <a:moveTo>
                    <a:pt x="1796288" y="295910"/>
                  </a:moveTo>
                  <a:lnTo>
                    <a:pt x="1796161" y="283210"/>
                  </a:lnTo>
                  <a:lnTo>
                    <a:pt x="1783461" y="283337"/>
                  </a:lnTo>
                  <a:lnTo>
                    <a:pt x="1783588" y="296037"/>
                  </a:lnTo>
                  <a:lnTo>
                    <a:pt x="1796288" y="295910"/>
                  </a:lnTo>
                  <a:close/>
                </a:path>
                <a:path w="2230120" h="2934970">
                  <a:moveTo>
                    <a:pt x="1811020" y="50038"/>
                  </a:moveTo>
                  <a:lnTo>
                    <a:pt x="1810766" y="37338"/>
                  </a:lnTo>
                  <a:lnTo>
                    <a:pt x="1798066" y="37465"/>
                  </a:lnTo>
                  <a:lnTo>
                    <a:pt x="1798320" y="50165"/>
                  </a:lnTo>
                  <a:lnTo>
                    <a:pt x="1811020" y="50038"/>
                  </a:lnTo>
                  <a:close/>
                </a:path>
                <a:path w="2230120" h="2934970">
                  <a:moveTo>
                    <a:pt x="1817624" y="1363853"/>
                  </a:moveTo>
                  <a:lnTo>
                    <a:pt x="1804924" y="1363726"/>
                  </a:lnTo>
                  <a:lnTo>
                    <a:pt x="1804797" y="1376426"/>
                  </a:lnTo>
                  <a:lnTo>
                    <a:pt x="1817497" y="1376553"/>
                  </a:lnTo>
                  <a:lnTo>
                    <a:pt x="1817624" y="1363853"/>
                  </a:lnTo>
                  <a:close/>
                </a:path>
                <a:path w="2230120" h="2934970">
                  <a:moveTo>
                    <a:pt x="1818132" y="871474"/>
                  </a:moveTo>
                  <a:lnTo>
                    <a:pt x="1805432" y="871474"/>
                  </a:lnTo>
                  <a:lnTo>
                    <a:pt x="1805432" y="884174"/>
                  </a:lnTo>
                  <a:lnTo>
                    <a:pt x="1818132" y="884174"/>
                  </a:lnTo>
                  <a:lnTo>
                    <a:pt x="1818132" y="871474"/>
                  </a:lnTo>
                  <a:close/>
                </a:path>
                <a:path w="2230120" h="2934970">
                  <a:moveTo>
                    <a:pt x="1821688" y="295783"/>
                  </a:moveTo>
                  <a:lnTo>
                    <a:pt x="1821561" y="283083"/>
                  </a:lnTo>
                  <a:lnTo>
                    <a:pt x="1808861" y="283083"/>
                  </a:lnTo>
                  <a:lnTo>
                    <a:pt x="1808988" y="295783"/>
                  </a:lnTo>
                  <a:lnTo>
                    <a:pt x="1821688" y="295783"/>
                  </a:lnTo>
                  <a:close/>
                </a:path>
                <a:path w="2230120" h="2934970">
                  <a:moveTo>
                    <a:pt x="1836420" y="49657"/>
                  </a:moveTo>
                  <a:lnTo>
                    <a:pt x="1836166" y="36957"/>
                  </a:lnTo>
                  <a:lnTo>
                    <a:pt x="1823466" y="37084"/>
                  </a:lnTo>
                  <a:lnTo>
                    <a:pt x="1823720" y="49784"/>
                  </a:lnTo>
                  <a:lnTo>
                    <a:pt x="1836420" y="49657"/>
                  </a:lnTo>
                  <a:close/>
                </a:path>
                <a:path w="2230120" h="2934970">
                  <a:moveTo>
                    <a:pt x="1843024" y="1364234"/>
                  </a:moveTo>
                  <a:lnTo>
                    <a:pt x="1830324" y="1364107"/>
                  </a:lnTo>
                  <a:lnTo>
                    <a:pt x="1830197" y="1376807"/>
                  </a:lnTo>
                  <a:lnTo>
                    <a:pt x="1842897" y="1376934"/>
                  </a:lnTo>
                  <a:lnTo>
                    <a:pt x="1843024" y="1364234"/>
                  </a:lnTo>
                  <a:close/>
                </a:path>
                <a:path w="2230120" h="2934970">
                  <a:moveTo>
                    <a:pt x="1843532" y="871474"/>
                  </a:moveTo>
                  <a:lnTo>
                    <a:pt x="1830832" y="871474"/>
                  </a:lnTo>
                  <a:lnTo>
                    <a:pt x="1830832" y="884174"/>
                  </a:lnTo>
                  <a:lnTo>
                    <a:pt x="1843532" y="884174"/>
                  </a:lnTo>
                  <a:lnTo>
                    <a:pt x="1843532" y="871474"/>
                  </a:lnTo>
                  <a:close/>
                </a:path>
                <a:path w="2230120" h="2934970">
                  <a:moveTo>
                    <a:pt x="1847088" y="295529"/>
                  </a:moveTo>
                  <a:lnTo>
                    <a:pt x="1846961" y="282829"/>
                  </a:lnTo>
                  <a:lnTo>
                    <a:pt x="1834261" y="282956"/>
                  </a:lnTo>
                  <a:lnTo>
                    <a:pt x="1834388" y="295656"/>
                  </a:lnTo>
                  <a:lnTo>
                    <a:pt x="1847088" y="295529"/>
                  </a:lnTo>
                  <a:close/>
                </a:path>
                <a:path w="2230120" h="2934970">
                  <a:moveTo>
                    <a:pt x="1861820" y="49276"/>
                  </a:moveTo>
                  <a:lnTo>
                    <a:pt x="1861566" y="36576"/>
                  </a:lnTo>
                  <a:lnTo>
                    <a:pt x="1848866" y="36703"/>
                  </a:lnTo>
                  <a:lnTo>
                    <a:pt x="1849120" y="49403"/>
                  </a:lnTo>
                  <a:lnTo>
                    <a:pt x="1861820" y="49276"/>
                  </a:lnTo>
                  <a:close/>
                </a:path>
                <a:path w="2230120" h="2934970">
                  <a:moveTo>
                    <a:pt x="1868424" y="1364488"/>
                  </a:moveTo>
                  <a:lnTo>
                    <a:pt x="1855724" y="1364361"/>
                  </a:lnTo>
                  <a:lnTo>
                    <a:pt x="1855597" y="1377061"/>
                  </a:lnTo>
                  <a:lnTo>
                    <a:pt x="1868297" y="1377188"/>
                  </a:lnTo>
                  <a:lnTo>
                    <a:pt x="1868424" y="1364488"/>
                  </a:lnTo>
                  <a:close/>
                </a:path>
                <a:path w="2230120" h="2934970">
                  <a:moveTo>
                    <a:pt x="1868932" y="871474"/>
                  </a:moveTo>
                  <a:lnTo>
                    <a:pt x="1856232" y="871474"/>
                  </a:lnTo>
                  <a:lnTo>
                    <a:pt x="1856232" y="884174"/>
                  </a:lnTo>
                  <a:lnTo>
                    <a:pt x="1868932" y="884174"/>
                  </a:lnTo>
                  <a:lnTo>
                    <a:pt x="1868932" y="871474"/>
                  </a:lnTo>
                  <a:close/>
                </a:path>
                <a:path w="2230120" h="2934970">
                  <a:moveTo>
                    <a:pt x="1872488" y="295402"/>
                  </a:moveTo>
                  <a:lnTo>
                    <a:pt x="1872361" y="282702"/>
                  </a:lnTo>
                  <a:lnTo>
                    <a:pt x="1859661" y="282702"/>
                  </a:lnTo>
                  <a:lnTo>
                    <a:pt x="1859788" y="295402"/>
                  </a:lnTo>
                  <a:lnTo>
                    <a:pt x="1872488" y="295402"/>
                  </a:lnTo>
                  <a:close/>
                </a:path>
                <a:path w="2230120" h="2934970">
                  <a:moveTo>
                    <a:pt x="1887093" y="48895"/>
                  </a:moveTo>
                  <a:lnTo>
                    <a:pt x="1886966" y="36195"/>
                  </a:lnTo>
                  <a:lnTo>
                    <a:pt x="1874266" y="36322"/>
                  </a:lnTo>
                  <a:lnTo>
                    <a:pt x="1874393" y="49022"/>
                  </a:lnTo>
                  <a:lnTo>
                    <a:pt x="1887093" y="48895"/>
                  </a:lnTo>
                  <a:close/>
                </a:path>
                <a:path w="2230120" h="2934970">
                  <a:moveTo>
                    <a:pt x="1893824" y="1364742"/>
                  </a:moveTo>
                  <a:lnTo>
                    <a:pt x="1881124" y="1364615"/>
                  </a:lnTo>
                  <a:lnTo>
                    <a:pt x="1880997" y="1377315"/>
                  </a:lnTo>
                  <a:lnTo>
                    <a:pt x="1893697" y="1377442"/>
                  </a:lnTo>
                  <a:lnTo>
                    <a:pt x="1893824" y="1364742"/>
                  </a:lnTo>
                  <a:close/>
                </a:path>
                <a:path w="2230120" h="2934970">
                  <a:moveTo>
                    <a:pt x="1894332" y="871474"/>
                  </a:moveTo>
                  <a:lnTo>
                    <a:pt x="1881632" y="871474"/>
                  </a:lnTo>
                  <a:lnTo>
                    <a:pt x="1881632" y="884174"/>
                  </a:lnTo>
                  <a:lnTo>
                    <a:pt x="1894332" y="884174"/>
                  </a:lnTo>
                  <a:lnTo>
                    <a:pt x="1894332" y="871474"/>
                  </a:lnTo>
                  <a:close/>
                </a:path>
                <a:path w="2230120" h="2934970">
                  <a:moveTo>
                    <a:pt x="1897888" y="295148"/>
                  </a:moveTo>
                  <a:lnTo>
                    <a:pt x="1897761" y="282448"/>
                  </a:lnTo>
                  <a:lnTo>
                    <a:pt x="1885061" y="282575"/>
                  </a:lnTo>
                  <a:lnTo>
                    <a:pt x="1885188" y="295275"/>
                  </a:lnTo>
                  <a:lnTo>
                    <a:pt x="1897888" y="295148"/>
                  </a:lnTo>
                  <a:close/>
                </a:path>
                <a:path w="2230120" h="2934970">
                  <a:moveTo>
                    <a:pt x="1912493" y="48514"/>
                  </a:moveTo>
                  <a:lnTo>
                    <a:pt x="1912366" y="35814"/>
                  </a:lnTo>
                  <a:lnTo>
                    <a:pt x="1899666" y="35941"/>
                  </a:lnTo>
                  <a:lnTo>
                    <a:pt x="1899793" y="48641"/>
                  </a:lnTo>
                  <a:lnTo>
                    <a:pt x="1912493" y="48514"/>
                  </a:lnTo>
                  <a:close/>
                </a:path>
                <a:path w="2230120" h="2934970">
                  <a:moveTo>
                    <a:pt x="1919224" y="1364996"/>
                  </a:moveTo>
                  <a:lnTo>
                    <a:pt x="1906524" y="1364869"/>
                  </a:lnTo>
                  <a:lnTo>
                    <a:pt x="1906397" y="1377569"/>
                  </a:lnTo>
                  <a:lnTo>
                    <a:pt x="1919097" y="1377696"/>
                  </a:lnTo>
                  <a:lnTo>
                    <a:pt x="1919224" y="1364996"/>
                  </a:lnTo>
                  <a:close/>
                </a:path>
                <a:path w="2230120" h="2934970">
                  <a:moveTo>
                    <a:pt x="1919732" y="871474"/>
                  </a:moveTo>
                  <a:lnTo>
                    <a:pt x="1907032" y="871474"/>
                  </a:lnTo>
                  <a:lnTo>
                    <a:pt x="1907032" y="884174"/>
                  </a:lnTo>
                  <a:lnTo>
                    <a:pt x="1919732" y="884174"/>
                  </a:lnTo>
                  <a:lnTo>
                    <a:pt x="1919732" y="871474"/>
                  </a:lnTo>
                  <a:close/>
                </a:path>
                <a:path w="2230120" h="2934970">
                  <a:moveTo>
                    <a:pt x="1923288" y="294894"/>
                  </a:moveTo>
                  <a:lnTo>
                    <a:pt x="1923161" y="282194"/>
                  </a:lnTo>
                  <a:lnTo>
                    <a:pt x="1910461" y="282321"/>
                  </a:lnTo>
                  <a:lnTo>
                    <a:pt x="1910588" y="295021"/>
                  </a:lnTo>
                  <a:lnTo>
                    <a:pt x="1923288" y="294894"/>
                  </a:lnTo>
                  <a:close/>
                </a:path>
                <a:path w="2230120" h="2934970">
                  <a:moveTo>
                    <a:pt x="1937893" y="48133"/>
                  </a:moveTo>
                  <a:lnTo>
                    <a:pt x="1937766" y="35433"/>
                  </a:lnTo>
                  <a:lnTo>
                    <a:pt x="1925066" y="35687"/>
                  </a:lnTo>
                  <a:lnTo>
                    <a:pt x="1925193" y="48387"/>
                  </a:lnTo>
                  <a:lnTo>
                    <a:pt x="1937893" y="48133"/>
                  </a:lnTo>
                  <a:close/>
                </a:path>
                <a:path w="2230120" h="2934970">
                  <a:moveTo>
                    <a:pt x="1944624" y="1365377"/>
                  </a:moveTo>
                  <a:lnTo>
                    <a:pt x="1931924" y="1365123"/>
                  </a:lnTo>
                  <a:lnTo>
                    <a:pt x="1931797" y="1377823"/>
                  </a:lnTo>
                  <a:lnTo>
                    <a:pt x="1944497" y="1378077"/>
                  </a:lnTo>
                  <a:lnTo>
                    <a:pt x="1944624" y="1365377"/>
                  </a:lnTo>
                  <a:close/>
                </a:path>
                <a:path w="2230120" h="2934970">
                  <a:moveTo>
                    <a:pt x="1945132" y="871474"/>
                  </a:moveTo>
                  <a:lnTo>
                    <a:pt x="1932432" y="871474"/>
                  </a:lnTo>
                  <a:lnTo>
                    <a:pt x="1932432" y="884174"/>
                  </a:lnTo>
                  <a:lnTo>
                    <a:pt x="1945132" y="884174"/>
                  </a:lnTo>
                  <a:lnTo>
                    <a:pt x="1945132" y="871474"/>
                  </a:lnTo>
                  <a:close/>
                </a:path>
                <a:path w="2230120" h="2934970">
                  <a:moveTo>
                    <a:pt x="1948688" y="294767"/>
                  </a:moveTo>
                  <a:lnTo>
                    <a:pt x="1948561" y="282067"/>
                  </a:lnTo>
                  <a:lnTo>
                    <a:pt x="1935861" y="282194"/>
                  </a:lnTo>
                  <a:lnTo>
                    <a:pt x="1935988" y="294894"/>
                  </a:lnTo>
                  <a:lnTo>
                    <a:pt x="1948688" y="294767"/>
                  </a:lnTo>
                  <a:close/>
                </a:path>
                <a:path w="2230120" h="2934970">
                  <a:moveTo>
                    <a:pt x="1963293" y="47752"/>
                  </a:moveTo>
                  <a:lnTo>
                    <a:pt x="1963166" y="35052"/>
                  </a:lnTo>
                  <a:lnTo>
                    <a:pt x="1950466" y="35306"/>
                  </a:lnTo>
                  <a:lnTo>
                    <a:pt x="1950593" y="48006"/>
                  </a:lnTo>
                  <a:lnTo>
                    <a:pt x="1963293" y="47752"/>
                  </a:lnTo>
                  <a:close/>
                </a:path>
                <a:path w="2230120" h="2934970">
                  <a:moveTo>
                    <a:pt x="1970024" y="1365631"/>
                  </a:moveTo>
                  <a:lnTo>
                    <a:pt x="1957324" y="1365504"/>
                  </a:lnTo>
                  <a:lnTo>
                    <a:pt x="1957197" y="1378204"/>
                  </a:lnTo>
                  <a:lnTo>
                    <a:pt x="1969897" y="1378331"/>
                  </a:lnTo>
                  <a:lnTo>
                    <a:pt x="1970024" y="1365631"/>
                  </a:lnTo>
                  <a:close/>
                </a:path>
                <a:path w="2230120" h="2934970">
                  <a:moveTo>
                    <a:pt x="1970532" y="871474"/>
                  </a:moveTo>
                  <a:lnTo>
                    <a:pt x="1957832" y="871474"/>
                  </a:lnTo>
                  <a:lnTo>
                    <a:pt x="1957832" y="884174"/>
                  </a:lnTo>
                  <a:lnTo>
                    <a:pt x="1970532" y="884174"/>
                  </a:lnTo>
                  <a:lnTo>
                    <a:pt x="1970532" y="871474"/>
                  </a:lnTo>
                  <a:close/>
                </a:path>
                <a:path w="2230120" h="2934970">
                  <a:moveTo>
                    <a:pt x="1974088" y="294513"/>
                  </a:moveTo>
                  <a:lnTo>
                    <a:pt x="1973961" y="281813"/>
                  </a:lnTo>
                  <a:lnTo>
                    <a:pt x="1961261" y="281940"/>
                  </a:lnTo>
                  <a:lnTo>
                    <a:pt x="1961388" y="294640"/>
                  </a:lnTo>
                  <a:lnTo>
                    <a:pt x="1974088" y="294513"/>
                  </a:lnTo>
                  <a:close/>
                </a:path>
                <a:path w="2230120" h="2934970">
                  <a:moveTo>
                    <a:pt x="1988693" y="47371"/>
                  </a:moveTo>
                  <a:lnTo>
                    <a:pt x="1988566" y="34671"/>
                  </a:lnTo>
                  <a:lnTo>
                    <a:pt x="1975866" y="34925"/>
                  </a:lnTo>
                  <a:lnTo>
                    <a:pt x="1975993" y="47625"/>
                  </a:lnTo>
                  <a:lnTo>
                    <a:pt x="1988693" y="47371"/>
                  </a:lnTo>
                  <a:close/>
                </a:path>
                <a:path w="2230120" h="2934970">
                  <a:moveTo>
                    <a:pt x="1995424" y="1365885"/>
                  </a:moveTo>
                  <a:lnTo>
                    <a:pt x="1982724" y="1365758"/>
                  </a:lnTo>
                  <a:lnTo>
                    <a:pt x="1982597" y="1378458"/>
                  </a:lnTo>
                  <a:lnTo>
                    <a:pt x="1995297" y="1378585"/>
                  </a:lnTo>
                  <a:lnTo>
                    <a:pt x="1995424" y="1365885"/>
                  </a:lnTo>
                  <a:close/>
                </a:path>
                <a:path w="2230120" h="2934970">
                  <a:moveTo>
                    <a:pt x="1995932" y="871474"/>
                  </a:moveTo>
                  <a:lnTo>
                    <a:pt x="1983232" y="871474"/>
                  </a:lnTo>
                  <a:lnTo>
                    <a:pt x="1983232" y="884174"/>
                  </a:lnTo>
                  <a:lnTo>
                    <a:pt x="1995932" y="884174"/>
                  </a:lnTo>
                  <a:lnTo>
                    <a:pt x="1995932" y="871474"/>
                  </a:lnTo>
                  <a:close/>
                </a:path>
                <a:path w="2230120" h="2934970">
                  <a:moveTo>
                    <a:pt x="1999488" y="294386"/>
                  </a:moveTo>
                  <a:lnTo>
                    <a:pt x="1999361" y="281686"/>
                  </a:lnTo>
                  <a:lnTo>
                    <a:pt x="1986661" y="281813"/>
                  </a:lnTo>
                  <a:lnTo>
                    <a:pt x="1986788" y="294513"/>
                  </a:lnTo>
                  <a:lnTo>
                    <a:pt x="1999488" y="294386"/>
                  </a:lnTo>
                  <a:close/>
                </a:path>
                <a:path w="2230120" h="2934970">
                  <a:moveTo>
                    <a:pt x="2014093" y="46990"/>
                  </a:moveTo>
                  <a:lnTo>
                    <a:pt x="2013966" y="34290"/>
                  </a:lnTo>
                  <a:lnTo>
                    <a:pt x="2001266" y="34544"/>
                  </a:lnTo>
                  <a:lnTo>
                    <a:pt x="2001393" y="47244"/>
                  </a:lnTo>
                  <a:lnTo>
                    <a:pt x="2014093" y="46990"/>
                  </a:lnTo>
                  <a:close/>
                </a:path>
                <a:path w="2230120" h="2934970">
                  <a:moveTo>
                    <a:pt x="2020824" y="1366139"/>
                  </a:moveTo>
                  <a:lnTo>
                    <a:pt x="2008124" y="1366012"/>
                  </a:lnTo>
                  <a:lnTo>
                    <a:pt x="2007997" y="1378712"/>
                  </a:lnTo>
                  <a:lnTo>
                    <a:pt x="2020697" y="1378839"/>
                  </a:lnTo>
                  <a:lnTo>
                    <a:pt x="2020824" y="1366139"/>
                  </a:lnTo>
                  <a:close/>
                </a:path>
                <a:path w="2230120" h="2934970">
                  <a:moveTo>
                    <a:pt x="2021332" y="871474"/>
                  </a:moveTo>
                  <a:lnTo>
                    <a:pt x="2008632" y="871474"/>
                  </a:lnTo>
                  <a:lnTo>
                    <a:pt x="2008632" y="884174"/>
                  </a:lnTo>
                  <a:lnTo>
                    <a:pt x="2021332" y="884174"/>
                  </a:lnTo>
                  <a:lnTo>
                    <a:pt x="2021332" y="871474"/>
                  </a:lnTo>
                  <a:close/>
                </a:path>
                <a:path w="2230120" h="2934970">
                  <a:moveTo>
                    <a:pt x="2024888" y="294132"/>
                  </a:moveTo>
                  <a:lnTo>
                    <a:pt x="2024761" y="281432"/>
                  </a:lnTo>
                  <a:lnTo>
                    <a:pt x="2012061" y="281559"/>
                  </a:lnTo>
                  <a:lnTo>
                    <a:pt x="2012188" y="294259"/>
                  </a:lnTo>
                  <a:lnTo>
                    <a:pt x="2024888" y="294132"/>
                  </a:lnTo>
                  <a:close/>
                </a:path>
                <a:path w="2230120" h="2934970">
                  <a:moveTo>
                    <a:pt x="2039493" y="46609"/>
                  </a:moveTo>
                  <a:lnTo>
                    <a:pt x="2039366" y="33909"/>
                  </a:lnTo>
                  <a:lnTo>
                    <a:pt x="2026666" y="34163"/>
                  </a:lnTo>
                  <a:lnTo>
                    <a:pt x="2026793" y="46863"/>
                  </a:lnTo>
                  <a:lnTo>
                    <a:pt x="2039493" y="46609"/>
                  </a:lnTo>
                  <a:close/>
                </a:path>
                <a:path w="2230120" h="2934970">
                  <a:moveTo>
                    <a:pt x="2046224" y="1366393"/>
                  </a:moveTo>
                  <a:lnTo>
                    <a:pt x="2033524" y="1366266"/>
                  </a:lnTo>
                  <a:lnTo>
                    <a:pt x="2033397" y="1378966"/>
                  </a:lnTo>
                  <a:lnTo>
                    <a:pt x="2046097" y="1379093"/>
                  </a:lnTo>
                  <a:lnTo>
                    <a:pt x="2046224" y="1366393"/>
                  </a:lnTo>
                  <a:close/>
                </a:path>
                <a:path w="2230120" h="2934970">
                  <a:moveTo>
                    <a:pt x="2046732" y="871474"/>
                  </a:moveTo>
                  <a:lnTo>
                    <a:pt x="2034032" y="871474"/>
                  </a:lnTo>
                  <a:lnTo>
                    <a:pt x="2034032" y="884174"/>
                  </a:lnTo>
                  <a:lnTo>
                    <a:pt x="2046732" y="884174"/>
                  </a:lnTo>
                  <a:lnTo>
                    <a:pt x="2046732" y="871474"/>
                  </a:lnTo>
                  <a:close/>
                </a:path>
                <a:path w="2230120" h="2934970">
                  <a:moveTo>
                    <a:pt x="2050288" y="294005"/>
                  </a:moveTo>
                  <a:lnTo>
                    <a:pt x="2050161" y="281305"/>
                  </a:lnTo>
                  <a:lnTo>
                    <a:pt x="2037461" y="281305"/>
                  </a:lnTo>
                  <a:lnTo>
                    <a:pt x="2037588" y="294005"/>
                  </a:lnTo>
                  <a:lnTo>
                    <a:pt x="2050288" y="294005"/>
                  </a:lnTo>
                  <a:close/>
                </a:path>
                <a:path w="2230120" h="2934970">
                  <a:moveTo>
                    <a:pt x="2064893" y="46355"/>
                  </a:moveTo>
                  <a:lnTo>
                    <a:pt x="2064766" y="33655"/>
                  </a:lnTo>
                  <a:lnTo>
                    <a:pt x="2052066" y="33782"/>
                  </a:lnTo>
                  <a:lnTo>
                    <a:pt x="2052193" y="46482"/>
                  </a:lnTo>
                  <a:lnTo>
                    <a:pt x="2064893" y="46355"/>
                  </a:lnTo>
                  <a:close/>
                </a:path>
                <a:path w="2230120" h="2934970">
                  <a:moveTo>
                    <a:pt x="2071624" y="1366774"/>
                  </a:moveTo>
                  <a:lnTo>
                    <a:pt x="2058924" y="1366647"/>
                  </a:lnTo>
                  <a:lnTo>
                    <a:pt x="2058797" y="1379347"/>
                  </a:lnTo>
                  <a:lnTo>
                    <a:pt x="2071497" y="1379474"/>
                  </a:lnTo>
                  <a:lnTo>
                    <a:pt x="2071624" y="1366774"/>
                  </a:lnTo>
                  <a:close/>
                </a:path>
                <a:path w="2230120" h="2934970">
                  <a:moveTo>
                    <a:pt x="2072132" y="871474"/>
                  </a:moveTo>
                  <a:lnTo>
                    <a:pt x="2059432" y="871474"/>
                  </a:lnTo>
                  <a:lnTo>
                    <a:pt x="2059432" y="884174"/>
                  </a:lnTo>
                  <a:lnTo>
                    <a:pt x="2072132" y="884174"/>
                  </a:lnTo>
                  <a:lnTo>
                    <a:pt x="2072132" y="871474"/>
                  </a:lnTo>
                  <a:close/>
                </a:path>
                <a:path w="2230120" h="2934970">
                  <a:moveTo>
                    <a:pt x="2075688" y="293751"/>
                  </a:moveTo>
                  <a:lnTo>
                    <a:pt x="2075561" y="281051"/>
                  </a:lnTo>
                  <a:lnTo>
                    <a:pt x="2062861" y="281178"/>
                  </a:lnTo>
                  <a:lnTo>
                    <a:pt x="2062988" y="293878"/>
                  </a:lnTo>
                  <a:lnTo>
                    <a:pt x="2075688" y="293751"/>
                  </a:lnTo>
                  <a:close/>
                </a:path>
                <a:path w="2230120" h="2934970">
                  <a:moveTo>
                    <a:pt x="2090293" y="45974"/>
                  </a:moveTo>
                  <a:lnTo>
                    <a:pt x="2090166" y="33274"/>
                  </a:lnTo>
                  <a:lnTo>
                    <a:pt x="2077466" y="33401"/>
                  </a:lnTo>
                  <a:lnTo>
                    <a:pt x="2077593" y="46101"/>
                  </a:lnTo>
                  <a:lnTo>
                    <a:pt x="2090293" y="45974"/>
                  </a:lnTo>
                  <a:close/>
                </a:path>
                <a:path w="2230120" h="2934970">
                  <a:moveTo>
                    <a:pt x="2097024" y="1367028"/>
                  </a:moveTo>
                  <a:lnTo>
                    <a:pt x="2084324" y="1366901"/>
                  </a:lnTo>
                  <a:lnTo>
                    <a:pt x="2084197" y="1379601"/>
                  </a:lnTo>
                  <a:lnTo>
                    <a:pt x="2096897" y="1379728"/>
                  </a:lnTo>
                  <a:lnTo>
                    <a:pt x="2097024" y="1367028"/>
                  </a:lnTo>
                  <a:close/>
                </a:path>
                <a:path w="2230120" h="2934970">
                  <a:moveTo>
                    <a:pt x="2097532" y="871474"/>
                  </a:moveTo>
                  <a:lnTo>
                    <a:pt x="2084832" y="871474"/>
                  </a:lnTo>
                  <a:lnTo>
                    <a:pt x="2084832" y="884174"/>
                  </a:lnTo>
                  <a:lnTo>
                    <a:pt x="2097532" y="884174"/>
                  </a:lnTo>
                  <a:lnTo>
                    <a:pt x="2097532" y="871474"/>
                  </a:lnTo>
                  <a:close/>
                </a:path>
                <a:path w="2230120" h="2934970">
                  <a:moveTo>
                    <a:pt x="2101088" y="293624"/>
                  </a:moveTo>
                  <a:lnTo>
                    <a:pt x="2100961" y="280924"/>
                  </a:lnTo>
                  <a:lnTo>
                    <a:pt x="2088261" y="280924"/>
                  </a:lnTo>
                  <a:lnTo>
                    <a:pt x="2088388" y="293624"/>
                  </a:lnTo>
                  <a:lnTo>
                    <a:pt x="2101088" y="293624"/>
                  </a:lnTo>
                  <a:close/>
                </a:path>
                <a:path w="2230120" h="2934970">
                  <a:moveTo>
                    <a:pt x="2115693" y="45593"/>
                  </a:moveTo>
                  <a:lnTo>
                    <a:pt x="2115566" y="32893"/>
                  </a:lnTo>
                  <a:lnTo>
                    <a:pt x="2102866" y="33020"/>
                  </a:lnTo>
                  <a:lnTo>
                    <a:pt x="2102993" y="45720"/>
                  </a:lnTo>
                  <a:lnTo>
                    <a:pt x="2115693" y="45593"/>
                  </a:lnTo>
                  <a:close/>
                </a:path>
                <a:path w="2230120" h="2934970">
                  <a:moveTo>
                    <a:pt x="2122424" y="1367282"/>
                  </a:moveTo>
                  <a:lnTo>
                    <a:pt x="2109724" y="1367155"/>
                  </a:lnTo>
                  <a:lnTo>
                    <a:pt x="2109597" y="1379855"/>
                  </a:lnTo>
                  <a:lnTo>
                    <a:pt x="2122297" y="1379982"/>
                  </a:lnTo>
                  <a:lnTo>
                    <a:pt x="2122424" y="1367282"/>
                  </a:lnTo>
                  <a:close/>
                </a:path>
                <a:path w="2230120" h="2934970">
                  <a:moveTo>
                    <a:pt x="2122932" y="871474"/>
                  </a:moveTo>
                  <a:lnTo>
                    <a:pt x="2110232" y="871474"/>
                  </a:lnTo>
                  <a:lnTo>
                    <a:pt x="2110232" y="884174"/>
                  </a:lnTo>
                  <a:lnTo>
                    <a:pt x="2122932" y="884174"/>
                  </a:lnTo>
                  <a:lnTo>
                    <a:pt x="2122932" y="871474"/>
                  </a:lnTo>
                  <a:close/>
                </a:path>
                <a:path w="2230120" h="2934970">
                  <a:moveTo>
                    <a:pt x="2126488" y="293370"/>
                  </a:moveTo>
                  <a:lnTo>
                    <a:pt x="2126361" y="280670"/>
                  </a:lnTo>
                  <a:lnTo>
                    <a:pt x="2113661" y="280797"/>
                  </a:lnTo>
                  <a:lnTo>
                    <a:pt x="2113788" y="293497"/>
                  </a:lnTo>
                  <a:lnTo>
                    <a:pt x="2126488" y="293370"/>
                  </a:lnTo>
                  <a:close/>
                </a:path>
                <a:path w="2230120" h="2934970">
                  <a:moveTo>
                    <a:pt x="2141093" y="45212"/>
                  </a:moveTo>
                  <a:lnTo>
                    <a:pt x="2140966" y="32512"/>
                  </a:lnTo>
                  <a:lnTo>
                    <a:pt x="2128266" y="32639"/>
                  </a:lnTo>
                  <a:lnTo>
                    <a:pt x="2128393" y="45339"/>
                  </a:lnTo>
                  <a:lnTo>
                    <a:pt x="2141093" y="45212"/>
                  </a:lnTo>
                  <a:close/>
                </a:path>
                <a:path w="2230120" h="2934970">
                  <a:moveTo>
                    <a:pt x="2151888" y="293116"/>
                  </a:moveTo>
                  <a:lnTo>
                    <a:pt x="2151761" y="280416"/>
                  </a:lnTo>
                  <a:lnTo>
                    <a:pt x="2139061" y="280543"/>
                  </a:lnTo>
                  <a:lnTo>
                    <a:pt x="2139188" y="293243"/>
                  </a:lnTo>
                  <a:lnTo>
                    <a:pt x="2151888" y="293116"/>
                  </a:lnTo>
                  <a:close/>
                </a:path>
                <a:path w="2230120" h="2934970">
                  <a:moveTo>
                    <a:pt x="2205736" y="877824"/>
                  </a:moveTo>
                  <a:lnTo>
                    <a:pt x="2204453" y="871474"/>
                  </a:lnTo>
                  <a:lnTo>
                    <a:pt x="2202738" y="862977"/>
                  </a:lnTo>
                  <a:lnTo>
                    <a:pt x="2194585" y="850874"/>
                  </a:lnTo>
                  <a:lnTo>
                    <a:pt x="2182482" y="842721"/>
                  </a:lnTo>
                  <a:lnTo>
                    <a:pt x="2167636" y="839724"/>
                  </a:lnTo>
                  <a:lnTo>
                    <a:pt x="2152777" y="842721"/>
                  </a:lnTo>
                  <a:lnTo>
                    <a:pt x="2140674" y="850874"/>
                  </a:lnTo>
                  <a:lnTo>
                    <a:pt x="2132520" y="862977"/>
                  </a:lnTo>
                  <a:lnTo>
                    <a:pt x="2129536" y="877824"/>
                  </a:lnTo>
                  <a:lnTo>
                    <a:pt x="2132520" y="892683"/>
                  </a:lnTo>
                  <a:lnTo>
                    <a:pt x="2140674" y="904786"/>
                  </a:lnTo>
                  <a:lnTo>
                    <a:pt x="2152777" y="912939"/>
                  </a:lnTo>
                  <a:lnTo>
                    <a:pt x="2167636" y="915924"/>
                  </a:lnTo>
                  <a:lnTo>
                    <a:pt x="2182482" y="912939"/>
                  </a:lnTo>
                  <a:lnTo>
                    <a:pt x="2194585" y="904786"/>
                  </a:lnTo>
                  <a:lnTo>
                    <a:pt x="2202738" y="892683"/>
                  </a:lnTo>
                  <a:lnTo>
                    <a:pt x="2204453" y="884174"/>
                  </a:lnTo>
                  <a:lnTo>
                    <a:pt x="2205736" y="877824"/>
                  </a:lnTo>
                  <a:close/>
                </a:path>
                <a:path w="2230120" h="2934970">
                  <a:moveTo>
                    <a:pt x="2223643" y="1374775"/>
                  </a:moveTo>
                  <a:lnTo>
                    <a:pt x="2222284" y="1367663"/>
                  </a:lnTo>
                  <a:lnTo>
                    <a:pt x="2220811" y="1359916"/>
                  </a:lnTo>
                  <a:lnTo>
                    <a:pt x="2212797" y="1347724"/>
                  </a:lnTo>
                  <a:lnTo>
                    <a:pt x="2200795" y="1339456"/>
                  </a:lnTo>
                  <a:lnTo>
                    <a:pt x="2186051" y="1336294"/>
                  </a:lnTo>
                  <a:lnTo>
                    <a:pt x="2171154" y="1339126"/>
                  </a:lnTo>
                  <a:lnTo>
                    <a:pt x="2158949" y="1347139"/>
                  </a:lnTo>
                  <a:lnTo>
                    <a:pt x="2150668" y="1359141"/>
                  </a:lnTo>
                  <a:lnTo>
                    <a:pt x="2147760" y="1372946"/>
                  </a:lnTo>
                  <a:lnTo>
                    <a:pt x="2147824" y="1367536"/>
                  </a:lnTo>
                  <a:lnTo>
                    <a:pt x="2135124" y="1367409"/>
                  </a:lnTo>
                  <a:lnTo>
                    <a:pt x="2134997" y="1380109"/>
                  </a:lnTo>
                  <a:lnTo>
                    <a:pt x="2147697" y="1380236"/>
                  </a:lnTo>
                  <a:lnTo>
                    <a:pt x="2147722" y="1374787"/>
                  </a:lnTo>
                  <a:lnTo>
                    <a:pt x="2150364" y="1388783"/>
                  </a:lnTo>
                  <a:lnTo>
                    <a:pt x="2158365" y="1401000"/>
                  </a:lnTo>
                  <a:lnTo>
                    <a:pt x="2170353" y="1409319"/>
                  </a:lnTo>
                  <a:lnTo>
                    <a:pt x="2185162" y="1412494"/>
                  </a:lnTo>
                  <a:lnTo>
                    <a:pt x="2200046" y="1409674"/>
                  </a:lnTo>
                  <a:lnTo>
                    <a:pt x="2212251" y="1401635"/>
                  </a:lnTo>
                  <a:lnTo>
                    <a:pt x="2220531" y="1389608"/>
                  </a:lnTo>
                  <a:lnTo>
                    <a:pt x="2222411" y="1380617"/>
                  </a:lnTo>
                  <a:lnTo>
                    <a:pt x="2223643" y="1374775"/>
                  </a:lnTo>
                  <a:close/>
                </a:path>
                <a:path w="2230120" h="2934970">
                  <a:moveTo>
                    <a:pt x="2230120" y="286258"/>
                  </a:moveTo>
                  <a:lnTo>
                    <a:pt x="2228837" y="280162"/>
                  </a:lnTo>
                  <a:lnTo>
                    <a:pt x="2227008" y="271437"/>
                  </a:lnTo>
                  <a:lnTo>
                    <a:pt x="2218753" y="259384"/>
                  </a:lnTo>
                  <a:lnTo>
                    <a:pt x="2206574" y="251307"/>
                  </a:lnTo>
                  <a:lnTo>
                    <a:pt x="2191766" y="248412"/>
                  </a:lnTo>
                  <a:lnTo>
                    <a:pt x="2176932" y="251523"/>
                  </a:lnTo>
                  <a:lnTo>
                    <a:pt x="2164880" y="259778"/>
                  </a:lnTo>
                  <a:lnTo>
                    <a:pt x="2156803" y="271957"/>
                  </a:lnTo>
                  <a:lnTo>
                    <a:pt x="2153920" y="286766"/>
                  </a:lnTo>
                  <a:lnTo>
                    <a:pt x="2157018" y="301599"/>
                  </a:lnTo>
                  <a:lnTo>
                    <a:pt x="2165273" y="313651"/>
                  </a:lnTo>
                  <a:lnTo>
                    <a:pt x="2177453" y="321729"/>
                  </a:lnTo>
                  <a:lnTo>
                    <a:pt x="2192274" y="324612"/>
                  </a:lnTo>
                  <a:lnTo>
                    <a:pt x="2207095" y="321513"/>
                  </a:lnTo>
                  <a:lnTo>
                    <a:pt x="2219147" y="313245"/>
                  </a:lnTo>
                  <a:lnTo>
                    <a:pt x="2227224" y="301078"/>
                  </a:lnTo>
                  <a:lnTo>
                    <a:pt x="2228773" y="293116"/>
                  </a:lnTo>
                  <a:lnTo>
                    <a:pt x="2228824" y="292862"/>
                  </a:lnTo>
                  <a:lnTo>
                    <a:pt x="2230120" y="286258"/>
                  </a:lnTo>
                  <a:close/>
                </a:path>
                <a:path w="2230120" h="2934970">
                  <a:moveTo>
                    <a:pt x="2230120" y="37592"/>
                  </a:moveTo>
                  <a:lnTo>
                    <a:pt x="2228850" y="31750"/>
                  </a:lnTo>
                  <a:lnTo>
                    <a:pt x="2226919" y="22796"/>
                  </a:lnTo>
                  <a:lnTo>
                    <a:pt x="2218575" y="10795"/>
                  </a:lnTo>
                  <a:lnTo>
                    <a:pt x="2206345" y="2806"/>
                  </a:lnTo>
                  <a:lnTo>
                    <a:pt x="2191512" y="0"/>
                  </a:lnTo>
                  <a:lnTo>
                    <a:pt x="2176703" y="3200"/>
                  </a:lnTo>
                  <a:lnTo>
                    <a:pt x="2164715" y="11544"/>
                  </a:lnTo>
                  <a:lnTo>
                    <a:pt x="2156714" y="23774"/>
                  </a:lnTo>
                  <a:lnTo>
                    <a:pt x="2155113" y="32245"/>
                  </a:lnTo>
                  <a:lnTo>
                    <a:pt x="2153666" y="32258"/>
                  </a:lnTo>
                  <a:lnTo>
                    <a:pt x="2153793" y="44958"/>
                  </a:lnTo>
                  <a:lnTo>
                    <a:pt x="2155304" y="44945"/>
                  </a:lnTo>
                  <a:lnTo>
                    <a:pt x="2157158" y="53416"/>
                  </a:lnTo>
                  <a:lnTo>
                    <a:pt x="2165515" y="65405"/>
                  </a:lnTo>
                  <a:lnTo>
                    <a:pt x="2177758" y="73406"/>
                  </a:lnTo>
                  <a:lnTo>
                    <a:pt x="2192655" y="76200"/>
                  </a:lnTo>
                  <a:lnTo>
                    <a:pt x="2207399" y="73012"/>
                  </a:lnTo>
                  <a:lnTo>
                    <a:pt x="2219388" y="64668"/>
                  </a:lnTo>
                  <a:lnTo>
                    <a:pt x="2227364" y="52438"/>
                  </a:lnTo>
                  <a:lnTo>
                    <a:pt x="2228824" y="44577"/>
                  </a:lnTo>
                  <a:lnTo>
                    <a:pt x="2230120" y="37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702553" y="2463444"/>
            <a:ext cx="1226185" cy="624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3830">
              <a:lnSpc>
                <a:spcPct val="122800"/>
              </a:lnSpc>
              <a:spcBef>
                <a:spcPts val="100"/>
              </a:spcBef>
            </a:pPr>
            <a:r>
              <a:rPr sz="1600" b="1" spc="-5" dirty="0">
                <a:latin typeface="Calibri"/>
                <a:cs typeface="Calibri"/>
              </a:rPr>
              <a:t>Username 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Ema</a:t>
            </a:r>
            <a:r>
              <a:rPr sz="1600" b="1" dirty="0">
                <a:latin typeface="Calibri"/>
                <a:cs typeface="Calibri"/>
              </a:rPr>
              <a:t>il-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0" dirty="0">
                <a:latin typeface="Calibri"/>
                <a:cs typeface="Calibri"/>
              </a:rPr>
              <a:t>dd</a:t>
            </a:r>
            <a:r>
              <a:rPr sz="1600" b="1" spc="-25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ess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28740" y="3423284"/>
            <a:ext cx="826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40" dirty="0">
                <a:latin typeface="Calibri"/>
                <a:cs typeface="Calibri"/>
              </a:rPr>
              <a:t>P</a:t>
            </a:r>
            <a:r>
              <a:rPr sz="1600" b="1" spc="-5" dirty="0">
                <a:latin typeface="Calibri"/>
                <a:cs typeface="Calibri"/>
              </a:rPr>
              <a:t>as</a:t>
            </a:r>
            <a:r>
              <a:rPr sz="1600" b="1" spc="-15" dirty="0">
                <a:latin typeface="Calibri"/>
                <a:cs typeface="Calibri"/>
              </a:rPr>
              <a:t>s</a:t>
            </a:r>
            <a:r>
              <a:rPr sz="1600" b="1" spc="-20" dirty="0">
                <a:latin typeface="Calibri"/>
                <a:cs typeface="Calibri"/>
              </a:rPr>
              <a:t>w</a:t>
            </a:r>
            <a:r>
              <a:rPr sz="1600" b="1" spc="-5" dirty="0">
                <a:latin typeface="Calibri"/>
                <a:cs typeface="Calibri"/>
              </a:rPr>
              <a:t>o</a:t>
            </a:r>
            <a:r>
              <a:rPr sz="1600" b="1" spc="-35" dirty="0">
                <a:latin typeface="Calibri"/>
                <a:cs typeface="Calibri"/>
              </a:rPr>
              <a:t>r</a:t>
            </a:r>
            <a:r>
              <a:rPr sz="1600" b="1" spc="-5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8641" y="3878072"/>
            <a:ext cx="4756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Login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87064" y="5617260"/>
            <a:ext cx="7054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Calibri"/>
                <a:cs typeface="Calibri"/>
              </a:rPr>
              <a:t>Register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-6350" y="5934202"/>
            <a:ext cx="1262380" cy="930275"/>
            <a:chOff x="-6350" y="5934202"/>
            <a:chExt cx="1262380" cy="930275"/>
          </a:xfrm>
        </p:grpSpPr>
        <p:sp>
          <p:nvSpPr>
            <p:cNvPr id="10" name="object 10"/>
            <p:cNvSpPr/>
            <p:nvPr/>
          </p:nvSpPr>
          <p:spPr>
            <a:xfrm>
              <a:off x="0" y="5940552"/>
              <a:ext cx="1249680" cy="917575"/>
            </a:xfrm>
            <a:custGeom>
              <a:avLst/>
              <a:gdLst/>
              <a:ahLst/>
              <a:cxnLst/>
              <a:rect l="l" t="t" r="r" b="b"/>
              <a:pathLst>
                <a:path w="1249680" h="917575">
                  <a:moveTo>
                    <a:pt x="1249680" y="0"/>
                  </a:moveTo>
                  <a:lnTo>
                    <a:pt x="0" y="182377"/>
                  </a:lnTo>
                  <a:lnTo>
                    <a:pt x="1249680" y="917445"/>
                  </a:lnTo>
                  <a:lnTo>
                    <a:pt x="1249680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5940552"/>
              <a:ext cx="1249680" cy="917575"/>
            </a:xfrm>
            <a:custGeom>
              <a:avLst/>
              <a:gdLst/>
              <a:ahLst/>
              <a:cxnLst/>
              <a:rect l="l" t="t" r="r" b="b"/>
              <a:pathLst>
                <a:path w="1249680" h="917575">
                  <a:moveTo>
                    <a:pt x="0" y="182377"/>
                  </a:moveTo>
                  <a:lnTo>
                    <a:pt x="1249680" y="0"/>
                  </a:lnTo>
                  <a:lnTo>
                    <a:pt x="1249680" y="917445"/>
                  </a:lnTo>
                </a:path>
              </a:pathLst>
            </a:custGeom>
            <a:ln w="1270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-6350" y="0"/>
            <a:ext cx="713740" cy="692785"/>
            <a:chOff x="-6350" y="0"/>
            <a:chExt cx="713740" cy="692785"/>
          </a:xfrm>
        </p:grpSpPr>
        <p:sp>
          <p:nvSpPr>
            <p:cNvPr id="13" name="object 13"/>
            <p:cNvSpPr/>
            <p:nvPr/>
          </p:nvSpPr>
          <p:spPr>
            <a:xfrm>
              <a:off x="0" y="0"/>
              <a:ext cx="701040" cy="680085"/>
            </a:xfrm>
            <a:custGeom>
              <a:avLst/>
              <a:gdLst/>
              <a:ahLst/>
              <a:cxnLst/>
              <a:rect l="l" t="t" r="r" b="b"/>
              <a:pathLst>
                <a:path w="701040" h="680085">
                  <a:moveTo>
                    <a:pt x="562774" y="0"/>
                  </a:moveTo>
                  <a:lnTo>
                    <a:pt x="0" y="0"/>
                  </a:lnTo>
                  <a:lnTo>
                    <a:pt x="0" y="679703"/>
                  </a:lnTo>
                  <a:lnTo>
                    <a:pt x="559003" y="679703"/>
                  </a:lnTo>
                  <a:lnTo>
                    <a:pt x="701040" y="335279"/>
                  </a:lnTo>
                  <a:lnTo>
                    <a:pt x="562774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701040" cy="680085"/>
            </a:xfrm>
            <a:custGeom>
              <a:avLst/>
              <a:gdLst/>
              <a:ahLst/>
              <a:cxnLst/>
              <a:rect l="l" t="t" r="r" b="b"/>
              <a:pathLst>
                <a:path w="701040" h="680085">
                  <a:moveTo>
                    <a:pt x="562774" y="0"/>
                  </a:moveTo>
                  <a:lnTo>
                    <a:pt x="701040" y="335279"/>
                  </a:lnTo>
                  <a:lnTo>
                    <a:pt x="559003" y="679703"/>
                  </a:lnTo>
                  <a:lnTo>
                    <a:pt x="0" y="679703"/>
                  </a:lnTo>
                </a:path>
              </a:pathLst>
            </a:custGeom>
            <a:ln w="12700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149722" y="790194"/>
            <a:ext cx="2028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Franklin Gothic Medium"/>
                <a:cs typeface="Franklin Gothic Medium"/>
              </a:rPr>
              <a:t>Sign-up-Section</a:t>
            </a:r>
            <a:endParaRPr sz="2400">
              <a:latin typeface="Franklin Gothic Medium"/>
              <a:cs typeface="Franklin Gothic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20330" y="2434843"/>
            <a:ext cx="36950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34950" algn="l"/>
                <a:tab pos="235585" algn="l"/>
                <a:tab pos="1902460" algn="l"/>
                <a:tab pos="2696210" algn="l"/>
              </a:tabLst>
            </a:pPr>
            <a:r>
              <a:rPr sz="1600" dirty="0">
                <a:latin typeface="Times New Roman"/>
                <a:cs typeface="Times New Roman"/>
              </a:rPr>
              <a:t>User</a:t>
            </a:r>
            <a:r>
              <a:rPr sz="1600" spc="2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can</a:t>
            </a:r>
            <a:r>
              <a:rPr sz="1600" spc="2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Register	</a:t>
            </a:r>
            <a:r>
              <a:rPr sz="1600" spc="-5" dirty="0">
                <a:latin typeface="Times New Roman"/>
                <a:cs typeface="Times New Roman"/>
              </a:rPr>
              <a:t>through	this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module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 proceed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with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logging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20330" y="3166617"/>
            <a:ext cx="369824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36854" algn="l"/>
              </a:tabLst>
            </a:pPr>
            <a:r>
              <a:rPr sz="1600" spc="-5" dirty="0">
                <a:latin typeface="Times New Roman"/>
                <a:cs typeface="Times New Roman"/>
              </a:rPr>
              <a:t>If </a:t>
            </a:r>
            <a:r>
              <a:rPr sz="1600" dirty="0">
                <a:latin typeface="Times New Roman"/>
                <a:cs typeface="Times New Roman"/>
              </a:rPr>
              <a:t>user </a:t>
            </a:r>
            <a:r>
              <a:rPr sz="1600" spc="-5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already register </a:t>
            </a:r>
            <a:r>
              <a:rPr sz="1600" spc="-5" dirty="0">
                <a:latin typeface="Times New Roman"/>
                <a:cs typeface="Times New Roman"/>
              </a:rPr>
              <a:t>than </a:t>
            </a:r>
            <a:r>
              <a:rPr sz="1600" dirty="0">
                <a:latin typeface="Times New Roman"/>
                <a:cs typeface="Times New Roman"/>
              </a:rPr>
              <a:t>they </a:t>
            </a:r>
            <a:r>
              <a:rPr sz="1600" spc="-5" dirty="0">
                <a:latin typeface="Times New Roman"/>
                <a:cs typeface="Times New Roman"/>
              </a:rPr>
              <a:t>can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move to login </a:t>
            </a:r>
            <a:r>
              <a:rPr sz="1600" dirty="0">
                <a:latin typeface="Times New Roman"/>
                <a:cs typeface="Times New Roman"/>
              </a:rPr>
              <a:t>section by </a:t>
            </a:r>
            <a:r>
              <a:rPr sz="1600" spc="-5" dirty="0">
                <a:latin typeface="Times New Roman"/>
                <a:cs typeface="Times New Roman"/>
              </a:rPr>
              <a:t>clicking </a:t>
            </a:r>
            <a:r>
              <a:rPr sz="1600" dirty="0">
                <a:latin typeface="Times New Roman"/>
                <a:cs typeface="Times New Roman"/>
              </a:rPr>
              <a:t>on </a:t>
            </a:r>
            <a:r>
              <a:rPr sz="1600" spc="-5" dirty="0">
                <a:latin typeface="Times New Roman"/>
                <a:cs typeface="Times New Roman"/>
              </a:rPr>
              <a:t>sign in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button.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420479" y="0"/>
            <a:ext cx="2778125" cy="2596515"/>
            <a:chOff x="9420479" y="0"/>
            <a:chExt cx="2778125" cy="2596515"/>
          </a:xfrm>
        </p:grpSpPr>
        <p:sp>
          <p:nvSpPr>
            <p:cNvPr id="19" name="object 19"/>
            <p:cNvSpPr/>
            <p:nvPr/>
          </p:nvSpPr>
          <p:spPr>
            <a:xfrm>
              <a:off x="11079480" y="374904"/>
              <a:ext cx="1112520" cy="2212975"/>
            </a:xfrm>
            <a:custGeom>
              <a:avLst/>
              <a:gdLst/>
              <a:ahLst/>
              <a:cxnLst/>
              <a:rect l="l" t="t" r="r" b="b"/>
              <a:pathLst>
                <a:path w="1112520" h="2212975">
                  <a:moveTo>
                    <a:pt x="1112520" y="0"/>
                  </a:moveTo>
                  <a:lnTo>
                    <a:pt x="0" y="1106424"/>
                  </a:lnTo>
                  <a:lnTo>
                    <a:pt x="1112520" y="2212848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079480" y="374904"/>
              <a:ext cx="1112520" cy="2212975"/>
            </a:xfrm>
            <a:custGeom>
              <a:avLst/>
              <a:gdLst/>
              <a:ahLst/>
              <a:cxnLst/>
              <a:rect l="l" t="t" r="r" b="b"/>
              <a:pathLst>
                <a:path w="1112520" h="2212975">
                  <a:moveTo>
                    <a:pt x="1112520" y="2212848"/>
                  </a:moveTo>
                  <a:lnTo>
                    <a:pt x="0" y="1106424"/>
                  </a:lnTo>
                  <a:lnTo>
                    <a:pt x="1112520" y="0"/>
                  </a:lnTo>
                  <a:lnTo>
                    <a:pt x="1112520" y="2212848"/>
                  </a:lnTo>
                </a:path>
              </a:pathLst>
            </a:custGeom>
            <a:ln w="12700">
              <a:solidFill>
                <a:srgbClr val="F8D3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426829" y="4063"/>
              <a:ext cx="1617980" cy="811530"/>
            </a:xfrm>
            <a:custGeom>
              <a:avLst/>
              <a:gdLst/>
              <a:ahLst/>
              <a:cxnLst/>
              <a:rect l="l" t="t" r="r" b="b"/>
              <a:pathLst>
                <a:path w="1617979" h="811530">
                  <a:moveTo>
                    <a:pt x="1617599" y="0"/>
                  </a:moveTo>
                  <a:lnTo>
                    <a:pt x="0" y="4952"/>
                  </a:lnTo>
                  <a:lnTo>
                    <a:pt x="806323" y="811275"/>
                  </a:lnTo>
                  <a:lnTo>
                    <a:pt x="1617599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426829" y="4063"/>
              <a:ext cx="1617980" cy="811530"/>
            </a:xfrm>
            <a:custGeom>
              <a:avLst/>
              <a:gdLst/>
              <a:ahLst/>
              <a:cxnLst/>
              <a:rect l="l" t="t" r="r" b="b"/>
              <a:pathLst>
                <a:path w="1617979" h="811530">
                  <a:moveTo>
                    <a:pt x="806323" y="811275"/>
                  </a:moveTo>
                  <a:lnTo>
                    <a:pt x="0" y="4952"/>
                  </a:lnTo>
                  <a:lnTo>
                    <a:pt x="1617599" y="0"/>
                  </a:lnTo>
                  <a:lnTo>
                    <a:pt x="806323" y="811275"/>
                  </a:lnTo>
                  <a:close/>
                </a:path>
              </a:pathLst>
            </a:custGeom>
            <a:ln w="1270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56620" y="109727"/>
              <a:ext cx="941831" cy="4511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6586" y="5354192"/>
            <a:ext cx="11588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News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Section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5934202"/>
            <a:ext cx="1262380" cy="930275"/>
            <a:chOff x="-6350" y="5934202"/>
            <a:chExt cx="1262380" cy="930275"/>
          </a:xfrm>
        </p:grpSpPr>
        <p:sp>
          <p:nvSpPr>
            <p:cNvPr id="4" name="object 4"/>
            <p:cNvSpPr/>
            <p:nvPr/>
          </p:nvSpPr>
          <p:spPr>
            <a:xfrm>
              <a:off x="0" y="5940552"/>
              <a:ext cx="1249680" cy="917575"/>
            </a:xfrm>
            <a:custGeom>
              <a:avLst/>
              <a:gdLst/>
              <a:ahLst/>
              <a:cxnLst/>
              <a:rect l="l" t="t" r="r" b="b"/>
              <a:pathLst>
                <a:path w="1249680" h="917575">
                  <a:moveTo>
                    <a:pt x="1249680" y="0"/>
                  </a:moveTo>
                  <a:lnTo>
                    <a:pt x="0" y="182377"/>
                  </a:lnTo>
                  <a:lnTo>
                    <a:pt x="1249680" y="917445"/>
                  </a:lnTo>
                  <a:lnTo>
                    <a:pt x="1249680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940552"/>
              <a:ext cx="1249680" cy="917575"/>
            </a:xfrm>
            <a:custGeom>
              <a:avLst/>
              <a:gdLst/>
              <a:ahLst/>
              <a:cxnLst/>
              <a:rect l="l" t="t" r="r" b="b"/>
              <a:pathLst>
                <a:path w="1249680" h="917575">
                  <a:moveTo>
                    <a:pt x="0" y="182377"/>
                  </a:moveTo>
                  <a:lnTo>
                    <a:pt x="1249680" y="0"/>
                  </a:lnTo>
                  <a:lnTo>
                    <a:pt x="1249680" y="917445"/>
                  </a:lnTo>
                </a:path>
              </a:pathLst>
            </a:custGeom>
            <a:ln w="1270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0"/>
            <a:ext cx="713740" cy="692785"/>
            <a:chOff x="-6350" y="0"/>
            <a:chExt cx="713740" cy="692785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701040" cy="680085"/>
            </a:xfrm>
            <a:custGeom>
              <a:avLst/>
              <a:gdLst/>
              <a:ahLst/>
              <a:cxnLst/>
              <a:rect l="l" t="t" r="r" b="b"/>
              <a:pathLst>
                <a:path w="701040" h="680085">
                  <a:moveTo>
                    <a:pt x="562774" y="0"/>
                  </a:moveTo>
                  <a:lnTo>
                    <a:pt x="0" y="0"/>
                  </a:lnTo>
                  <a:lnTo>
                    <a:pt x="0" y="679703"/>
                  </a:lnTo>
                  <a:lnTo>
                    <a:pt x="559003" y="679703"/>
                  </a:lnTo>
                  <a:lnTo>
                    <a:pt x="701040" y="335279"/>
                  </a:lnTo>
                  <a:lnTo>
                    <a:pt x="562774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01040" cy="680085"/>
            </a:xfrm>
            <a:custGeom>
              <a:avLst/>
              <a:gdLst/>
              <a:ahLst/>
              <a:cxnLst/>
              <a:rect l="l" t="t" r="r" b="b"/>
              <a:pathLst>
                <a:path w="701040" h="680085">
                  <a:moveTo>
                    <a:pt x="562774" y="0"/>
                  </a:moveTo>
                  <a:lnTo>
                    <a:pt x="701040" y="335279"/>
                  </a:lnTo>
                  <a:lnTo>
                    <a:pt x="559003" y="679703"/>
                  </a:lnTo>
                  <a:lnTo>
                    <a:pt x="0" y="679703"/>
                  </a:lnTo>
                </a:path>
              </a:pathLst>
            </a:custGeom>
            <a:ln w="12700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957064" y="672846"/>
            <a:ext cx="2474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Franklin Gothic Medium"/>
                <a:cs typeface="Franklin Gothic Medium"/>
              </a:rPr>
              <a:t>News-Feed-Section</a:t>
            </a:r>
            <a:endParaRPr sz="2400">
              <a:latin typeface="Franklin Gothic Medium"/>
              <a:cs typeface="Franklin Gothic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04252" y="1838070"/>
            <a:ext cx="392874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35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36220" algn="l"/>
                <a:tab pos="236854" algn="l"/>
              </a:tabLst>
            </a:pP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section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user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view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farming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related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news.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236220" indent="-224154">
              <a:lnSpc>
                <a:spcPct val="100000"/>
              </a:lnSpc>
              <a:buFont typeface="Arial MT"/>
              <a:buChar char="•"/>
              <a:tabLst>
                <a:tab pos="236220" algn="l"/>
                <a:tab pos="236854" algn="l"/>
              </a:tabLst>
            </a:pPr>
            <a:r>
              <a:rPr sz="1600" spc="-5" dirty="0">
                <a:latin typeface="Times New Roman"/>
                <a:cs typeface="Times New Roman"/>
              </a:rPr>
              <a:t>User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view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news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5" dirty="0">
                <a:latin typeface="Times New Roman"/>
                <a:cs typeface="Times New Roman"/>
              </a:rPr>
              <a:t> categories.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600" spc="-5" dirty="0">
                <a:latin typeface="Times New Roman"/>
                <a:cs typeface="Times New Roman"/>
              </a:rPr>
              <a:t>By</a:t>
            </a:r>
            <a:r>
              <a:rPr sz="1600" spc="3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Clicking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read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more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button  user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will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5" dirty="0">
                <a:latin typeface="Times New Roman"/>
                <a:cs typeface="Times New Roman"/>
              </a:rPr>
              <a:t> able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read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full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news.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04252" y="3789045"/>
            <a:ext cx="39287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185420" algn="l"/>
              </a:tabLst>
            </a:pPr>
            <a:r>
              <a:rPr sz="1600" dirty="0">
                <a:latin typeface="Times New Roman"/>
                <a:cs typeface="Times New Roman"/>
              </a:rPr>
              <a:t>User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also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gets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access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top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5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trending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news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through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sidebar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featured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section.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00466" y="1652006"/>
            <a:ext cx="5350510" cy="3130550"/>
            <a:chOff x="600466" y="1652006"/>
            <a:chExt cx="5350510" cy="313055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466" y="1652006"/>
              <a:ext cx="5349976" cy="312992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884420" y="2324100"/>
              <a:ext cx="739775" cy="76200"/>
            </a:xfrm>
            <a:custGeom>
              <a:avLst/>
              <a:gdLst/>
              <a:ahLst/>
              <a:cxnLst/>
              <a:rect l="l" t="t" r="r" b="b"/>
              <a:pathLst>
                <a:path w="739775" h="76200">
                  <a:moveTo>
                    <a:pt x="701420" y="0"/>
                  </a:moveTo>
                  <a:lnTo>
                    <a:pt x="686573" y="2988"/>
                  </a:lnTo>
                  <a:lnTo>
                    <a:pt x="674465" y="11144"/>
                  </a:lnTo>
                  <a:lnTo>
                    <a:pt x="666309" y="23252"/>
                  </a:lnTo>
                  <a:lnTo>
                    <a:pt x="663320" y="38100"/>
                  </a:lnTo>
                  <a:lnTo>
                    <a:pt x="666309" y="52947"/>
                  </a:lnTo>
                  <a:lnTo>
                    <a:pt x="674465" y="65055"/>
                  </a:lnTo>
                  <a:lnTo>
                    <a:pt x="686573" y="73211"/>
                  </a:lnTo>
                  <a:lnTo>
                    <a:pt x="701420" y="76200"/>
                  </a:lnTo>
                  <a:lnTo>
                    <a:pt x="716214" y="73211"/>
                  </a:lnTo>
                  <a:lnTo>
                    <a:pt x="728329" y="65055"/>
                  </a:lnTo>
                  <a:lnTo>
                    <a:pt x="736514" y="52947"/>
                  </a:lnTo>
                  <a:lnTo>
                    <a:pt x="738235" y="44450"/>
                  </a:lnTo>
                  <a:lnTo>
                    <a:pt x="676020" y="44450"/>
                  </a:lnTo>
                  <a:lnTo>
                    <a:pt x="676020" y="31750"/>
                  </a:lnTo>
                  <a:lnTo>
                    <a:pt x="738235" y="31750"/>
                  </a:lnTo>
                  <a:lnTo>
                    <a:pt x="736514" y="23252"/>
                  </a:lnTo>
                  <a:lnTo>
                    <a:pt x="728329" y="11144"/>
                  </a:lnTo>
                  <a:lnTo>
                    <a:pt x="716214" y="2988"/>
                  </a:lnTo>
                  <a:lnTo>
                    <a:pt x="701420" y="0"/>
                  </a:lnTo>
                  <a:close/>
                </a:path>
                <a:path w="739775" h="76200">
                  <a:moveTo>
                    <a:pt x="663320" y="38100"/>
                  </a:moveTo>
                  <a:lnTo>
                    <a:pt x="663320" y="44450"/>
                  </a:lnTo>
                  <a:lnTo>
                    <a:pt x="664599" y="44450"/>
                  </a:lnTo>
                  <a:lnTo>
                    <a:pt x="663320" y="38100"/>
                  </a:lnTo>
                  <a:close/>
                </a:path>
                <a:path w="739775" h="76200">
                  <a:moveTo>
                    <a:pt x="688720" y="31750"/>
                  </a:moveTo>
                  <a:lnTo>
                    <a:pt x="676020" y="31750"/>
                  </a:lnTo>
                  <a:lnTo>
                    <a:pt x="676020" y="44450"/>
                  </a:lnTo>
                  <a:lnTo>
                    <a:pt x="688720" y="44450"/>
                  </a:lnTo>
                  <a:lnTo>
                    <a:pt x="688720" y="31750"/>
                  </a:lnTo>
                  <a:close/>
                </a:path>
                <a:path w="739775" h="76200">
                  <a:moveTo>
                    <a:pt x="701420" y="31750"/>
                  </a:moveTo>
                  <a:lnTo>
                    <a:pt x="688720" y="31750"/>
                  </a:lnTo>
                  <a:lnTo>
                    <a:pt x="688720" y="44450"/>
                  </a:lnTo>
                  <a:lnTo>
                    <a:pt x="701420" y="44450"/>
                  </a:lnTo>
                  <a:lnTo>
                    <a:pt x="701420" y="31750"/>
                  </a:lnTo>
                  <a:close/>
                </a:path>
                <a:path w="739775" h="76200">
                  <a:moveTo>
                    <a:pt x="738235" y="31750"/>
                  </a:moveTo>
                  <a:lnTo>
                    <a:pt x="701420" y="31750"/>
                  </a:lnTo>
                  <a:lnTo>
                    <a:pt x="701420" y="44450"/>
                  </a:lnTo>
                  <a:lnTo>
                    <a:pt x="738235" y="44450"/>
                  </a:lnTo>
                  <a:lnTo>
                    <a:pt x="739520" y="38100"/>
                  </a:lnTo>
                  <a:lnTo>
                    <a:pt x="738235" y="31750"/>
                  </a:lnTo>
                  <a:close/>
                </a:path>
                <a:path w="739775" h="76200">
                  <a:moveTo>
                    <a:pt x="664599" y="31750"/>
                  </a:moveTo>
                  <a:lnTo>
                    <a:pt x="663320" y="31750"/>
                  </a:lnTo>
                  <a:lnTo>
                    <a:pt x="663320" y="38100"/>
                  </a:lnTo>
                  <a:lnTo>
                    <a:pt x="664599" y="31750"/>
                  </a:lnTo>
                  <a:close/>
                </a:path>
                <a:path w="739775" h="76200">
                  <a:moveTo>
                    <a:pt x="650620" y="31750"/>
                  </a:moveTo>
                  <a:lnTo>
                    <a:pt x="637920" y="31750"/>
                  </a:lnTo>
                  <a:lnTo>
                    <a:pt x="637920" y="44450"/>
                  </a:lnTo>
                  <a:lnTo>
                    <a:pt x="650620" y="44450"/>
                  </a:lnTo>
                  <a:lnTo>
                    <a:pt x="650620" y="31750"/>
                  </a:lnTo>
                  <a:close/>
                </a:path>
                <a:path w="739775" h="76200">
                  <a:moveTo>
                    <a:pt x="625220" y="31750"/>
                  </a:moveTo>
                  <a:lnTo>
                    <a:pt x="612520" y="31750"/>
                  </a:lnTo>
                  <a:lnTo>
                    <a:pt x="612520" y="44450"/>
                  </a:lnTo>
                  <a:lnTo>
                    <a:pt x="625220" y="44450"/>
                  </a:lnTo>
                  <a:lnTo>
                    <a:pt x="625220" y="31750"/>
                  </a:lnTo>
                  <a:close/>
                </a:path>
                <a:path w="739775" h="76200">
                  <a:moveTo>
                    <a:pt x="599820" y="31750"/>
                  </a:moveTo>
                  <a:lnTo>
                    <a:pt x="587120" y="31750"/>
                  </a:lnTo>
                  <a:lnTo>
                    <a:pt x="587120" y="44450"/>
                  </a:lnTo>
                  <a:lnTo>
                    <a:pt x="599820" y="44450"/>
                  </a:lnTo>
                  <a:lnTo>
                    <a:pt x="599820" y="31750"/>
                  </a:lnTo>
                  <a:close/>
                </a:path>
                <a:path w="739775" h="76200">
                  <a:moveTo>
                    <a:pt x="574420" y="31750"/>
                  </a:moveTo>
                  <a:lnTo>
                    <a:pt x="561720" y="31750"/>
                  </a:lnTo>
                  <a:lnTo>
                    <a:pt x="561720" y="44450"/>
                  </a:lnTo>
                  <a:lnTo>
                    <a:pt x="574420" y="44450"/>
                  </a:lnTo>
                  <a:lnTo>
                    <a:pt x="574420" y="31750"/>
                  </a:lnTo>
                  <a:close/>
                </a:path>
                <a:path w="739775" h="76200">
                  <a:moveTo>
                    <a:pt x="549020" y="31750"/>
                  </a:moveTo>
                  <a:lnTo>
                    <a:pt x="536320" y="31750"/>
                  </a:lnTo>
                  <a:lnTo>
                    <a:pt x="536320" y="44450"/>
                  </a:lnTo>
                  <a:lnTo>
                    <a:pt x="549020" y="44450"/>
                  </a:lnTo>
                  <a:lnTo>
                    <a:pt x="549020" y="31750"/>
                  </a:lnTo>
                  <a:close/>
                </a:path>
                <a:path w="739775" h="76200">
                  <a:moveTo>
                    <a:pt x="523620" y="31750"/>
                  </a:moveTo>
                  <a:lnTo>
                    <a:pt x="510920" y="31750"/>
                  </a:lnTo>
                  <a:lnTo>
                    <a:pt x="510920" y="44450"/>
                  </a:lnTo>
                  <a:lnTo>
                    <a:pt x="523620" y="44450"/>
                  </a:lnTo>
                  <a:lnTo>
                    <a:pt x="523620" y="31750"/>
                  </a:lnTo>
                  <a:close/>
                </a:path>
                <a:path w="739775" h="76200">
                  <a:moveTo>
                    <a:pt x="498220" y="31750"/>
                  </a:moveTo>
                  <a:lnTo>
                    <a:pt x="485520" y="31750"/>
                  </a:lnTo>
                  <a:lnTo>
                    <a:pt x="485520" y="44450"/>
                  </a:lnTo>
                  <a:lnTo>
                    <a:pt x="498220" y="44450"/>
                  </a:lnTo>
                  <a:lnTo>
                    <a:pt x="498220" y="31750"/>
                  </a:lnTo>
                  <a:close/>
                </a:path>
                <a:path w="739775" h="76200">
                  <a:moveTo>
                    <a:pt x="472820" y="31750"/>
                  </a:moveTo>
                  <a:lnTo>
                    <a:pt x="460120" y="31750"/>
                  </a:lnTo>
                  <a:lnTo>
                    <a:pt x="460120" y="44450"/>
                  </a:lnTo>
                  <a:lnTo>
                    <a:pt x="472820" y="44450"/>
                  </a:lnTo>
                  <a:lnTo>
                    <a:pt x="472820" y="31750"/>
                  </a:lnTo>
                  <a:close/>
                </a:path>
                <a:path w="739775" h="76200">
                  <a:moveTo>
                    <a:pt x="447420" y="31750"/>
                  </a:moveTo>
                  <a:lnTo>
                    <a:pt x="434720" y="31750"/>
                  </a:lnTo>
                  <a:lnTo>
                    <a:pt x="434720" y="44450"/>
                  </a:lnTo>
                  <a:lnTo>
                    <a:pt x="447420" y="44450"/>
                  </a:lnTo>
                  <a:lnTo>
                    <a:pt x="447420" y="31750"/>
                  </a:lnTo>
                  <a:close/>
                </a:path>
                <a:path w="739775" h="76200">
                  <a:moveTo>
                    <a:pt x="422020" y="31750"/>
                  </a:moveTo>
                  <a:lnTo>
                    <a:pt x="409320" y="31750"/>
                  </a:lnTo>
                  <a:lnTo>
                    <a:pt x="409320" y="44450"/>
                  </a:lnTo>
                  <a:lnTo>
                    <a:pt x="422020" y="44450"/>
                  </a:lnTo>
                  <a:lnTo>
                    <a:pt x="422020" y="31750"/>
                  </a:lnTo>
                  <a:close/>
                </a:path>
                <a:path w="739775" h="76200">
                  <a:moveTo>
                    <a:pt x="396620" y="31750"/>
                  </a:moveTo>
                  <a:lnTo>
                    <a:pt x="383920" y="31750"/>
                  </a:lnTo>
                  <a:lnTo>
                    <a:pt x="383920" y="44450"/>
                  </a:lnTo>
                  <a:lnTo>
                    <a:pt x="396620" y="44450"/>
                  </a:lnTo>
                  <a:lnTo>
                    <a:pt x="396620" y="31750"/>
                  </a:lnTo>
                  <a:close/>
                </a:path>
                <a:path w="739775" h="76200">
                  <a:moveTo>
                    <a:pt x="371220" y="31750"/>
                  </a:moveTo>
                  <a:lnTo>
                    <a:pt x="358520" y="31750"/>
                  </a:lnTo>
                  <a:lnTo>
                    <a:pt x="358520" y="44450"/>
                  </a:lnTo>
                  <a:lnTo>
                    <a:pt x="371220" y="44450"/>
                  </a:lnTo>
                  <a:lnTo>
                    <a:pt x="371220" y="31750"/>
                  </a:lnTo>
                  <a:close/>
                </a:path>
                <a:path w="739775" h="76200">
                  <a:moveTo>
                    <a:pt x="345820" y="31750"/>
                  </a:moveTo>
                  <a:lnTo>
                    <a:pt x="333120" y="31750"/>
                  </a:lnTo>
                  <a:lnTo>
                    <a:pt x="333120" y="44450"/>
                  </a:lnTo>
                  <a:lnTo>
                    <a:pt x="345820" y="44450"/>
                  </a:lnTo>
                  <a:lnTo>
                    <a:pt x="345820" y="31750"/>
                  </a:lnTo>
                  <a:close/>
                </a:path>
                <a:path w="739775" h="76200">
                  <a:moveTo>
                    <a:pt x="320420" y="31750"/>
                  </a:moveTo>
                  <a:lnTo>
                    <a:pt x="307720" y="31750"/>
                  </a:lnTo>
                  <a:lnTo>
                    <a:pt x="307720" y="44450"/>
                  </a:lnTo>
                  <a:lnTo>
                    <a:pt x="320420" y="44450"/>
                  </a:lnTo>
                  <a:lnTo>
                    <a:pt x="320420" y="31750"/>
                  </a:lnTo>
                  <a:close/>
                </a:path>
                <a:path w="739775" h="76200">
                  <a:moveTo>
                    <a:pt x="295020" y="31750"/>
                  </a:moveTo>
                  <a:lnTo>
                    <a:pt x="282320" y="31750"/>
                  </a:lnTo>
                  <a:lnTo>
                    <a:pt x="282320" y="44450"/>
                  </a:lnTo>
                  <a:lnTo>
                    <a:pt x="295020" y="44450"/>
                  </a:lnTo>
                  <a:lnTo>
                    <a:pt x="295020" y="31750"/>
                  </a:lnTo>
                  <a:close/>
                </a:path>
                <a:path w="739775" h="76200">
                  <a:moveTo>
                    <a:pt x="269620" y="31750"/>
                  </a:moveTo>
                  <a:lnTo>
                    <a:pt x="256920" y="31750"/>
                  </a:lnTo>
                  <a:lnTo>
                    <a:pt x="256920" y="44450"/>
                  </a:lnTo>
                  <a:lnTo>
                    <a:pt x="269620" y="44450"/>
                  </a:lnTo>
                  <a:lnTo>
                    <a:pt x="269620" y="31750"/>
                  </a:lnTo>
                  <a:close/>
                </a:path>
                <a:path w="739775" h="76200">
                  <a:moveTo>
                    <a:pt x="244220" y="31750"/>
                  </a:moveTo>
                  <a:lnTo>
                    <a:pt x="231520" y="31750"/>
                  </a:lnTo>
                  <a:lnTo>
                    <a:pt x="231520" y="44450"/>
                  </a:lnTo>
                  <a:lnTo>
                    <a:pt x="244220" y="44450"/>
                  </a:lnTo>
                  <a:lnTo>
                    <a:pt x="244220" y="31750"/>
                  </a:lnTo>
                  <a:close/>
                </a:path>
                <a:path w="739775" h="76200">
                  <a:moveTo>
                    <a:pt x="218820" y="31750"/>
                  </a:moveTo>
                  <a:lnTo>
                    <a:pt x="206120" y="31750"/>
                  </a:lnTo>
                  <a:lnTo>
                    <a:pt x="206120" y="44450"/>
                  </a:lnTo>
                  <a:lnTo>
                    <a:pt x="218820" y="44450"/>
                  </a:lnTo>
                  <a:lnTo>
                    <a:pt x="218820" y="31750"/>
                  </a:lnTo>
                  <a:close/>
                </a:path>
                <a:path w="739775" h="76200">
                  <a:moveTo>
                    <a:pt x="193420" y="31750"/>
                  </a:moveTo>
                  <a:lnTo>
                    <a:pt x="180720" y="31750"/>
                  </a:lnTo>
                  <a:lnTo>
                    <a:pt x="180720" y="44450"/>
                  </a:lnTo>
                  <a:lnTo>
                    <a:pt x="193420" y="44450"/>
                  </a:lnTo>
                  <a:lnTo>
                    <a:pt x="193420" y="31750"/>
                  </a:lnTo>
                  <a:close/>
                </a:path>
                <a:path w="739775" h="76200">
                  <a:moveTo>
                    <a:pt x="168020" y="31750"/>
                  </a:moveTo>
                  <a:lnTo>
                    <a:pt x="155320" y="31750"/>
                  </a:lnTo>
                  <a:lnTo>
                    <a:pt x="155320" y="44450"/>
                  </a:lnTo>
                  <a:lnTo>
                    <a:pt x="168020" y="44450"/>
                  </a:lnTo>
                  <a:lnTo>
                    <a:pt x="168020" y="31750"/>
                  </a:lnTo>
                  <a:close/>
                </a:path>
                <a:path w="739775" h="76200">
                  <a:moveTo>
                    <a:pt x="142620" y="31750"/>
                  </a:moveTo>
                  <a:lnTo>
                    <a:pt x="129920" y="31750"/>
                  </a:lnTo>
                  <a:lnTo>
                    <a:pt x="129920" y="44450"/>
                  </a:lnTo>
                  <a:lnTo>
                    <a:pt x="142620" y="44450"/>
                  </a:lnTo>
                  <a:lnTo>
                    <a:pt x="142620" y="31750"/>
                  </a:lnTo>
                  <a:close/>
                </a:path>
                <a:path w="739775" h="76200">
                  <a:moveTo>
                    <a:pt x="117220" y="31750"/>
                  </a:moveTo>
                  <a:lnTo>
                    <a:pt x="104520" y="31750"/>
                  </a:lnTo>
                  <a:lnTo>
                    <a:pt x="104520" y="44450"/>
                  </a:lnTo>
                  <a:lnTo>
                    <a:pt x="117220" y="44450"/>
                  </a:lnTo>
                  <a:lnTo>
                    <a:pt x="117220" y="31750"/>
                  </a:lnTo>
                  <a:close/>
                </a:path>
                <a:path w="739775" h="76200">
                  <a:moveTo>
                    <a:pt x="91820" y="31750"/>
                  </a:moveTo>
                  <a:lnTo>
                    <a:pt x="79120" y="31750"/>
                  </a:lnTo>
                  <a:lnTo>
                    <a:pt x="79120" y="44450"/>
                  </a:lnTo>
                  <a:lnTo>
                    <a:pt x="91820" y="44450"/>
                  </a:lnTo>
                  <a:lnTo>
                    <a:pt x="91820" y="31750"/>
                  </a:lnTo>
                  <a:close/>
                </a:path>
                <a:path w="739775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200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4921" y="44450"/>
                  </a:lnTo>
                  <a:lnTo>
                    <a:pt x="38100" y="44450"/>
                  </a:lnTo>
                  <a:lnTo>
                    <a:pt x="38100" y="31750"/>
                  </a:lnTo>
                  <a:lnTo>
                    <a:pt x="74921" y="31750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  <a:path w="739775" h="76200">
                  <a:moveTo>
                    <a:pt x="41020" y="31750"/>
                  </a:moveTo>
                  <a:lnTo>
                    <a:pt x="38100" y="31750"/>
                  </a:lnTo>
                  <a:lnTo>
                    <a:pt x="38100" y="44450"/>
                  </a:lnTo>
                  <a:lnTo>
                    <a:pt x="41020" y="44450"/>
                  </a:lnTo>
                  <a:lnTo>
                    <a:pt x="41020" y="31750"/>
                  </a:lnTo>
                  <a:close/>
                </a:path>
                <a:path w="739775" h="76200">
                  <a:moveTo>
                    <a:pt x="53720" y="31750"/>
                  </a:moveTo>
                  <a:lnTo>
                    <a:pt x="41020" y="31750"/>
                  </a:lnTo>
                  <a:lnTo>
                    <a:pt x="41020" y="44450"/>
                  </a:lnTo>
                  <a:lnTo>
                    <a:pt x="53720" y="44450"/>
                  </a:lnTo>
                  <a:lnTo>
                    <a:pt x="53720" y="31750"/>
                  </a:lnTo>
                  <a:close/>
                </a:path>
                <a:path w="739775" h="76200">
                  <a:moveTo>
                    <a:pt x="66420" y="31750"/>
                  </a:moveTo>
                  <a:lnTo>
                    <a:pt x="53720" y="31750"/>
                  </a:lnTo>
                  <a:lnTo>
                    <a:pt x="53720" y="44450"/>
                  </a:lnTo>
                  <a:lnTo>
                    <a:pt x="66420" y="44450"/>
                  </a:lnTo>
                  <a:lnTo>
                    <a:pt x="66420" y="31750"/>
                  </a:lnTo>
                  <a:close/>
                </a:path>
                <a:path w="739775" h="76200">
                  <a:moveTo>
                    <a:pt x="74921" y="31750"/>
                  </a:moveTo>
                  <a:lnTo>
                    <a:pt x="66420" y="31750"/>
                  </a:lnTo>
                  <a:lnTo>
                    <a:pt x="66420" y="44450"/>
                  </a:lnTo>
                  <a:lnTo>
                    <a:pt x="74921" y="44450"/>
                  </a:lnTo>
                  <a:lnTo>
                    <a:pt x="76200" y="38100"/>
                  </a:lnTo>
                  <a:lnTo>
                    <a:pt x="74921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665723" y="2215642"/>
            <a:ext cx="9086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Calibri"/>
                <a:cs typeface="Calibri"/>
              </a:rPr>
              <a:t>Categories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76144" y="3215639"/>
            <a:ext cx="2948305" cy="2075180"/>
          </a:xfrm>
          <a:custGeom>
            <a:avLst/>
            <a:gdLst/>
            <a:ahLst/>
            <a:cxnLst/>
            <a:rect l="l" t="t" r="r" b="b"/>
            <a:pathLst>
              <a:path w="2948304" h="2075179">
                <a:moveTo>
                  <a:pt x="44450" y="1973199"/>
                </a:moveTo>
                <a:lnTo>
                  <a:pt x="31750" y="1973199"/>
                </a:lnTo>
                <a:lnTo>
                  <a:pt x="31750" y="1985899"/>
                </a:lnTo>
                <a:lnTo>
                  <a:pt x="44450" y="1985899"/>
                </a:lnTo>
                <a:lnTo>
                  <a:pt x="44450" y="1973199"/>
                </a:lnTo>
                <a:close/>
              </a:path>
              <a:path w="2948304" h="2075179">
                <a:moveTo>
                  <a:pt x="44450" y="1947799"/>
                </a:moveTo>
                <a:lnTo>
                  <a:pt x="31750" y="1947799"/>
                </a:lnTo>
                <a:lnTo>
                  <a:pt x="31750" y="1960499"/>
                </a:lnTo>
                <a:lnTo>
                  <a:pt x="44450" y="1960499"/>
                </a:lnTo>
                <a:lnTo>
                  <a:pt x="44450" y="1947799"/>
                </a:lnTo>
                <a:close/>
              </a:path>
              <a:path w="2948304" h="2075179">
                <a:moveTo>
                  <a:pt x="44450" y="1922399"/>
                </a:moveTo>
                <a:lnTo>
                  <a:pt x="31750" y="1922399"/>
                </a:lnTo>
                <a:lnTo>
                  <a:pt x="31750" y="1935099"/>
                </a:lnTo>
                <a:lnTo>
                  <a:pt x="44450" y="1935099"/>
                </a:lnTo>
                <a:lnTo>
                  <a:pt x="44450" y="1922399"/>
                </a:lnTo>
                <a:close/>
              </a:path>
              <a:path w="2948304" h="2075179">
                <a:moveTo>
                  <a:pt x="44450" y="1896999"/>
                </a:moveTo>
                <a:lnTo>
                  <a:pt x="31750" y="1896999"/>
                </a:lnTo>
                <a:lnTo>
                  <a:pt x="31750" y="1909699"/>
                </a:lnTo>
                <a:lnTo>
                  <a:pt x="44450" y="1909699"/>
                </a:lnTo>
                <a:lnTo>
                  <a:pt x="44450" y="1896999"/>
                </a:lnTo>
                <a:close/>
              </a:path>
              <a:path w="2948304" h="2075179">
                <a:moveTo>
                  <a:pt x="44450" y="1871599"/>
                </a:moveTo>
                <a:lnTo>
                  <a:pt x="31750" y="1871599"/>
                </a:lnTo>
                <a:lnTo>
                  <a:pt x="31750" y="1884299"/>
                </a:lnTo>
                <a:lnTo>
                  <a:pt x="44450" y="1884299"/>
                </a:lnTo>
                <a:lnTo>
                  <a:pt x="44450" y="1871599"/>
                </a:lnTo>
                <a:close/>
              </a:path>
              <a:path w="2948304" h="2075179">
                <a:moveTo>
                  <a:pt x="44450" y="1846199"/>
                </a:moveTo>
                <a:lnTo>
                  <a:pt x="31750" y="1846199"/>
                </a:lnTo>
                <a:lnTo>
                  <a:pt x="31750" y="1858899"/>
                </a:lnTo>
                <a:lnTo>
                  <a:pt x="44450" y="1858899"/>
                </a:lnTo>
                <a:lnTo>
                  <a:pt x="44450" y="1846199"/>
                </a:lnTo>
                <a:close/>
              </a:path>
              <a:path w="2948304" h="2075179">
                <a:moveTo>
                  <a:pt x="44450" y="1820799"/>
                </a:moveTo>
                <a:lnTo>
                  <a:pt x="31750" y="1820799"/>
                </a:lnTo>
                <a:lnTo>
                  <a:pt x="31750" y="1833499"/>
                </a:lnTo>
                <a:lnTo>
                  <a:pt x="44450" y="1833499"/>
                </a:lnTo>
                <a:lnTo>
                  <a:pt x="44450" y="1820799"/>
                </a:lnTo>
                <a:close/>
              </a:path>
              <a:path w="2948304" h="2075179">
                <a:moveTo>
                  <a:pt x="44450" y="1795399"/>
                </a:moveTo>
                <a:lnTo>
                  <a:pt x="31750" y="1795399"/>
                </a:lnTo>
                <a:lnTo>
                  <a:pt x="31750" y="1808099"/>
                </a:lnTo>
                <a:lnTo>
                  <a:pt x="44450" y="1808099"/>
                </a:lnTo>
                <a:lnTo>
                  <a:pt x="44450" y="1795399"/>
                </a:lnTo>
                <a:close/>
              </a:path>
              <a:path w="2948304" h="2075179">
                <a:moveTo>
                  <a:pt x="44450" y="1769999"/>
                </a:moveTo>
                <a:lnTo>
                  <a:pt x="31750" y="1769999"/>
                </a:lnTo>
                <a:lnTo>
                  <a:pt x="31750" y="1782699"/>
                </a:lnTo>
                <a:lnTo>
                  <a:pt x="44450" y="1782699"/>
                </a:lnTo>
                <a:lnTo>
                  <a:pt x="44450" y="1769999"/>
                </a:lnTo>
                <a:close/>
              </a:path>
              <a:path w="2948304" h="2075179">
                <a:moveTo>
                  <a:pt x="44450" y="1744599"/>
                </a:moveTo>
                <a:lnTo>
                  <a:pt x="31750" y="1744599"/>
                </a:lnTo>
                <a:lnTo>
                  <a:pt x="31750" y="1757299"/>
                </a:lnTo>
                <a:lnTo>
                  <a:pt x="44450" y="1757299"/>
                </a:lnTo>
                <a:lnTo>
                  <a:pt x="44450" y="1744599"/>
                </a:lnTo>
                <a:close/>
              </a:path>
              <a:path w="2948304" h="2075179">
                <a:moveTo>
                  <a:pt x="44450" y="1719199"/>
                </a:moveTo>
                <a:lnTo>
                  <a:pt x="31750" y="1719199"/>
                </a:lnTo>
                <a:lnTo>
                  <a:pt x="31750" y="1731899"/>
                </a:lnTo>
                <a:lnTo>
                  <a:pt x="44450" y="1731899"/>
                </a:lnTo>
                <a:lnTo>
                  <a:pt x="44450" y="1719199"/>
                </a:lnTo>
                <a:close/>
              </a:path>
              <a:path w="2948304" h="2075179">
                <a:moveTo>
                  <a:pt x="44450" y="1693799"/>
                </a:moveTo>
                <a:lnTo>
                  <a:pt x="31750" y="1693799"/>
                </a:lnTo>
                <a:lnTo>
                  <a:pt x="31750" y="1706499"/>
                </a:lnTo>
                <a:lnTo>
                  <a:pt x="44450" y="1706499"/>
                </a:lnTo>
                <a:lnTo>
                  <a:pt x="44450" y="1693799"/>
                </a:lnTo>
                <a:close/>
              </a:path>
              <a:path w="2948304" h="2075179">
                <a:moveTo>
                  <a:pt x="44450" y="1668399"/>
                </a:moveTo>
                <a:lnTo>
                  <a:pt x="31750" y="1668399"/>
                </a:lnTo>
                <a:lnTo>
                  <a:pt x="31750" y="1681099"/>
                </a:lnTo>
                <a:lnTo>
                  <a:pt x="44450" y="1681099"/>
                </a:lnTo>
                <a:lnTo>
                  <a:pt x="44450" y="1668399"/>
                </a:lnTo>
                <a:close/>
              </a:path>
              <a:path w="2948304" h="2075179">
                <a:moveTo>
                  <a:pt x="44450" y="1642999"/>
                </a:moveTo>
                <a:lnTo>
                  <a:pt x="31750" y="1642999"/>
                </a:lnTo>
                <a:lnTo>
                  <a:pt x="31750" y="1655699"/>
                </a:lnTo>
                <a:lnTo>
                  <a:pt x="44450" y="1655699"/>
                </a:lnTo>
                <a:lnTo>
                  <a:pt x="44450" y="1642999"/>
                </a:lnTo>
                <a:close/>
              </a:path>
              <a:path w="2948304" h="2075179">
                <a:moveTo>
                  <a:pt x="44450" y="1617599"/>
                </a:moveTo>
                <a:lnTo>
                  <a:pt x="31750" y="1617599"/>
                </a:lnTo>
                <a:lnTo>
                  <a:pt x="31750" y="1630299"/>
                </a:lnTo>
                <a:lnTo>
                  <a:pt x="44450" y="1630299"/>
                </a:lnTo>
                <a:lnTo>
                  <a:pt x="44450" y="1617599"/>
                </a:lnTo>
                <a:close/>
              </a:path>
              <a:path w="2948304" h="2075179">
                <a:moveTo>
                  <a:pt x="44450" y="1592199"/>
                </a:moveTo>
                <a:lnTo>
                  <a:pt x="31750" y="1592199"/>
                </a:lnTo>
                <a:lnTo>
                  <a:pt x="31750" y="1604899"/>
                </a:lnTo>
                <a:lnTo>
                  <a:pt x="44450" y="1604899"/>
                </a:lnTo>
                <a:lnTo>
                  <a:pt x="44450" y="1592199"/>
                </a:lnTo>
                <a:close/>
              </a:path>
              <a:path w="2948304" h="2075179">
                <a:moveTo>
                  <a:pt x="44450" y="1566799"/>
                </a:moveTo>
                <a:lnTo>
                  <a:pt x="31750" y="1566799"/>
                </a:lnTo>
                <a:lnTo>
                  <a:pt x="31750" y="1579499"/>
                </a:lnTo>
                <a:lnTo>
                  <a:pt x="44450" y="1579499"/>
                </a:lnTo>
                <a:lnTo>
                  <a:pt x="44450" y="1566799"/>
                </a:lnTo>
                <a:close/>
              </a:path>
              <a:path w="2948304" h="2075179">
                <a:moveTo>
                  <a:pt x="44450" y="1541399"/>
                </a:moveTo>
                <a:lnTo>
                  <a:pt x="31750" y="1541399"/>
                </a:lnTo>
                <a:lnTo>
                  <a:pt x="31750" y="1554099"/>
                </a:lnTo>
                <a:lnTo>
                  <a:pt x="44450" y="1554099"/>
                </a:lnTo>
                <a:lnTo>
                  <a:pt x="44450" y="1541399"/>
                </a:lnTo>
                <a:close/>
              </a:path>
              <a:path w="2948304" h="2075179">
                <a:moveTo>
                  <a:pt x="44450" y="1515999"/>
                </a:moveTo>
                <a:lnTo>
                  <a:pt x="31750" y="1515999"/>
                </a:lnTo>
                <a:lnTo>
                  <a:pt x="31750" y="1528699"/>
                </a:lnTo>
                <a:lnTo>
                  <a:pt x="44450" y="1528699"/>
                </a:lnTo>
                <a:lnTo>
                  <a:pt x="44450" y="1515999"/>
                </a:lnTo>
                <a:close/>
              </a:path>
              <a:path w="2948304" h="2075179">
                <a:moveTo>
                  <a:pt x="44450" y="1490599"/>
                </a:moveTo>
                <a:lnTo>
                  <a:pt x="31750" y="1490599"/>
                </a:lnTo>
                <a:lnTo>
                  <a:pt x="31750" y="1503299"/>
                </a:lnTo>
                <a:lnTo>
                  <a:pt x="44450" y="1503299"/>
                </a:lnTo>
                <a:lnTo>
                  <a:pt x="44450" y="1490599"/>
                </a:lnTo>
                <a:close/>
              </a:path>
              <a:path w="2948304" h="2075179">
                <a:moveTo>
                  <a:pt x="44450" y="1465199"/>
                </a:moveTo>
                <a:lnTo>
                  <a:pt x="31750" y="1465199"/>
                </a:lnTo>
                <a:lnTo>
                  <a:pt x="31750" y="1477899"/>
                </a:lnTo>
                <a:lnTo>
                  <a:pt x="44450" y="1477899"/>
                </a:lnTo>
                <a:lnTo>
                  <a:pt x="44450" y="1465199"/>
                </a:lnTo>
                <a:close/>
              </a:path>
              <a:path w="2948304" h="2075179">
                <a:moveTo>
                  <a:pt x="44450" y="1439799"/>
                </a:moveTo>
                <a:lnTo>
                  <a:pt x="31750" y="1439799"/>
                </a:lnTo>
                <a:lnTo>
                  <a:pt x="31750" y="1452499"/>
                </a:lnTo>
                <a:lnTo>
                  <a:pt x="44450" y="1452499"/>
                </a:lnTo>
                <a:lnTo>
                  <a:pt x="44450" y="1439799"/>
                </a:lnTo>
                <a:close/>
              </a:path>
              <a:path w="2948304" h="2075179">
                <a:moveTo>
                  <a:pt x="44450" y="1414399"/>
                </a:moveTo>
                <a:lnTo>
                  <a:pt x="31750" y="1414399"/>
                </a:lnTo>
                <a:lnTo>
                  <a:pt x="31750" y="1427099"/>
                </a:lnTo>
                <a:lnTo>
                  <a:pt x="44450" y="1427099"/>
                </a:lnTo>
                <a:lnTo>
                  <a:pt x="44450" y="1414399"/>
                </a:lnTo>
                <a:close/>
              </a:path>
              <a:path w="2948304" h="2075179">
                <a:moveTo>
                  <a:pt x="44450" y="1388999"/>
                </a:moveTo>
                <a:lnTo>
                  <a:pt x="31750" y="1388999"/>
                </a:lnTo>
                <a:lnTo>
                  <a:pt x="31750" y="1401699"/>
                </a:lnTo>
                <a:lnTo>
                  <a:pt x="44450" y="1401699"/>
                </a:lnTo>
                <a:lnTo>
                  <a:pt x="44450" y="1388999"/>
                </a:lnTo>
                <a:close/>
              </a:path>
              <a:path w="2948304" h="2075179">
                <a:moveTo>
                  <a:pt x="44450" y="1363599"/>
                </a:moveTo>
                <a:lnTo>
                  <a:pt x="31750" y="1363599"/>
                </a:lnTo>
                <a:lnTo>
                  <a:pt x="31750" y="1376299"/>
                </a:lnTo>
                <a:lnTo>
                  <a:pt x="44450" y="1376299"/>
                </a:lnTo>
                <a:lnTo>
                  <a:pt x="44450" y="1363599"/>
                </a:lnTo>
                <a:close/>
              </a:path>
              <a:path w="2948304" h="2075179">
                <a:moveTo>
                  <a:pt x="44450" y="1338199"/>
                </a:moveTo>
                <a:lnTo>
                  <a:pt x="31750" y="1338199"/>
                </a:lnTo>
                <a:lnTo>
                  <a:pt x="31750" y="1350899"/>
                </a:lnTo>
                <a:lnTo>
                  <a:pt x="44450" y="1350899"/>
                </a:lnTo>
                <a:lnTo>
                  <a:pt x="44450" y="1338199"/>
                </a:lnTo>
                <a:close/>
              </a:path>
              <a:path w="2948304" h="2075179">
                <a:moveTo>
                  <a:pt x="44450" y="1312799"/>
                </a:moveTo>
                <a:lnTo>
                  <a:pt x="31750" y="1312799"/>
                </a:lnTo>
                <a:lnTo>
                  <a:pt x="31750" y="1325499"/>
                </a:lnTo>
                <a:lnTo>
                  <a:pt x="44450" y="1325499"/>
                </a:lnTo>
                <a:lnTo>
                  <a:pt x="44450" y="1312799"/>
                </a:lnTo>
                <a:close/>
              </a:path>
              <a:path w="2948304" h="2075179">
                <a:moveTo>
                  <a:pt x="44450" y="1287399"/>
                </a:moveTo>
                <a:lnTo>
                  <a:pt x="31750" y="1287399"/>
                </a:lnTo>
                <a:lnTo>
                  <a:pt x="31750" y="1300099"/>
                </a:lnTo>
                <a:lnTo>
                  <a:pt x="44450" y="1300099"/>
                </a:lnTo>
                <a:lnTo>
                  <a:pt x="44450" y="1287399"/>
                </a:lnTo>
                <a:close/>
              </a:path>
              <a:path w="2948304" h="2075179">
                <a:moveTo>
                  <a:pt x="44450" y="1261999"/>
                </a:moveTo>
                <a:lnTo>
                  <a:pt x="31750" y="1261999"/>
                </a:lnTo>
                <a:lnTo>
                  <a:pt x="31750" y="1274699"/>
                </a:lnTo>
                <a:lnTo>
                  <a:pt x="44450" y="1274699"/>
                </a:lnTo>
                <a:lnTo>
                  <a:pt x="44450" y="1261999"/>
                </a:lnTo>
                <a:close/>
              </a:path>
              <a:path w="2948304" h="2075179">
                <a:moveTo>
                  <a:pt x="44450" y="1236599"/>
                </a:moveTo>
                <a:lnTo>
                  <a:pt x="31750" y="1236599"/>
                </a:lnTo>
                <a:lnTo>
                  <a:pt x="31750" y="1249299"/>
                </a:lnTo>
                <a:lnTo>
                  <a:pt x="44450" y="1249299"/>
                </a:lnTo>
                <a:lnTo>
                  <a:pt x="44450" y="1236599"/>
                </a:lnTo>
                <a:close/>
              </a:path>
              <a:path w="2948304" h="2075179">
                <a:moveTo>
                  <a:pt x="44450" y="1211199"/>
                </a:moveTo>
                <a:lnTo>
                  <a:pt x="31750" y="1211199"/>
                </a:lnTo>
                <a:lnTo>
                  <a:pt x="31750" y="1223899"/>
                </a:lnTo>
                <a:lnTo>
                  <a:pt x="44450" y="1223899"/>
                </a:lnTo>
                <a:lnTo>
                  <a:pt x="44450" y="1211199"/>
                </a:lnTo>
                <a:close/>
              </a:path>
              <a:path w="2948304" h="2075179">
                <a:moveTo>
                  <a:pt x="44450" y="1185799"/>
                </a:moveTo>
                <a:lnTo>
                  <a:pt x="31750" y="1185799"/>
                </a:lnTo>
                <a:lnTo>
                  <a:pt x="31750" y="1198499"/>
                </a:lnTo>
                <a:lnTo>
                  <a:pt x="44450" y="1198499"/>
                </a:lnTo>
                <a:lnTo>
                  <a:pt x="44450" y="1185799"/>
                </a:lnTo>
                <a:close/>
              </a:path>
              <a:path w="2948304" h="2075179">
                <a:moveTo>
                  <a:pt x="44450" y="1160399"/>
                </a:moveTo>
                <a:lnTo>
                  <a:pt x="31750" y="1160399"/>
                </a:lnTo>
                <a:lnTo>
                  <a:pt x="31750" y="1173099"/>
                </a:lnTo>
                <a:lnTo>
                  <a:pt x="44450" y="1173099"/>
                </a:lnTo>
                <a:lnTo>
                  <a:pt x="44450" y="1160399"/>
                </a:lnTo>
                <a:close/>
              </a:path>
              <a:path w="2948304" h="2075179">
                <a:moveTo>
                  <a:pt x="44450" y="1134999"/>
                </a:moveTo>
                <a:lnTo>
                  <a:pt x="31750" y="1134999"/>
                </a:lnTo>
                <a:lnTo>
                  <a:pt x="31750" y="1147699"/>
                </a:lnTo>
                <a:lnTo>
                  <a:pt x="44450" y="1147699"/>
                </a:lnTo>
                <a:lnTo>
                  <a:pt x="44450" y="1134999"/>
                </a:lnTo>
                <a:close/>
              </a:path>
              <a:path w="2948304" h="2075179">
                <a:moveTo>
                  <a:pt x="44450" y="1109599"/>
                </a:moveTo>
                <a:lnTo>
                  <a:pt x="31750" y="1109599"/>
                </a:lnTo>
                <a:lnTo>
                  <a:pt x="31750" y="1122299"/>
                </a:lnTo>
                <a:lnTo>
                  <a:pt x="44450" y="1122299"/>
                </a:lnTo>
                <a:lnTo>
                  <a:pt x="44450" y="1109599"/>
                </a:lnTo>
                <a:close/>
              </a:path>
              <a:path w="2948304" h="2075179">
                <a:moveTo>
                  <a:pt x="44450" y="1084199"/>
                </a:moveTo>
                <a:lnTo>
                  <a:pt x="31750" y="1084199"/>
                </a:lnTo>
                <a:lnTo>
                  <a:pt x="31750" y="1096899"/>
                </a:lnTo>
                <a:lnTo>
                  <a:pt x="44450" y="1096899"/>
                </a:lnTo>
                <a:lnTo>
                  <a:pt x="44450" y="1084199"/>
                </a:lnTo>
                <a:close/>
              </a:path>
              <a:path w="2948304" h="2075179">
                <a:moveTo>
                  <a:pt x="44450" y="1058799"/>
                </a:moveTo>
                <a:lnTo>
                  <a:pt x="31750" y="1058799"/>
                </a:lnTo>
                <a:lnTo>
                  <a:pt x="31750" y="1071499"/>
                </a:lnTo>
                <a:lnTo>
                  <a:pt x="44450" y="1071499"/>
                </a:lnTo>
                <a:lnTo>
                  <a:pt x="44450" y="1058799"/>
                </a:lnTo>
                <a:close/>
              </a:path>
              <a:path w="2948304" h="2075179">
                <a:moveTo>
                  <a:pt x="44450" y="1033399"/>
                </a:moveTo>
                <a:lnTo>
                  <a:pt x="31750" y="1033399"/>
                </a:lnTo>
                <a:lnTo>
                  <a:pt x="31750" y="1046099"/>
                </a:lnTo>
                <a:lnTo>
                  <a:pt x="44450" y="1046099"/>
                </a:lnTo>
                <a:lnTo>
                  <a:pt x="44450" y="1033399"/>
                </a:lnTo>
                <a:close/>
              </a:path>
              <a:path w="2948304" h="2075179">
                <a:moveTo>
                  <a:pt x="44450" y="1007999"/>
                </a:moveTo>
                <a:lnTo>
                  <a:pt x="31750" y="1007999"/>
                </a:lnTo>
                <a:lnTo>
                  <a:pt x="31750" y="1020699"/>
                </a:lnTo>
                <a:lnTo>
                  <a:pt x="44450" y="1020699"/>
                </a:lnTo>
                <a:lnTo>
                  <a:pt x="44450" y="1007999"/>
                </a:lnTo>
                <a:close/>
              </a:path>
              <a:path w="2948304" h="2075179">
                <a:moveTo>
                  <a:pt x="44450" y="982599"/>
                </a:moveTo>
                <a:lnTo>
                  <a:pt x="31750" y="982599"/>
                </a:lnTo>
                <a:lnTo>
                  <a:pt x="31750" y="995299"/>
                </a:lnTo>
                <a:lnTo>
                  <a:pt x="44450" y="995299"/>
                </a:lnTo>
                <a:lnTo>
                  <a:pt x="44450" y="982599"/>
                </a:lnTo>
                <a:close/>
              </a:path>
              <a:path w="2948304" h="2075179">
                <a:moveTo>
                  <a:pt x="44450" y="957199"/>
                </a:moveTo>
                <a:lnTo>
                  <a:pt x="31750" y="957199"/>
                </a:lnTo>
                <a:lnTo>
                  <a:pt x="31750" y="969899"/>
                </a:lnTo>
                <a:lnTo>
                  <a:pt x="44450" y="969899"/>
                </a:lnTo>
                <a:lnTo>
                  <a:pt x="44450" y="957199"/>
                </a:lnTo>
                <a:close/>
              </a:path>
              <a:path w="2948304" h="2075179">
                <a:moveTo>
                  <a:pt x="44450" y="931799"/>
                </a:moveTo>
                <a:lnTo>
                  <a:pt x="31750" y="931799"/>
                </a:lnTo>
                <a:lnTo>
                  <a:pt x="31750" y="944499"/>
                </a:lnTo>
                <a:lnTo>
                  <a:pt x="44450" y="944499"/>
                </a:lnTo>
                <a:lnTo>
                  <a:pt x="44450" y="931799"/>
                </a:lnTo>
                <a:close/>
              </a:path>
              <a:path w="2948304" h="2075179">
                <a:moveTo>
                  <a:pt x="44450" y="906399"/>
                </a:moveTo>
                <a:lnTo>
                  <a:pt x="31750" y="906399"/>
                </a:lnTo>
                <a:lnTo>
                  <a:pt x="31750" y="919099"/>
                </a:lnTo>
                <a:lnTo>
                  <a:pt x="44450" y="919099"/>
                </a:lnTo>
                <a:lnTo>
                  <a:pt x="44450" y="906399"/>
                </a:lnTo>
                <a:close/>
              </a:path>
              <a:path w="2948304" h="2075179">
                <a:moveTo>
                  <a:pt x="44450" y="880999"/>
                </a:moveTo>
                <a:lnTo>
                  <a:pt x="31750" y="880999"/>
                </a:lnTo>
                <a:lnTo>
                  <a:pt x="31750" y="893699"/>
                </a:lnTo>
                <a:lnTo>
                  <a:pt x="44450" y="893699"/>
                </a:lnTo>
                <a:lnTo>
                  <a:pt x="44450" y="880999"/>
                </a:lnTo>
                <a:close/>
              </a:path>
              <a:path w="2948304" h="2075179">
                <a:moveTo>
                  <a:pt x="44450" y="855599"/>
                </a:moveTo>
                <a:lnTo>
                  <a:pt x="31750" y="855599"/>
                </a:lnTo>
                <a:lnTo>
                  <a:pt x="31750" y="868299"/>
                </a:lnTo>
                <a:lnTo>
                  <a:pt x="44450" y="868299"/>
                </a:lnTo>
                <a:lnTo>
                  <a:pt x="44450" y="855599"/>
                </a:lnTo>
                <a:close/>
              </a:path>
              <a:path w="2948304" h="2075179">
                <a:moveTo>
                  <a:pt x="44450" y="830199"/>
                </a:moveTo>
                <a:lnTo>
                  <a:pt x="31750" y="830199"/>
                </a:lnTo>
                <a:lnTo>
                  <a:pt x="31750" y="842899"/>
                </a:lnTo>
                <a:lnTo>
                  <a:pt x="44450" y="842899"/>
                </a:lnTo>
                <a:lnTo>
                  <a:pt x="44450" y="830199"/>
                </a:lnTo>
                <a:close/>
              </a:path>
              <a:path w="2948304" h="2075179">
                <a:moveTo>
                  <a:pt x="44450" y="804799"/>
                </a:moveTo>
                <a:lnTo>
                  <a:pt x="31750" y="804799"/>
                </a:lnTo>
                <a:lnTo>
                  <a:pt x="31750" y="817499"/>
                </a:lnTo>
                <a:lnTo>
                  <a:pt x="44450" y="817499"/>
                </a:lnTo>
                <a:lnTo>
                  <a:pt x="44450" y="804799"/>
                </a:lnTo>
                <a:close/>
              </a:path>
              <a:path w="2948304" h="2075179">
                <a:moveTo>
                  <a:pt x="44450" y="779399"/>
                </a:moveTo>
                <a:lnTo>
                  <a:pt x="31750" y="779399"/>
                </a:lnTo>
                <a:lnTo>
                  <a:pt x="31750" y="792099"/>
                </a:lnTo>
                <a:lnTo>
                  <a:pt x="44450" y="792099"/>
                </a:lnTo>
                <a:lnTo>
                  <a:pt x="44450" y="779399"/>
                </a:lnTo>
                <a:close/>
              </a:path>
              <a:path w="2948304" h="2075179">
                <a:moveTo>
                  <a:pt x="44450" y="753999"/>
                </a:moveTo>
                <a:lnTo>
                  <a:pt x="31750" y="753999"/>
                </a:lnTo>
                <a:lnTo>
                  <a:pt x="31750" y="766699"/>
                </a:lnTo>
                <a:lnTo>
                  <a:pt x="44450" y="766699"/>
                </a:lnTo>
                <a:lnTo>
                  <a:pt x="44450" y="753999"/>
                </a:lnTo>
                <a:close/>
              </a:path>
              <a:path w="2948304" h="2075179">
                <a:moveTo>
                  <a:pt x="44450" y="728599"/>
                </a:moveTo>
                <a:lnTo>
                  <a:pt x="31750" y="728599"/>
                </a:lnTo>
                <a:lnTo>
                  <a:pt x="31750" y="741299"/>
                </a:lnTo>
                <a:lnTo>
                  <a:pt x="44450" y="741299"/>
                </a:lnTo>
                <a:lnTo>
                  <a:pt x="44450" y="728599"/>
                </a:lnTo>
                <a:close/>
              </a:path>
              <a:path w="2948304" h="2075179">
                <a:moveTo>
                  <a:pt x="44450" y="703199"/>
                </a:moveTo>
                <a:lnTo>
                  <a:pt x="31750" y="703199"/>
                </a:lnTo>
                <a:lnTo>
                  <a:pt x="31750" y="715899"/>
                </a:lnTo>
                <a:lnTo>
                  <a:pt x="44450" y="715899"/>
                </a:lnTo>
                <a:lnTo>
                  <a:pt x="44450" y="703199"/>
                </a:lnTo>
                <a:close/>
              </a:path>
              <a:path w="2948304" h="2075179">
                <a:moveTo>
                  <a:pt x="44450" y="677799"/>
                </a:moveTo>
                <a:lnTo>
                  <a:pt x="31750" y="677799"/>
                </a:lnTo>
                <a:lnTo>
                  <a:pt x="31750" y="690499"/>
                </a:lnTo>
                <a:lnTo>
                  <a:pt x="44450" y="690499"/>
                </a:lnTo>
                <a:lnTo>
                  <a:pt x="44450" y="677799"/>
                </a:lnTo>
                <a:close/>
              </a:path>
              <a:path w="2948304" h="2075179">
                <a:moveTo>
                  <a:pt x="44450" y="652399"/>
                </a:moveTo>
                <a:lnTo>
                  <a:pt x="31750" y="652399"/>
                </a:lnTo>
                <a:lnTo>
                  <a:pt x="31750" y="665099"/>
                </a:lnTo>
                <a:lnTo>
                  <a:pt x="44450" y="665099"/>
                </a:lnTo>
                <a:lnTo>
                  <a:pt x="44450" y="652399"/>
                </a:lnTo>
                <a:close/>
              </a:path>
              <a:path w="2948304" h="2075179">
                <a:moveTo>
                  <a:pt x="44450" y="626999"/>
                </a:moveTo>
                <a:lnTo>
                  <a:pt x="31750" y="626999"/>
                </a:lnTo>
                <a:lnTo>
                  <a:pt x="31750" y="639699"/>
                </a:lnTo>
                <a:lnTo>
                  <a:pt x="44450" y="639699"/>
                </a:lnTo>
                <a:lnTo>
                  <a:pt x="44450" y="626999"/>
                </a:lnTo>
                <a:close/>
              </a:path>
              <a:path w="2948304" h="2075179">
                <a:moveTo>
                  <a:pt x="44450" y="601599"/>
                </a:moveTo>
                <a:lnTo>
                  <a:pt x="31750" y="601599"/>
                </a:lnTo>
                <a:lnTo>
                  <a:pt x="31750" y="614299"/>
                </a:lnTo>
                <a:lnTo>
                  <a:pt x="44450" y="614299"/>
                </a:lnTo>
                <a:lnTo>
                  <a:pt x="44450" y="601599"/>
                </a:lnTo>
                <a:close/>
              </a:path>
              <a:path w="2948304" h="2075179">
                <a:moveTo>
                  <a:pt x="44450" y="576199"/>
                </a:moveTo>
                <a:lnTo>
                  <a:pt x="31750" y="576199"/>
                </a:lnTo>
                <a:lnTo>
                  <a:pt x="31750" y="588899"/>
                </a:lnTo>
                <a:lnTo>
                  <a:pt x="44450" y="588899"/>
                </a:lnTo>
                <a:lnTo>
                  <a:pt x="44450" y="576199"/>
                </a:lnTo>
                <a:close/>
              </a:path>
              <a:path w="2948304" h="2075179">
                <a:moveTo>
                  <a:pt x="44450" y="550799"/>
                </a:moveTo>
                <a:lnTo>
                  <a:pt x="31750" y="550799"/>
                </a:lnTo>
                <a:lnTo>
                  <a:pt x="31750" y="563499"/>
                </a:lnTo>
                <a:lnTo>
                  <a:pt x="44450" y="563499"/>
                </a:lnTo>
                <a:lnTo>
                  <a:pt x="44450" y="550799"/>
                </a:lnTo>
                <a:close/>
              </a:path>
              <a:path w="2948304" h="2075179">
                <a:moveTo>
                  <a:pt x="44450" y="525399"/>
                </a:moveTo>
                <a:lnTo>
                  <a:pt x="31750" y="525399"/>
                </a:lnTo>
                <a:lnTo>
                  <a:pt x="31750" y="538099"/>
                </a:lnTo>
                <a:lnTo>
                  <a:pt x="44450" y="538099"/>
                </a:lnTo>
                <a:lnTo>
                  <a:pt x="44450" y="525399"/>
                </a:lnTo>
                <a:close/>
              </a:path>
              <a:path w="2948304" h="2075179">
                <a:moveTo>
                  <a:pt x="44450" y="499999"/>
                </a:moveTo>
                <a:lnTo>
                  <a:pt x="31750" y="499999"/>
                </a:lnTo>
                <a:lnTo>
                  <a:pt x="31750" y="512699"/>
                </a:lnTo>
                <a:lnTo>
                  <a:pt x="44450" y="512699"/>
                </a:lnTo>
                <a:lnTo>
                  <a:pt x="44450" y="499999"/>
                </a:lnTo>
                <a:close/>
              </a:path>
              <a:path w="2948304" h="2075179">
                <a:moveTo>
                  <a:pt x="44450" y="474599"/>
                </a:moveTo>
                <a:lnTo>
                  <a:pt x="31750" y="474599"/>
                </a:lnTo>
                <a:lnTo>
                  <a:pt x="31750" y="487299"/>
                </a:lnTo>
                <a:lnTo>
                  <a:pt x="44450" y="487299"/>
                </a:lnTo>
                <a:lnTo>
                  <a:pt x="44450" y="474599"/>
                </a:lnTo>
                <a:close/>
              </a:path>
              <a:path w="2948304" h="2075179">
                <a:moveTo>
                  <a:pt x="76200" y="2036699"/>
                </a:moveTo>
                <a:lnTo>
                  <a:pt x="73634" y="2023999"/>
                </a:lnTo>
                <a:lnTo>
                  <a:pt x="73202" y="2021852"/>
                </a:lnTo>
                <a:lnTo>
                  <a:pt x="66103" y="2011299"/>
                </a:lnTo>
                <a:lnTo>
                  <a:pt x="65049" y="2009749"/>
                </a:lnTo>
                <a:lnTo>
                  <a:pt x="52946" y="2001596"/>
                </a:lnTo>
                <a:lnTo>
                  <a:pt x="44450" y="1999881"/>
                </a:lnTo>
                <a:lnTo>
                  <a:pt x="44450" y="1998599"/>
                </a:lnTo>
                <a:lnTo>
                  <a:pt x="38100" y="1998599"/>
                </a:lnTo>
                <a:lnTo>
                  <a:pt x="31750" y="1998599"/>
                </a:lnTo>
                <a:lnTo>
                  <a:pt x="31750" y="1999881"/>
                </a:lnTo>
                <a:lnTo>
                  <a:pt x="23241" y="2001596"/>
                </a:lnTo>
                <a:lnTo>
                  <a:pt x="11137" y="2009749"/>
                </a:lnTo>
                <a:lnTo>
                  <a:pt x="2984" y="2021852"/>
                </a:lnTo>
                <a:lnTo>
                  <a:pt x="0" y="2036699"/>
                </a:lnTo>
                <a:lnTo>
                  <a:pt x="2984" y="2051558"/>
                </a:lnTo>
                <a:lnTo>
                  <a:pt x="11137" y="2063661"/>
                </a:lnTo>
                <a:lnTo>
                  <a:pt x="23241" y="2071814"/>
                </a:lnTo>
                <a:lnTo>
                  <a:pt x="38100" y="2074799"/>
                </a:lnTo>
                <a:lnTo>
                  <a:pt x="52946" y="2071814"/>
                </a:lnTo>
                <a:lnTo>
                  <a:pt x="65049" y="2063661"/>
                </a:lnTo>
                <a:lnTo>
                  <a:pt x="73202" y="2051558"/>
                </a:lnTo>
                <a:lnTo>
                  <a:pt x="76200" y="2036699"/>
                </a:lnTo>
                <a:close/>
              </a:path>
              <a:path w="2948304" h="2075179">
                <a:moveTo>
                  <a:pt x="76200" y="426720"/>
                </a:moveTo>
                <a:lnTo>
                  <a:pt x="73202" y="411873"/>
                </a:lnTo>
                <a:lnTo>
                  <a:pt x="65049" y="399770"/>
                </a:lnTo>
                <a:lnTo>
                  <a:pt x="52946" y="391617"/>
                </a:lnTo>
                <a:lnTo>
                  <a:pt x="38100" y="388620"/>
                </a:lnTo>
                <a:lnTo>
                  <a:pt x="23241" y="391617"/>
                </a:lnTo>
                <a:lnTo>
                  <a:pt x="11137" y="399770"/>
                </a:lnTo>
                <a:lnTo>
                  <a:pt x="2984" y="411873"/>
                </a:lnTo>
                <a:lnTo>
                  <a:pt x="0" y="426720"/>
                </a:lnTo>
                <a:lnTo>
                  <a:pt x="2984" y="441579"/>
                </a:lnTo>
                <a:lnTo>
                  <a:pt x="11137" y="453682"/>
                </a:lnTo>
                <a:lnTo>
                  <a:pt x="23241" y="461835"/>
                </a:lnTo>
                <a:lnTo>
                  <a:pt x="38100" y="464820"/>
                </a:lnTo>
                <a:lnTo>
                  <a:pt x="52603" y="461899"/>
                </a:lnTo>
                <a:lnTo>
                  <a:pt x="52946" y="461835"/>
                </a:lnTo>
                <a:lnTo>
                  <a:pt x="65049" y="453682"/>
                </a:lnTo>
                <a:lnTo>
                  <a:pt x="68059" y="449199"/>
                </a:lnTo>
                <a:lnTo>
                  <a:pt x="73202" y="441579"/>
                </a:lnTo>
                <a:lnTo>
                  <a:pt x="74231" y="436499"/>
                </a:lnTo>
                <a:lnTo>
                  <a:pt x="76200" y="426720"/>
                </a:lnTo>
                <a:close/>
              </a:path>
              <a:path w="2948304" h="2075179">
                <a:moveTo>
                  <a:pt x="2284476" y="38100"/>
                </a:moveTo>
                <a:lnTo>
                  <a:pt x="2283193" y="31750"/>
                </a:lnTo>
                <a:lnTo>
                  <a:pt x="2281478" y="23253"/>
                </a:lnTo>
                <a:lnTo>
                  <a:pt x="2273325" y="11150"/>
                </a:lnTo>
                <a:lnTo>
                  <a:pt x="2261222" y="2997"/>
                </a:lnTo>
                <a:lnTo>
                  <a:pt x="2246376" y="0"/>
                </a:lnTo>
                <a:lnTo>
                  <a:pt x="2231517" y="2997"/>
                </a:lnTo>
                <a:lnTo>
                  <a:pt x="2219414" y="11150"/>
                </a:lnTo>
                <a:lnTo>
                  <a:pt x="2211260" y="23253"/>
                </a:lnTo>
                <a:lnTo>
                  <a:pt x="2208276" y="38100"/>
                </a:lnTo>
                <a:lnTo>
                  <a:pt x="2211260" y="52959"/>
                </a:lnTo>
                <a:lnTo>
                  <a:pt x="2219414" y="65062"/>
                </a:lnTo>
                <a:lnTo>
                  <a:pt x="2231517" y="73215"/>
                </a:lnTo>
                <a:lnTo>
                  <a:pt x="2246376" y="76200"/>
                </a:lnTo>
                <a:lnTo>
                  <a:pt x="2261222" y="73215"/>
                </a:lnTo>
                <a:lnTo>
                  <a:pt x="2273325" y="65062"/>
                </a:lnTo>
                <a:lnTo>
                  <a:pt x="2281478" y="52959"/>
                </a:lnTo>
                <a:lnTo>
                  <a:pt x="2283193" y="44450"/>
                </a:lnTo>
                <a:lnTo>
                  <a:pt x="2284476" y="38100"/>
                </a:lnTo>
                <a:close/>
              </a:path>
              <a:path w="2948304" h="2075179">
                <a:moveTo>
                  <a:pt x="2300097" y="31750"/>
                </a:moveTo>
                <a:lnTo>
                  <a:pt x="2287397" y="31750"/>
                </a:lnTo>
                <a:lnTo>
                  <a:pt x="2287397" y="44450"/>
                </a:lnTo>
                <a:lnTo>
                  <a:pt x="2300097" y="44450"/>
                </a:lnTo>
                <a:lnTo>
                  <a:pt x="2300097" y="31750"/>
                </a:lnTo>
                <a:close/>
              </a:path>
              <a:path w="2948304" h="2075179">
                <a:moveTo>
                  <a:pt x="2325497" y="31750"/>
                </a:moveTo>
                <a:lnTo>
                  <a:pt x="2312797" y="31750"/>
                </a:lnTo>
                <a:lnTo>
                  <a:pt x="2312797" y="44450"/>
                </a:lnTo>
                <a:lnTo>
                  <a:pt x="2325497" y="44450"/>
                </a:lnTo>
                <a:lnTo>
                  <a:pt x="2325497" y="31750"/>
                </a:lnTo>
                <a:close/>
              </a:path>
              <a:path w="2948304" h="2075179">
                <a:moveTo>
                  <a:pt x="2350897" y="31750"/>
                </a:moveTo>
                <a:lnTo>
                  <a:pt x="2338197" y="31750"/>
                </a:lnTo>
                <a:lnTo>
                  <a:pt x="2338197" y="44450"/>
                </a:lnTo>
                <a:lnTo>
                  <a:pt x="2350897" y="44450"/>
                </a:lnTo>
                <a:lnTo>
                  <a:pt x="2350897" y="31750"/>
                </a:lnTo>
                <a:close/>
              </a:path>
              <a:path w="2948304" h="2075179">
                <a:moveTo>
                  <a:pt x="2376297" y="31750"/>
                </a:moveTo>
                <a:lnTo>
                  <a:pt x="2363597" y="31750"/>
                </a:lnTo>
                <a:lnTo>
                  <a:pt x="2363597" y="44450"/>
                </a:lnTo>
                <a:lnTo>
                  <a:pt x="2376297" y="44450"/>
                </a:lnTo>
                <a:lnTo>
                  <a:pt x="2376297" y="31750"/>
                </a:lnTo>
                <a:close/>
              </a:path>
              <a:path w="2948304" h="2075179">
                <a:moveTo>
                  <a:pt x="2401697" y="31750"/>
                </a:moveTo>
                <a:lnTo>
                  <a:pt x="2388997" y="31750"/>
                </a:lnTo>
                <a:lnTo>
                  <a:pt x="2388997" y="44450"/>
                </a:lnTo>
                <a:lnTo>
                  <a:pt x="2401697" y="44450"/>
                </a:lnTo>
                <a:lnTo>
                  <a:pt x="2401697" y="31750"/>
                </a:lnTo>
                <a:close/>
              </a:path>
              <a:path w="2948304" h="2075179">
                <a:moveTo>
                  <a:pt x="2427097" y="31750"/>
                </a:moveTo>
                <a:lnTo>
                  <a:pt x="2414397" y="31750"/>
                </a:lnTo>
                <a:lnTo>
                  <a:pt x="2414397" y="44450"/>
                </a:lnTo>
                <a:lnTo>
                  <a:pt x="2427097" y="44450"/>
                </a:lnTo>
                <a:lnTo>
                  <a:pt x="2427097" y="31750"/>
                </a:lnTo>
                <a:close/>
              </a:path>
              <a:path w="2948304" h="2075179">
                <a:moveTo>
                  <a:pt x="2452497" y="31750"/>
                </a:moveTo>
                <a:lnTo>
                  <a:pt x="2439797" y="31750"/>
                </a:lnTo>
                <a:lnTo>
                  <a:pt x="2439797" y="44450"/>
                </a:lnTo>
                <a:lnTo>
                  <a:pt x="2452497" y="44450"/>
                </a:lnTo>
                <a:lnTo>
                  <a:pt x="2452497" y="31750"/>
                </a:lnTo>
                <a:close/>
              </a:path>
              <a:path w="2948304" h="2075179">
                <a:moveTo>
                  <a:pt x="2477897" y="31750"/>
                </a:moveTo>
                <a:lnTo>
                  <a:pt x="2465197" y="31750"/>
                </a:lnTo>
                <a:lnTo>
                  <a:pt x="2465197" y="44450"/>
                </a:lnTo>
                <a:lnTo>
                  <a:pt x="2477897" y="44450"/>
                </a:lnTo>
                <a:lnTo>
                  <a:pt x="2477897" y="31750"/>
                </a:lnTo>
                <a:close/>
              </a:path>
              <a:path w="2948304" h="2075179">
                <a:moveTo>
                  <a:pt x="2503297" y="31750"/>
                </a:moveTo>
                <a:lnTo>
                  <a:pt x="2490597" y="31750"/>
                </a:lnTo>
                <a:lnTo>
                  <a:pt x="2490597" y="44450"/>
                </a:lnTo>
                <a:lnTo>
                  <a:pt x="2503297" y="44450"/>
                </a:lnTo>
                <a:lnTo>
                  <a:pt x="2503297" y="31750"/>
                </a:lnTo>
                <a:close/>
              </a:path>
              <a:path w="2948304" h="2075179">
                <a:moveTo>
                  <a:pt x="2528697" y="31750"/>
                </a:moveTo>
                <a:lnTo>
                  <a:pt x="2515997" y="31750"/>
                </a:lnTo>
                <a:lnTo>
                  <a:pt x="2515997" y="44450"/>
                </a:lnTo>
                <a:lnTo>
                  <a:pt x="2528697" y="44450"/>
                </a:lnTo>
                <a:lnTo>
                  <a:pt x="2528697" y="31750"/>
                </a:lnTo>
                <a:close/>
              </a:path>
              <a:path w="2948304" h="2075179">
                <a:moveTo>
                  <a:pt x="2554097" y="31750"/>
                </a:moveTo>
                <a:lnTo>
                  <a:pt x="2541397" y="31750"/>
                </a:lnTo>
                <a:lnTo>
                  <a:pt x="2541397" y="44450"/>
                </a:lnTo>
                <a:lnTo>
                  <a:pt x="2554097" y="44450"/>
                </a:lnTo>
                <a:lnTo>
                  <a:pt x="2554097" y="31750"/>
                </a:lnTo>
                <a:close/>
              </a:path>
              <a:path w="2948304" h="2075179">
                <a:moveTo>
                  <a:pt x="2579497" y="31750"/>
                </a:moveTo>
                <a:lnTo>
                  <a:pt x="2566797" y="31750"/>
                </a:lnTo>
                <a:lnTo>
                  <a:pt x="2566797" y="44450"/>
                </a:lnTo>
                <a:lnTo>
                  <a:pt x="2579497" y="44450"/>
                </a:lnTo>
                <a:lnTo>
                  <a:pt x="2579497" y="31750"/>
                </a:lnTo>
                <a:close/>
              </a:path>
              <a:path w="2948304" h="2075179">
                <a:moveTo>
                  <a:pt x="2604897" y="31750"/>
                </a:moveTo>
                <a:lnTo>
                  <a:pt x="2592197" y="31750"/>
                </a:lnTo>
                <a:lnTo>
                  <a:pt x="2592197" y="44450"/>
                </a:lnTo>
                <a:lnTo>
                  <a:pt x="2604897" y="44450"/>
                </a:lnTo>
                <a:lnTo>
                  <a:pt x="2604897" y="31750"/>
                </a:lnTo>
                <a:close/>
              </a:path>
              <a:path w="2948304" h="2075179">
                <a:moveTo>
                  <a:pt x="2630297" y="31750"/>
                </a:moveTo>
                <a:lnTo>
                  <a:pt x="2617597" y="31750"/>
                </a:lnTo>
                <a:lnTo>
                  <a:pt x="2617597" y="44450"/>
                </a:lnTo>
                <a:lnTo>
                  <a:pt x="2630297" y="44450"/>
                </a:lnTo>
                <a:lnTo>
                  <a:pt x="2630297" y="31750"/>
                </a:lnTo>
                <a:close/>
              </a:path>
              <a:path w="2948304" h="2075179">
                <a:moveTo>
                  <a:pt x="2655697" y="31750"/>
                </a:moveTo>
                <a:lnTo>
                  <a:pt x="2642997" y="31750"/>
                </a:lnTo>
                <a:lnTo>
                  <a:pt x="2642997" y="44450"/>
                </a:lnTo>
                <a:lnTo>
                  <a:pt x="2655697" y="44450"/>
                </a:lnTo>
                <a:lnTo>
                  <a:pt x="2655697" y="31750"/>
                </a:lnTo>
                <a:close/>
              </a:path>
              <a:path w="2948304" h="2075179">
                <a:moveTo>
                  <a:pt x="2681097" y="31750"/>
                </a:moveTo>
                <a:lnTo>
                  <a:pt x="2668397" y="31750"/>
                </a:lnTo>
                <a:lnTo>
                  <a:pt x="2668397" y="44450"/>
                </a:lnTo>
                <a:lnTo>
                  <a:pt x="2681097" y="44450"/>
                </a:lnTo>
                <a:lnTo>
                  <a:pt x="2681097" y="31750"/>
                </a:lnTo>
                <a:close/>
              </a:path>
              <a:path w="2948304" h="2075179">
                <a:moveTo>
                  <a:pt x="2706497" y="31750"/>
                </a:moveTo>
                <a:lnTo>
                  <a:pt x="2693797" y="31750"/>
                </a:lnTo>
                <a:lnTo>
                  <a:pt x="2693797" y="44450"/>
                </a:lnTo>
                <a:lnTo>
                  <a:pt x="2706497" y="44450"/>
                </a:lnTo>
                <a:lnTo>
                  <a:pt x="2706497" y="31750"/>
                </a:lnTo>
                <a:close/>
              </a:path>
              <a:path w="2948304" h="2075179">
                <a:moveTo>
                  <a:pt x="2731897" y="31750"/>
                </a:moveTo>
                <a:lnTo>
                  <a:pt x="2719197" y="31750"/>
                </a:lnTo>
                <a:lnTo>
                  <a:pt x="2719197" y="44450"/>
                </a:lnTo>
                <a:lnTo>
                  <a:pt x="2731897" y="44450"/>
                </a:lnTo>
                <a:lnTo>
                  <a:pt x="2731897" y="31750"/>
                </a:lnTo>
                <a:close/>
              </a:path>
              <a:path w="2948304" h="2075179">
                <a:moveTo>
                  <a:pt x="2757297" y="31750"/>
                </a:moveTo>
                <a:lnTo>
                  <a:pt x="2744597" y="31750"/>
                </a:lnTo>
                <a:lnTo>
                  <a:pt x="2744597" y="44450"/>
                </a:lnTo>
                <a:lnTo>
                  <a:pt x="2757297" y="44450"/>
                </a:lnTo>
                <a:lnTo>
                  <a:pt x="2757297" y="31750"/>
                </a:lnTo>
                <a:close/>
              </a:path>
              <a:path w="2948304" h="2075179">
                <a:moveTo>
                  <a:pt x="2782697" y="31750"/>
                </a:moveTo>
                <a:lnTo>
                  <a:pt x="2769997" y="31750"/>
                </a:lnTo>
                <a:lnTo>
                  <a:pt x="2769997" y="44450"/>
                </a:lnTo>
                <a:lnTo>
                  <a:pt x="2782697" y="44450"/>
                </a:lnTo>
                <a:lnTo>
                  <a:pt x="2782697" y="31750"/>
                </a:lnTo>
                <a:close/>
              </a:path>
              <a:path w="2948304" h="2075179">
                <a:moveTo>
                  <a:pt x="2808097" y="31750"/>
                </a:moveTo>
                <a:lnTo>
                  <a:pt x="2795397" y="31750"/>
                </a:lnTo>
                <a:lnTo>
                  <a:pt x="2795397" y="44450"/>
                </a:lnTo>
                <a:lnTo>
                  <a:pt x="2808097" y="44450"/>
                </a:lnTo>
                <a:lnTo>
                  <a:pt x="2808097" y="31750"/>
                </a:lnTo>
                <a:close/>
              </a:path>
              <a:path w="2948304" h="2075179">
                <a:moveTo>
                  <a:pt x="2833497" y="31750"/>
                </a:moveTo>
                <a:lnTo>
                  <a:pt x="2820797" y="31750"/>
                </a:lnTo>
                <a:lnTo>
                  <a:pt x="2820797" y="44450"/>
                </a:lnTo>
                <a:lnTo>
                  <a:pt x="2833497" y="44450"/>
                </a:lnTo>
                <a:lnTo>
                  <a:pt x="2833497" y="31750"/>
                </a:lnTo>
                <a:close/>
              </a:path>
              <a:path w="2948304" h="2075179">
                <a:moveTo>
                  <a:pt x="2858897" y="31750"/>
                </a:moveTo>
                <a:lnTo>
                  <a:pt x="2846197" y="31750"/>
                </a:lnTo>
                <a:lnTo>
                  <a:pt x="2846197" y="44450"/>
                </a:lnTo>
                <a:lnTo>
                  <a:pt x="2858897" y="44450"/>
                </a:lnTo>
                <a:lnTo>
                  <a:pt x="2858897" y="31750"/>
                </a:lnTo>
                <a:close/>
              </a:path>
              <a:path w="2948304" h="2075179">
                <a:moveTo>
                  <a:pt x="2947797" y="38100"/>
                </a:moveTo>
                <a:lnTo>
                  <a:pt x="2946501" y="31750"/>
                </a:lnTo>
                <a:lnTo>
                  <a:pt x="2944787" y="23253"/>
                </a:lnTo>
                <a:lnTo>
                  <a:pt x="2936595" y="11150"/>
                </a:lnTo>
                <a:lnTo>
                  <a:pt x="2924479" y="2997"/>
                </a:lnTo>
                <a:lnTo>
                  <a:pt x="2909697" y="0"/>
                </a:lnTo>
                <a:lnTo>
                  <a:pt x="2894838" y="2997"/>
                </a:lnTo>
                <a:lnTo>
                  <a:pt x="2882735" y="11150"/>
                </a:lnTo>
                <a:lnTo>
                  <a:pt x="2874581" y="23253"/>
                </a:lnTo>
                <a:lnTo>
                  <a:pt x="2872867" y="31750"/>
                </a:lnTo>
                <a:lnTo>
                  <a:pt x="2871597" y="31750"/>
                </a:lnTo>
                <a:lnTo>
                  <a:pt x="2871597" y="38100"/>
                </a:lnTo>
                <a:lnTo>
                  <a:pt x="2871597" y="44450"/>
                </a:lnTo>
                <a:lnTo>
                  <a:pt x="2872867" y="44450"/>
                </a:lnTo>
                <a:lnTo>
                  <a:pt x="2874581" y="52959"/>
                </a:lnTo>
                <a:lnTo>
                  <a:pt x="2882735" y="65062"/>
                </a:lnTo>
                <a:lnTo>
                  <a:pt x="2894838" y="73215"/>
                </a:lnTo>
                <a:lnTo>
                  <a:pt x="2909697" y="76200"/>
                </a:lnTo>
                <a:lnTo>
                  <a:pt x="2924479" y="73215"/>
                </a:lnTo>
                <a:lnTo>
                  <a:pt x="2936595" y="65062"/>
                </a:lnTo>
                <a:lnTo>
                  <a:pt x="2944787" y="52959"/>
                </a:lnTo>
                <a:lnTo>
                  <a:pt x="2946501" y="44450"/>
                </a:lnTo>
                <a:lnTo>
                  <a:pt x="2947797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665723" y="3108451"/>
            <a:ext cx="12877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Calibri"/>
                <a:cs typeface="Calibri"/>
              </a:rPr>
              <a:t>Featured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News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420479" y="0"/>
            <a:ext cx="2778125" cy="2596515"/>
            <a:chOff x="9420479" y="0"/>
            <a:chExt cx="2778125" cy="2596515"/>
          </a:xfrm>
        </p:grpSpPr>
        <p:sp>
          <p:nvSpPr>
            <p:cNvPr id="19" name="object 19"/>
            <p:cNvSpPr/>
            <p:nvPr/>
          </p:nvSpPr>
          <p:spPr>
            <a:xfrm>
              <a:off x="11079480" y="374904"/>
              <a:ext cx="1112520" cy="2212975"/>
            </a:xfrm>
            <a:custGeom>
              <a:avLst/>
              <a:gdLst/>
              <a:ahLst/>
              <a:cxnLst/>
              <a:rect l="l" t="t" r="r" b="b"/>
              <a:pathLst>
                <a:path w="1112520" h="2212975">
                  <a:moveTo>
                    <a:pt x="1112520" y="0"/>
                  </a:moveTo>
                  <a:lnTo>
                    <a:pt x="0" y="1106424"/>
                  </a:lnTo>
                  <a:lnTo>
                    <a:pt x="1112520" y="2212848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079480" y="374904"/>
              <a:ext cx="1112520" cy="2212975"/>
            </a:xfrm>
            <a:custGeom>
              <a:avLst/>
              <a:gdLst/>
              <a:ahLst/>
              <a:cxnLst/>
              <a:rect l="l" t="t" r="r" b="b"/>
              <a:pathLst>
                <a:path w="1112520" h="2212975">
                  <a:moveTo>
                    <a:pt x="1112520" y="2212848"/>
                  </a:moveTo>
                  <a:lnTo>
                    <a:pt x="0" y="1106424"/>
                  </a:lnTo>
                  <a:lnTo>
                    <a:pt x="1112520" y="0"/>
                  </a:lnTo>
                  <a:lnTo>
                    <a:pt x="1112520" y="2212848"/>
                  </a:lnTo>
                </a:path>
              </a:pathLst>
            </a:custGeom>
            <a:ln w="12700">
              <a:solidFill>
                <a:srgbClr val="F8D3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426829" y="4063"/>
              <a:ext cx="1617980" cy="811530"/>
            </a:xfrm>
            <a:custGeom>
              <a:avLst/>
              <a:gdLst/>
              <a:ahLst/>
              <a:cxnLst/>
              <a:rect l="l" t="t" r="r" b="b"/>
              <a:pathLst>
                <a:path w="1617979" h="811530">
                  <a:moveTo>
                    <a:pt x="1617599" y="0"/>
                  </a:moveTo>
                  <a:lnTo>
                    <a:pt x="0" y="4952"/>
                  </a:lnTo>
                  <a:lnTo>
                    <a:pt x="806323" y="811275"/>
                  </a:lnTo>
                  <a:lnTo>
                    <a:pt x="1617599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426829" y="4063"/>
              <a:ext cx="1617980" cy="811530"/>
            </a:xfrm>
            <a:custGeom>
              <a:avLst/>
              <a:gdLst/>
              <a:ahLst/>
              <a:cxnLst/>
              <a:rect l="l" t="t" r="r" b="b"/>
              <a:pathLst>
                <a:path w="1617979" h="811530">
                  <a:moveTo>
                    <a:pt x="806323" y="811275"/>
                  </a:moveTo>
                  <a:lnTo>
                    <a:pt x="0" y="4952"/>
                  </a:lnTo>
                  <a:lnTo>
                    <a:pt x="1617599" y="0"/>
                  </a:lnTo>
                  <a:lnTo>
                    <a:pt x="806323" y="811275"/>
                  </a:lnTo>
                  <a:close/>
                </a:path>
              </a:pathLst>
            </a:custGeom>
            <a:ln w="1270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56620" y="109727"/>
              <a:ext cx="941831" cy="4511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5934202"/>
            <a:ext cx="1262380" cy="930275"/>
            <a:chOff x="-6350" y="5934202"/>
            <a:chExt cx="1262380" cy="930275"/>
          </a:xfrm>
        </p:grpSpPr>
        <p:sp>
          <p:nvSpPr>
            <p:cNvPr id="3" name="object 3"/>
            <p:cNvSpPr/>
            <p:nvPr/>
          </p:nvSpPr>
          <p:spPr>
            <a:xfrm>
              <a:off x="0" y="5940552"/>
              <a:ext cx="1249680" cy="917575"/>
            </a:xfrm>
            <a:custGeom>
              <a:avLst/>
              <a:gdLst/>
              <a:ahLst/>
              <a:cxnLst/>
              <a:rect l="l" t="t" r="r" b="b"/>
              <a:pathLst>
                <a:path w="1249680" h="917575">
                  <a:moveTo>
                    <a:pt x="1249680" y="0"/>
                  </a:moveTo>
                  <a:lnTo>
                    <a:pt x="0" y="182377"/>
                  </a:lnTo>
                  <a:lnTo>
                    <a:pt x="1249680" y="917445"/>
                  </a:lnTo>
                  <a:lnTo>
                    <a:pt x="1249680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940552"/>
              <a:ext cx="1249680" cy="917575"/>
            </a:xfrm>
            <a:custGeom>
              <a:avLst/>
              <a:gdLst/>
              <a:ahLst/>
              <a:cxnLst/>
              <a:rect l="l" t="t" r="r" b="b"/>
              <a:pathLst>
                <a:path w="1249680" h="917575">
                  <a:moveTo>
                    <a:pt x="0" y="182377"/>
                  </a:moveTo>
                  <a:lnTo>
                    <a:pt x="1249680" y="0"/>
                  </a:lnTo>
                  <a:lnTo>
                    <a:pt x="1249680" y="917445"/>
                  </a:lnTo>
                </a:path>
              </a:pathLst>
            </a:custGeom>
            <a:ln w="1270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6350" y="0"/>
            <a:ext cx="713740" cy="692785"/>
            <a:chOff x="-6350" y="0"/>
            <a:chExt cx="713740" cy="692785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701040" cy="680085"/>
            </a:xfrm>
            <a:custGeom>
              <a:avLst/>
              <a:gdLst/>
              <a:ahLst/>
              <a:cxnLst/>
              <a:rect l="l" t="t" r="r" b="b"/>
              <a:pathLst>
                <a:path w="701040" h="680085">
                  <a:moveTo>
                    <a:pt x="562774" y="0"/>
                  </a:moveTo>
                  <a:lnTo>
                    <a:pt x="0" y="0"/>
                  </a:lnTo>
                  <a:lnTo>
                    <a:pt x="0" y="679703"/>
                  </a:lnTo>
                  <a:lnTo>
                    <a:pt x="559003" y="679703"/>
                  </a:lnTo>
                  <a:lnTo>
                    <a:pt x="701040" y="335279"/>
                  </a:lnTo>
                  <a:lnTo>
                    <a:pt x="562774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701040" cy="680085"/>
            </a:xfrm>
            <a:custGeom>
              <a:avLst/>
              <a:gdLst/>
              <a:ahLst/>
              <a:cxnLst/>
              <a:rect l="l" t="t" r="r" b="b"/>
              <a:pathLst>
                <a:path w="701040" h="680085">
                  <a:moveTo>
                    <a:pt x="562774" y="0"/>
                  </a:moveTo>
                  <a:lnTo>
                    <a:pt x="701040" y="335279"/>
                  </a:lnTo>
                  <a:lnTo>
                    <a:pt x="559003" y="679703"/>
                  </a:lnTo>
                  <a:lnTo>
                    <a:pt x="0" y="679703"/>
                  </a:lnTo>
                </a:path>
              </a:pathLst>
            </a:custGeom>
            <a:ln w="12700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34232" y="728217"/>
            <a:ext cx="4946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Franklin Gothic Medium"/>
                <a:cs typeface="Franklin Gothic Medium"/>
              </a:rPr>
              <a:t>Expert</a:t>
            </a:r>
            <a:r>
              <a:rPr sz="2400" spc="-30" dirty="0">
                <a:latin typeface="Franklin Gothic Medium"/>
                <a:cs typeface="Franklin Gothic Medium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Question</a:t>
            </a:r>
            <a:r>
              <a:rPr sz="2400" spc="-45" dirty="0">
                <a:latin typeface="Franklin Gothic Medium"/>
                <a:cs typeface="Franklin Gothic Medium"/>
              </a:rPr>
              <a:t> </a:t>
            </a:r>
            <a:r>
              <a:rPr sz="2400" spc="-30" dirty="0">
                <a:latin typeface="Franklin Gothic Medium"/>
                <a:cs typeface="Franklin Gothic Medium"/>
              </a:rPr>
              <a:t>Answer-Section</a:t>
            </a:r>
            <a:r>
              <a:rPr sz="2400" spc="-35" dirty="0">
                <a:latin typeface="Franklin Gothic Medium"/>
                <a:cs typeface="Franklin Gothic Medium"/>
              </a:rPr>
              <a:t> </a:t>
            </a:r>
            <a:r>
              <a:rPr sz="2400" spc="5" dirty="0">
                <a:latin typeface="Franklin Gothic Medium"/>
                <a:cs typeface="Franklin Gothic Medium"/>
              </a:rPr>
              <a:t>(User)</a:t>
            </a:r>
            <a:endParaRPr sz="2400">
              <a:latin typeface="Franklin Gothic Medium"/>
              <a:cs typeface="Franklin Gothic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83906" y="1957831"/>
            <a:ext cx="407035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36854" algn="l"/>
              </a:tabLst>
            </a:pP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dirty="0">
                <a:latin typeface="Times New Roman"/>
                <a:cs typeface="Times New Roman"/>
              </a:rPr>
              <a:t> section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can</a:t>
            </a:r>
            <a:r>
              <a:rPr sz="1600" spc="-5" dirty="0">
                <a:latin typeface="Times New Roman"/>
                <a:cs typeface="Times New Roman"/>
              </a:rPr>
              <a:t> ask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question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expert related to farming and gets </a:t>
            </a:r>
            <a:r>
              <a:rPr sz="1600" dirty="0">
                <a:latin typeface="Times New Roman"/>
                <a:cs typeface="Times New Roman"/>
              </a:rPr>
              <a:t>relevant report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back.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83906" y="2933192"/>
            <a:ext cx="407162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34950" algn="l"/>
                <a:tab pos="235585" algn="l"/>
              </a:tabLst>
            </a:pPr>
            <a:r>
              <a:rPr sz="1600" dirty="0">
                <a:latin typeface="Times New Roman"/>
                <a:cs typeface="Times New Roman"/>
              </a:rPr>
              <a:t>User</a:t>
            </a:r>
            <a:r>
              <a:rPr sz="1600" spc="4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</a:t>
            </a:r>
            <a:r>
              <a:rPr sz="1600" spc="4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also</a:t>
            </a:r>
            <a:r>
              <a:rPr sz="1600" spc="45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leave</a:t>
            </a:r>
            <a:r>
              <a:rPr sz="1600" spc="4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reviews</a:t>
            </a:r>
            <a:r>
              <a:rPr sz="1600" spc="4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4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ratings</a:t>
            </a:r>
            <a:r>
              <a:rPr sz="1600" spc="459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expert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according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their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experience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Font typeface="Arial MT"/>
              <a:buChar char="•"/>
              <a:tabLst>
                <a:tab pos="185420" algn="l"/>
                <a:tab pos="2287905" algn="l"/>
              </a:tabLst>
            </a:pPr>
            <a:r>
              <a:rPr sz="1600" dirty="0">
                <a:latin typeface="Times New Roman"/>
                <a:cs typeface="Times New Roman"/>
              </a:rPr>
              <a:t>User</a:t>
            </a:r>
            <a:r>
              <a:rPr sz="1600" spc="3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can</a:t>
            </a:r>
            <a:r>
              <a:rPr sz="1600" spc="3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also</a:t>
            </a:r>
            <a:r>
              <a:rPr sz="1600" spc="3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3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able	to</a:t>
            </a:r>
            <a:r>
              <a:rPr sz="1600" spc="3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delete</a:t>
            </a:r>
            <a:r>
              <a:rPr sz="1600" spc="3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3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update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their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reviews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comments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expert.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83906" y="4396485"/>
            <a:ext cx="40709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185420" algn="l"/>
              </a:tabLst>
            </a:pPr>
            <a:r>
              <a:rPr sz="1600" dirty="0">
                <a:latin typeface="Times New Roman"/>
                <a:cs typeface="Times New Roman"/>
              </a:rPr>
              <a:t>User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can</a:t>
            </a:r>
            <a:r>
              <a:rPr sz="1600" spc="5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also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view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reviews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ratings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by clicking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all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review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button.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89692" y="1770553"/>
            <a:ext cx="5326380" cy="3117215"/>
            <a:chOff x="489692" y="1770553"/>
            <a:chExt cx="5326380" cy="311721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9692" y="1770553"/>
              <a:ext cx="5325948" cy="311708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026151" y="2516124"/>
              <a:ext cx="523240" cy="76200"/>
            </a:xfrm>
            <a:custGeom>
              <a:avLst/>
              <a:gdLst/>
              <a:ahLst/>
              <a:cxnLst/>
              <a:rect l="l" t="t" r="r" b="b"/>
              <a:pathLst>
                <a:path w="523239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200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4921" y="44450"/>
                  </a:lnTo>
                  <a:lnTo>
                    <a:pt x="38100" y="44450"/>
                  </a:lnTo>
                  <a:lnTo>
                    <a:pt x="38100" y="31750"/>
                  </a:lnTo>
                  <a:lnTo>
                    <a:pt x="74921" y="31750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  <a:path w="523239" h="76200">
                  <a:moveTo>
                    <a:pt x="50800" y="31750"/>
                  </a:moveTo>
                  <a:lnTo>
                    <a:pt x="38100" y="31750"/>
                  </a:lnTo>
                  <a:lnTo>
                    <a:pt x="38100" y="44450"/>
                  </a:lnTo>
                  <a:lnTo>
                    <a:pt x="50800" y="44450"/>
                  </a:lnTo>
                  <a:lnTo>
                    <a:pt x="50800" y="31750"/>
                  </a:lnTo>
                  <a:close/>
                </a:path>
                <a:path w="523239" h="76200">
                  <a:moveTo>
                    <a:pt x="63500" y="31750"/>
                  </a:moveTo>
                  <a:lnTo>
                    <a:pt x="50800" y="31750"/>
                  </a:lnTo>
                  <a:lnTo>
                    <a:pt x="50800" y="44450"/>
                  </a:lnTo>
                  <a:lnTo>
                    <a:pt x="63500" y="44450"/>
                  </a:lnTo>
                  <a:lnTo>
                    <a:pt x="63500" y="31750"/>
                  </a:lnTo>
                  <a:close/>
                </a:path>
                <a:path w="523239" h="76200">
                  <a:moveTo>
                    <a:pt x="74921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4921" y="44450"/>
                  </a:lnTo>
                  <a:lnTo>
                    <a:pt x="76200" y="38100"/>
                  </a:lnTo>
                  <a:lnTo>
                    <a:pt x="74921" y="31750"/>
                  </a:lnTo>
                  <a:close/>
                </a:path>
                <a:path w="523239" h="76200">
                  <a:moveTo>
                    <a:pt x="76200" y="38100"/>
                  </a:moveTo>
                  <a:lnTo>
                    <a:pt x="74921" y="44450"/>
                  </a:lnTo>
                  <a:lnTo>
                    <a:pt x="76200" y="44450"/>
                  </a:lnTo>
                  <a:lnTo>
                    <a:pt x="76200" y="38100"/>
                  </a:lnTo>
                  <a:close/>
                </a:path>
                <a:path w="523239" h="76200">
                  <a:moveTo>
                    <a:pt x="76200" y="31750"/>
                  </a:moveTo>
                  <a:lnTo>
                    <a:pt x="74921" y="31750"/>
                  </a:lnTo>
                  <a:lnTo>
                    <a:pt x="76200" y="38100"/>
                  </a:lnTo>
                  <a:lnTo>
                    <a:pt x="76200" y="31750"/>
                  </a:lnTo>
                  <a:close/>
                </a:path>
                <a:path w="523239" h="76200">
                  <a:moveTo>
                    <a:pt x="101600" y="31750"/>
                  </a:moveTo>
                  <a:lnTo>
                    <a:pt x="88900" y="31750"/>
                  </a:lnTo>
                  <a:lnTo>
                    <a:pt x="88900" y="44450"/>
                  </a:lnTo>
                  <a:lnTo>
                    <a:pt x="101600" y="44450"/>
                  </a:lnTo>
                  <a:lnTo>
                    <a:pt x="101600" y="31750"/>
                  </a:lnTo>
                  <a:close/>
                </a:path>
                <a:path w="523239" h="76200">
                  <a:moveTo>
                    <a:pt x="127000" y="31750"/>
                  </a:moveTo>
                  <a:lnTo>
                    <a:pt x="114300" y="31750"/>
                  </a:lnTo>
                  <a:lnTo>
                    <a:pt x="114300" y="44450"/>
                  </a:lnTo>
                  <a:lnTo>
                    <a:pt x="127000" y="44450"/>
                  </a:lnTo>
                  <a:lnTo>
                    <a:pt x="127000" y="31750"/>
                  </a:lnTo>
                  <a:close/>
                </a:path>
                <a:path w="523239" h="76200">
                  <a:moveTo>
                    <a:pt x="152400" y="31750"/>
                  </a:moveTo>
                  <a:lnTo>
                    <a:pt x="139700" y="31750"/>
                  </a:lnTo>
                  <a:lnTo>
                    <a:pt x="139700" y="44450"/>
                  </a:lnTo>
                  <a:lnTo>
                    <a:pt x="152400" y="44450"/>
                  </a:lnTo>
                  <a:lnTo>
                    <a:pt x="152400" y="31750"/>
                  </a:lnTo>
                  <a:close/>
                </a:path>
                <a:path w="523239" h="76200">
                  <a:moveTo>
                    <a:pt x="177800" y="31750"/>
                  </a:moveTo>
                  <a:lnTo>
                    <a:pt x="165100" y="31750"/>
                  </a:lnTo>
                  <a:lnTo>
                    <a:pt x="165100" y="44450"/>
                  </a:lnTo>
                  <a:lnTo>
                    <a:pt x="177800" y="44450"/>
                  </a:lnTo>
                  <a:lnTo>
                    <a:pt x="177800" y="31750"/>
                  </a:lnTo>
                  <a:close/>
                </a:path>
                <a:path w="523239" h="76200">
                  <a:moveTo>
                    <a:pt x="203200" y="31750"/>
                  </a:moveTo>
                  <a:lnTo>
                    <a:pt x="190500" y="31750"/>
                  </a:lnTo>
                  <a:lnTo>
                    <a:pt x="190500" y="44450"/>
                  </a:lnTo>
                  <a:lnTo>
                    <a:pt x="203200" y="44450"/>
                  </a:lnTo>
                  <a:lnTo>
                    <a:pt x="203200" y="31750"/>
                  </a:lnTo>
                  <a:close/>
                </a:path>
                <a:path w="523239" h="76200">
                  <a:moveTo>
                    <a:pt x="228600" y="31750"/>
                  </a:moveTo>
                  <a:lnTo>
                    <a:pt x="215900" y="31750"/>
                  </a:lnTo>
                  <a:lnTo>
                    <a:pt x="215900" y="44450"/>
                  </a:lnTo>
                  <a:lnTo>
                    <a:pt x="228600" y="44450"/>
                  </a:lnTo>
                  <a:lnTo>
                    <a:pt x="228600" y="31750"/>
                  </a:lnTo>
                  <a:close/>
                </a:path>
                <a:path w="523239" h="76200">
                  <a:moveTo>
                    <a:pt x="254000" y="31750"/>
                  </a:moveTo>
                  <a:lnTo>
                    <a:pt x="241300" y="31750"/>
                  </a:lnTo>
                  <a:lnTo>
                    <a:pt x="241300" y="44450"/>
                  </a:lnTo>
                  <a:lnTo>
                    <a:pt x="254000" y="44450"/>
                  </a:lnTo>
                  <a:lnTo>
                    <a:pt x="254000" y="31750"/>
                  </a:lnTo>
                  <a:close/>
                </a:path>
                <a:path w="523239" h="76200">
                  <a:moveTo>
                    <a:pt x="279400" y="31750"/>
                  </a:moveTo>
                  <a:lnTo>
                    <a:pt x="266700" y="31750"/>
                  </a:lnTo>
                  <a:lnTo>
                    <a:pt x="266700" y="44450"/>
                  </a:lnTo>
                  <a:lnTo>
                    <a:pt x="279400" y="44450"/>
                  </a:lnTo>
                  <a:lnTo>
                    <a:pt x="279400" y="31750"/>
                  </a:lnTo>
                  <a:close/>
                </a:path>
                <a:path w="523239" h="76200">
                  <a:moveTo>
                    <a:pt x="304800" y="31750"/>
                  </a:moveTo>
                  <a:lnTo>
                    <a:pt x="292100" y="31750"/>
                  </a:lnTo>
                  <a:lnTo>
                    <a:pt x="292100" y="44450"/>
                  </a:lnTo>
                  <a:lnTo>
                    <a:pt x="304800" y="44450"/>
                  </a:lnTo>
                  <a:lnTo>
                    <a:pt x="304800" y="31750"/>
                  </a:lnTo>
                  <a:close/>
                </a:path>
                <a:path w="523239" h="76200">
                  <a:moveTo>
                    <a:pt x="330200" y="31750"/>
                  </a:moveTo>
                  <a:lnTo>
                    <a:pt x="317500" y="31750"/>
                  </a:lnTo>
                  <a:lnTo>
                    <a:pt x="317500" y="44450"/>
                  </a:lnTo>
                  <a:lnTo>
                    <a:pt x="330200" y="44450"/>
                  </a:lnTo>
                  <a:lnTo>
                    <a:pt x="330200" y="31750"/>
                  </a:lnTo>
                  <a:close/>
                </a:path>
                <a:path w="523239" h="76200">
                  <a:moveTo>
                    <a:pt x="355600" y="31750"/>
                  </a:moveTo>
                  <a:lnTo>
                    <a:pt x="342900" y="31750"/>
                  </a:lnTo>
                  <a:lnTo>
                    <a:pt x="342900" y="44450"/>
                  </a:lnTo>
                  <a:lnTo>
                    <a:pt x="355600" y="44450"/>
                  </a:lnTo>
                  <a:lnTo>
                    <a:pt x="355600" y="31750"/>
                  </a:lnTo>
                  <a:close/>
                </a:path>
                <a:path w="523239" h="76200">
                  <a:moveTo>
                    <a:pt x="381000" y="31750"/>
                  </a:moveTo>
                  <a:lnTo>
                    <a:pt x="368300" y="31750"/>
                  </a:lnTo>
                  <a:lnTo>
                    <a:pt x="368300" y="44450"/>
                  </a:lnTo>
                  <a:lnTo>
                    <a:pt x="381000" y="44450"/>
                  </a:lnTo>
                  <a:lnTo>
                    <a:pt x="381000" y="31750"/>
                  </a:lnTo>
                  <a:close/>
                </a:path>
                <a:path w="523239" h="76200">
                  <a:moveTo>
                    <a:pt x="406400" y="31750"/>
                  </a:moveTo>
                  <a:lnTo>
                    <a:pt x="393700" y="31750"/>
                  </a:lnTo>
                  <a:lnTo>
                    <a:pt x="393700" y="44450"/>
                  </a:lnTo>
                  <a:lnTo>
                    <a:pt x="406400" y="44450"/>
                  </a:lnTo>
                  <a:lnTo>
                    <a:pt x="406400" y="31750"/>
                  </a:lnTo>
                  <a:close/>
                </a:path>
                <a:path w="523239" h="76200">
                  <a:moveTo>
                    <a:pt x="431800" y="31750"/>
                  </a:moveTo>
                  <a:lnTo>
                    <a:pt x="419100" y="31750"/>
                  </a:lnTo>
                  <a:lnTo>
                    <a:pt x="419100" y="44450"/>
                  </a:lnTo>
                  <a:lnTo>
                    <a:pt x="431800" y="44450"/>
                  </a:lnTo>
                  <a:lnTo>
                    <a:pt x="431800" y="31750"/>
                  </a:lnTo>
                  <a:close/>
                </a:path>
                <a:path w="523239" h="76200">
                  <a:moveTo>
                    <a:pt x="485139" y="0"/>
                  </a:moveTo>
                  <a:lnTo>
                    <a:pt x="470346" y="2988"/>
                  </a:lnTo>
                  <a:lnTo>
                    <a:pt x="458231" y="11144"/>
                  </a:lnTo>
                  <a:lnTo>
                    <a:pt x="450046" y="23252"/>
                  </a:lnTo>
                  <a:lnTo>
                    <a:pt x="447039" y="38100"/>
                  </a:lnTo>
                  <a:lnTo>
                    <a:pt x="450046" y="52947"/>
                  </a:lnTo>
                  <a:lnTo>
                    <a:pt x="458231" y="65055"/>
                  </a:lnTo>
                  <a:lnTo>
                    <a:pt x="470346" y="73211"/>
                  </a:lnTo>
                  <a:lnTo>
                    <a:pt x="485139" y="76200"/>
                  </a:lnTo>
                  <a:lnTo>
                    <a:pt x="499987" y="73211"/>
                  </a:lnTo>
                  <a:lnTo>
                    <a:pt x="512095" y="65055"/>
                  </a:lnTo>
                  <a:lnTo>
                    <a:pt x="520251" y="52947"/>
                  </a:lnTo>
                  <a:lnTo>
                    <a:pt x="521961" y="44450"/>
                  </a:lnTo>
                  <a:lnTo>
                    <a:pt x="457200" y="44450"/>
                  </a:lnTo>
                  <a:lnTo>
                    <a:pt x="457200" y="31750"/>
                  </a:lnTo>
                  <a:lnTo>
                    <a:pt x="521961" y="31750"/>
                  </a:lnTo>
                  <a:lnTo>
                    <a:pt x="520251" y="23252"/>
                  </a:lnTo>
                  <a:lnTo>
                    <a:pt x="512095" y="11144"/>
                  </a:lnTo>
                  <a:lnTo>
                    <a:pt x="499987" y="2988"/>
                  </a:lnTo>
                  <a:lnTo>
                    <a:pt x="485139" y="0"/>
                  </a:lnTo>
                  <a:close/>
                </a:path>
                <a:path w="523239" h="76200">
                  <a:moveTo>
                    <a:pt x="448325" y="31750"/>
                  </a:moveTo>
                  <a:lnTo>
                    <a:pt x="444500" y="31750"/>
                  </a:lnTo>
                  <a:lnTo>
                    <a:pt x="444500" y="44450"/>
                  </a:lnTo>
                  <a:lnTo>
                    <a:pt x="448325" y="44450"/>
                  </a:lnTo>
                  <a:lnTo>
                    <a:pt x="447039" y="38100"/>
                  </a:lnTo>
                  <a:lnTo>
                    <a:pt x="448325" y="31750"/>
                  </a:lnTo>
                  <a:close/>
                </a:path>
                <a:path w="523239" h="76200">
                  <a:moveTo>
                    <a:pt x="469900" y="31750"/>
                  </a:moveTo>
                  <a:lnTo>
                    <a:pt x="457200" y="31750"/>
                  </a:lnTo>
                  <a:lnTo>
                    <a:pt x="457200" y="44450"/>
                  </a:lnTo>
                  <a:lnTo>
                    <a:pt x="469900" y="44450"/>
                  </a:lnTo>
                  <a:lnTo>
                    <a:pt x="469900" y="31750"/>
                  </a:lnTo>
                  <a:close/>
                </a:path>
                <a:path w="523239" h="76200">
                  <a:moveTo>
                    <a:pt x="482600" y="31750"/>
                  </a:moveTo>
                  <a:lnTo>
                    <a:pt x="469900" y="31750"/>
                  </a:lnTo>
                  <a:lnTo>
                    <a:pt x="469900" y="44450"/>
                  </a:lnTo>
                  <a:lnTo>
                    <a:pt x="482600" y="44450"/>
                  </a:lnTo>
                  <a:lnTo>
                    <a:pt x="482600" y="31750"/>
                  </a:lnTo>
                  <a:close/>
                </a:path>
                <a:path w="523239" h="76200">
                  <a:moveTo>
                    <a:pt x="521961" y="31750"/>
                  </a:moveTo>
                  <a:lnTo>
                    <a:pt x="482600" y="31750"/>
                  </a:lnTo>
                  <a:lnTo>
                    <a:pt x="482600" y="44450"/>
                  </a:lnTo>
                  <a:lnTo>
                    <a:pt x="521961" y="44450"/>
                  </a:lnTo>
                  <a:lnTo>
                    <a:pt x="523239" y="38100"/>
                  </a:lnTo>
                  <a:lnTo>
                    <a:pt x="521961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590794" y="2406853"/>
            <a:ext cx="1069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User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Review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19884" y="3022091"/>
            <a:ext cx="3434079" cy="2070100"/>
          </a:xfrm>
          <a:custGeom>
            <a:avLst/>
            <a:gdLst/>
            <a:ahLst/>
            <a:cxnLst/>
            <a:rect l="l" t="t" r="r" b="b"/>
            <a:pathLst>
              <a:path w="3434079" h="2070100">
                <a:moveTo>
                  <a:pt x="44450" y="1972564"/>
                </a:moveTo>
                <a:lnTo>
                  <a:pt x="31750" y="1972564"/>
                </a:lnTo>
                <a:lnTo>
                  <a:pt x="31750" y="1985264"/>
                </a:lnTo>
                <a:lnTo>
                  <a:pt x="44450" y="1985264"/>
                </a:lnTo>
                <a:lnTo>
                  <a:pt x="44450" y="1972564"/>
                </a:lnTo>
                <a:close/>
              </a:path>
              <a:path w="3434079" h="2070100">
                <a:moveTo>
                  <a:pt x="44450" y="1947164"/>
                </a:moveTo>
                <a:lnTo>
                  <a:pt x="31750" y="1947164"/>
                </a:lnTo>
                <a:lnTo>
                  <a:pt x="31750" y="1959864"/>
                </a:lnTo>
                <a:lnTo>
                  <a:pt x="44450" y="1959864"/>
                </a:lnTo>
                <a:lnTo>
                  <a:pt x="44450" y="1947164"/>
                </a:lnTo>
                <a:close/>
              </a:path>
              <a:path w="3434079" h="2070100">
                <a:moveTo>
                  <a:pt x="44450" y="1921764"/>
                </a:moveTo>
                <a:lnTo>
                  <a:pt x="31750" y="1921764"/>
                </a:lnTo>
                <a:lnTo>
                  <a:pt x="31750" y="1934464"/>
                </a:lnTo>
                <a:lnTo>
                  <a:pt x="44450" y="1934464"/>
                </a:lnTo>
                <a:lnTo>
                  <a:pt x="44450" y="1921764"/>
                </a:lnTo>
                <a:close/>
              </a:path>
              <a:path w="3434079" h="2070100">
                <a:moveTo>
                  <a:pt x="44450" y="1896364"/>
                </a:moveTo>
                <a:lnTo>
                  <a:pt x="31750" y="1896364"/>
                </a:lnTo>
                <a:lnTo>
                  <a:pt x="31750" y="1909064"/>
                </a:lnTo>
                <a:lnTo>
                  <a:pt x="44450" y="1909064"/>
                </a:lnTo>
                <a:lnTo>
                  <a:pt x="44450" y="1896364"/>
                </a:lnTo>
                <a:close/>
              </a:path>
              <a:path w="3434079" h="2070100">
                <a:moveTo>
                  <a:pt x="44450" y="1870964"/>
                </a:moveTo>
                <a:lnTo>
                  <a:pt x="31750" y="1870964"/>
                </a:lnTo>
                <a:lnTo>
                  <a:pt x="31750" y="1883664"/>
                </a:lnTo>
                <a:lnTo>
                  <a:pt x="44450" y="1883664"/>
                </a:lnTo>
                <a:lnTo>
                  <a:pt x="44450" y="1870964"/>
                </a:lnTo>
                <a:close/>
              </a:path>
              <a:path w="3434079" h="2070100">
                <a:moveTo>
                  <a:pt x="44450" y="1845564"/>
                </a:moveTo>
                <a:lnTo>
                  <a:pt x="31750" y="1845564"/>
                </a:lnTo>
                <a:lnTo>
                  <a:pt x="31750" y="1858264"/>
                </a:lnTo>
                <a:lnTo>
                  <a:pt x="44450" y="1858264"/>
                </a:lnTo>
                <a:lnTo>
                  <a:pt x="44450" y="1845564"/>
                </a:lnTo>
                <a:close/>
              </a:path>
              <a:path w="3434079" h="2070100">
                <a:moveTo>
                  <a:pt x="44450" y="1820164"/>
                </a:moveTo>
                <a:lnTo>
                  <a:pt x="31750" y="1820164"/>
                </a:lnTo>
                <a:lnTo>
                  <a:pt x="31750" y="1832864"/>
                </a:lnTo>
                <a:lnTo>
                  <a:pt x="44450" y="1832864"/>
                </a:lnTo>
                <a:lnTo>
                  <a:pt x="44450" y="1820164"/>
                </a:lnTo>
                <a:close/>
              </a:path>
              <a:path w="3434079" h="2070100">
                <a:moveTo>
                  <a:pt x="44450" y="1794764"/>
                </a:moveTo>
                <a:lnTo>
                  <a:pt x="31750" y="1794764"/>
                </a:lnTo>
                <a:lnTo>
                  <a:pt x="31750" y="1807464"/>
                </a:lnTo>
                <a:lnTo>
                  <a:pt x="44450" y="1807464"/>
                </a:lnTo>
                <a:lnTo>
                  <a:pt x="44450" y="1794764"/>
                </a:lnTo>
                <a:close/>
              </a:path>
              <a:path w="3434079" h="2070100">
                <a:moveTo>
                  <a:pt x="44450" y="1769364"/>
                </a:moveTo>
                <a:lnTo>
                  <a:pt x="31750" y="1769364"/>
                </a:lnTo>
                <a:lnTo>
                  <a:pt x="31750" y="1782064"/>
                </a:lnTo>
                <a:lnTo>
                  <a:pt x="44450" y="1782064"/>
                </a:lnTo>
                <a:lnTo>
                  <a:pt x="44450" y="1769364"/>
                </a:lnTo>
                <a:close/>
              </a:path>
              <a:path w="3434079" h="2070100">
                <a:moveTo>
                  <a:pt x="44450" y="1743964"/>
                </a:moveTo>
                <a:lnTo>
                  <a:pt x="31750" y="1743964"/>
                </a:lnTo>
                <a:lnTo>
                  <a:pt x="31750" y="1756664"/>
                </a:lnTo>
                <a:lnTo>
                  <a:pt x="44450" y="1756664"/>
                </a:lnTo>
                <a:lnTo>
                  <a:pt x="44450" y="1743964"/>
                </a:lnTo>
                <a:close/>
              </a:path>
              <a:path w="3434079" h="2070100">
                <a:moveTo>
                  <a:pt x="44450" y="1718564"/>
                </a:moveTo>
                <a:lnTo>
                  <a:pt x="31750" y="1718564"/>
                </a:lnTo>
                <a:lnTo>
                  <a:pt x="31750" y="1731264"/>
                </a:lnTo>
                <a:lnTo>
                  <a:pt x="44450" y="1731264"/>
                </a:lnTo>
                <a:lnTo>
                  <a:pt x="44450" y="1718564"/>
                </a:lnTo>
                <a:close/>
              </a:path>
              <a:path w="3434079" h="2070100">
                <a:moveTo>
                  <a:pt x="44450" y="1693164"/>
                </a:moveTo>
                <a:lnTo>
                  <a:pt x="31750" y="1693164"/>
                </a:lnTo>
                <a:lnTo>
                  <a:pt x="31750" y="1705864"/>
                </a:lnTo>
                <a:lnTo>
                  <a:pt x="44450" y="1705864"/>
                </a:lnTo>
                <a:lnTo>
                  <a:pt x="44450" y="1693164"/>
                </a:lnTo>
                <a:close/>
              </a:path>
              <a:path w="3434079" h="2070100">
                <a:moveTo>
                  <a:pt x="44450" y="1667764"/>
                </a:moveTo>
                <a:lnTo>
                  <a:pt x="31750" y="1667764"/>
                </a:lnTo>
                <a:lnTo>
                  <a:pt x="31750" y="1680464"/>
                </a:lnTo>
                <a:lnTo>
                  <a:pt x="44450" y="1680464"/>
                </a:lnTo>
                <a:lnTo>
                  <a:pt x="44450" y="1667764"/>
                </a:lnTo>
                <a:close/>
              </a:path>
              <a:path w="3434079" h="2070100">
                <a:moveTo>
                  <a:pt x="44450" y="1642364"/>
                </a:moveTo>
                <a:lnTo>
                  <a:pt x="31750" y="1642364"/>
                </a:lnTo>
                <a:lnTo>
                  <a:pt x="31750" y="1655064"/>
                </a:lnTo>
                <a:lnTo>
                  <a:pt x="44450" y="1655064"/>
                </a:lnTo>
                <a:lnTo>
                  <a:pt x="44450" y="1642364"/>
                </a:lnTo>
                <a:close/>
              </a:path>
              <a:path w="3434079" h="2070100">
                <a:moveTo>
                  <a:pt x="44450" y="1616964"/>
                </a:moveTo>
                <a:lnTo>
                  <a:pt x="31750" y="1616964"/>
                </a:lnTo>
                <a:lnTo>
                  <a:pt x="31750" y="1629664"/>
                </a:lnTo>
                <a:lnTo>
                  <a:pt x="44450" y="1629664"/>
                </a:lnTo>
                <a:lnTo>
                  <a:pt x="44450" y="1616964"/>
                </a:lnTo>
                <a:close/>
              </a:path>
              <a:path w="3434079" h="2070100">
                <a:moveTo>
                  <a:pt x="44450" y="1591564"/>
                </a:moveTo>
                <a:lnTo>
                  <a:pt x="31750" y="1591564"/>
                </a:lnTo>
                <a:lnTo>
                  <a:pt x="31750" y="1604264"/>
                </a:lnTo>
                <a:lnTo>
                  <a:pt x="44450" y="1604264"/>
                </a:lnTo>
                <a:lnTo>
                  <a:pt x="44450" y="1591564"/>
                </a:lnTo>
                <a:close/>
              </a:path>
              <a:path w="3434079" h="2070100">
                <a:moveTo>
                  <a:pt x="44450" y="1566164"/>
                </a:moveTo>
                <a:lnTo>
                  <a:pt x="31750" y="1566164"/>
                </a:lnTo>
                <a:lnTo>
                  <a:pt x="31750" y="1578864"/>
                </a:lnTo>
                <a:lnTo>
                  <a:pt x="44450" y="1578864"/>
                </a:lnTo>
                <a:lnTo>
                  <a:pt x="44450" y="1566164"/>
                </a:lnTo>
                <a:close/>
              </a:path>
              <a:path w="3434079" h="2070100">
                <a:moveTo>
                  <a:pt x="44450" y="1540764"/>
                </a:moveTo>
                <a:lnTo>
                  <a:pt x="31750" y="1540764"/>
                </a:lnTo>
                <a:lnTo>
                  <a:pt x="31750" y="1553464"/>
                </a:lnTo>
                <a:lnTo>
                  <a:pt x="44450" y="1553464"/>
                </a:lnTo>
                <a:lnTo>
                  <a:pt x="44450" y="1540764"/>
                </a:lnTo>
                <a:close/>
              </a:path>
              <a:path w="3434079" h="2070100">
                <a:moveTo>
                  <a:pt x="44450" y="1515364"/>
                </a:moveTo>
                <a:lnTo>
                  <a:pt x="31750" y="1515364"/>
                </a:lnTo>
                <a:lnTo>
                  <a:pt x="31750" y="1528064"/>
                </a:lnTo>
                <a:lnTo>
                  <a:pt x="44450" y="1528064"/>
                </a:lnTo>
                <a:lnTo>
                  <a:pt x="44450" y="1515364"/>
                </a:lnTo>
                <a:close/>
              </a:path>
              <a:path w="3434079" h="2070100">
                <a:moveTo>
                  <a:pt x="44450" y="1489964"/>
                </a:moveTo>
                <a:lnTo>
                  <a:pt x="31750" y="1489964"/>
                </a:lnTo>
                <a:lnTo>
                  <a:pt x="31750" y="1502664"/>
                </a:lnTo>
                <a:lnTo>
                  <a:pt x="44450" y="1502664"/>
                </a:lnTo>
                <a:lnTo>
                  <a:pt x="44450" y="1489964"/>
                </a:lnTo>
                <a:close/>
              </a:path>
              <a:path w="3434079" h="2070100">
                <a:moveTo>
                  <a:pt x="44450" y="1464564"/>
                </a:moveTo>
                <a:lnTo>
                  <a:pt x="31750" y="1464564"/>
                </a:lnTo>
                <a:lnTo>
                  <a:pt x="31750" y="1477264"/>
                </a:lnTo>
                <a:lnTo>
                  <a:pt x="44450" y="1477264"/>
                </a:lnTo>
                <a:lnTo>
                  <a:pt x="44450" y="1464564"/>
                </a:lnTo>
                <a:close/>
              </a:path>
              <a:path w="3434079" h="2070100">
                <a:moveTo>
                  <a:pt x="44450" y="1439164"/>
                </a:moveTo>
                <a:lnTo>
                  <a:pt x="31750" y="1439164"/>
                </a:lnTo>
                <a:lnTo>
                  <a:pt x="31750" y="1451864"/>
                </a:lnTo>
                <a:lnTo>
                  <a:pt x="44450" y="1451864"/>
                </a:lnTo>
                <a:lnTo>
                  <a:pt x="44450" y="1439164"/>
                </a:lnTo>
                <a:close/>
              </a:path>
              <a:path w="3434079" h="2070100">
                <a:moveTo>
                  <a:pt x="44450" y="1413764"/>
                </a:moveTo>
                <a:lnTo>
                  <a:pt x="31750" y="1413764"/>
                </a:lnTo>
                <a:lnTo>
                  <a:pt x="31750" y="1426464"/>
                </a:lnTo>
                <a:lnTo>
                  <a:pt x="44450" y="1426464"/>
                </a:lnTo>
                <a:lnTo>
                  <a:pt x="44450" y="1413764"/>
                </a:lnTo>
                <a:close/>
              </a:path>
              <a:path w="3434079" h="2070100">
                <a:moveTo>
                  <a:pt x="44450" y="1388364"/>
                </a:moveTo>
                <a:lnTo>
                  <a:pt x="31750" y="1388364"/>
                </a:lnTo>
                <a:lnTo>
                  <a:pt x="31750" y="1401064"/>
                </a:lnTo>
                <a:lnTo>
                  <a:pt x="44450" y="1401064"/>
                </a:lnTo>
                <a:lnTo>
                  <a:pt x="44450" y="1388364"/>
                </a:lnTo>
                <a:close/>
              </a:path>
              <a:path w="3434079" h="2070100">
                <a:moveTo>
                  <a:pt x="44450" y="1362964"/>
                </a:moveTo>
                <a:lnTo>
                  <a:pt x="31750" y="1362964"/>
                </a:lnTo>
                <a:lnTo>
                  <a:pt x="31750" y="1375664"/>
                </a:lnTo>
                <a:lnTo>
                  <a:pt x="44450" y="1375664"/>
                </a:lnTo>
                <a:lnTo>
                  <a:pt x="44450" y="1362964"/>
                </a:lnTo>
                <a:close/>
              </a:path>
              <a:path w="3434079" h="2070100">
                <a:moveTo>
                  <a:pt x="76200" y="2031873"/>
                </a:moveTo>
                <a:lnTo>
                  <a:pt x="74472" y="2023364"/>
                </a:lnTo>
                <a:lnTo>
                  <a:pt x="73202" y="2017090"/>
                </a:lnTo>
                <a:lnTo>
                  <a:pt x="68884" y="2010664"/>
                </a:lnTo>
                <a:lnTo>
                  <a:pt x="65049" y="2004974"/>
                </a:lnTo>
                <a:lnTo>
                  <a:pt x="54698" y="1997964"/>
                </a:lnTo>
                <a:lnTo>
                  <a:pt x="52946" y="1996782"/>
                </a:lnTo>
                <a:lnTo>
                  <a:pt x="38100" y="1993773"/>
                </a:lnTo>
                <a:lnTo>
                  <a:pt x="23241" y="1996782"/>
                </a:lnTo>
                <a:lnTo>
                  <a:pt x="11137" y="2004974"/>
                </a:lnTo>
                <a:lnTo>
                  <a:pt x="2984" y="2017090"/>
                </a:lnTo>
                <a:lnTo>
                  <a:pt x="0" y="2031873"/>
                </a:lnTo>
                <a:lnTo>
                  <a:pt x="2984" y="2046732"/>
                </a:lnTo>
                <a:lnTo>
                  <a:pt x="11137" y="2058835"/>
                </a:lnTo>
                <a:lnTo>
                  <a:pt x="23241" y="2066988"/>
                </a:lnTo>
                <a:lnTo>
                  <a:pt x="38100" y="2069973"/>
                </a:lnTo>
                <a:lnTo>
                  <a:pt x="52946" y="2066988"/>
                </a:lnTo>
                <a:lnTo>
                  <a:pt x="65049" y="2058835"/>
                </a:lnTo>
                <a:lnTo>
                  <a:pt x="73202" y="2046732"/>
                </a:lnTo>
                <a:lnTo>
                  <a:pt x="76200" y="2031873"/>
                </a:lnTo>
                <a:close/>
              </a:path>
              <a:path w="3434079" h="2070100">
                <a:moveTo>
                  <a:pt x="76200" y="1312164"/>
                </a:moveTo>
                <a:lnTo>
                  <a:pt x="73202" y="1297317"/>
                </a:lnTo>
                <a:lnTo>
                  <a:pt x="65049" y="1285214"/>
                </a:lnTo>
                <a:lnTo>
                  <a:pt x="52946" y="1277061"/>
                </a:lnTo>
                <a:lnTo>
                  <a:pt x="38100" y="1274064"/>
                </a:lnTo>
                <a:lnTo>
                  <a:pt x="23241" y="1277061"/>
                </a:lnTo>
                <a:lnTo>
                  <a:pt x="11137" y="1285214"/>
                </a:lnTo>
                <a:lnTo>
                  <a:pt x="2984" y="1297317"/>
                </a:lnTo>
                <a:lnTo>
                  <a:pt x="0" y="1312164"/>
                </a:lnTo>
                <a:lnTo>
                  <a:pt x="2984" y="1327023"/>
                </a:lnTo>
                <a:lnTo>
                  <a:pt x="11137" y="1339126"/>
                </a:lnTo>
                <a:lnTo>
                  <a:pt x="23241" y="1347279"/>
                </a:lnTo>
                <a:lnTo>
                  <a:pt x="31750" y="1348994"/>
                </a:lnTo>
                <a:lnTo>
                  <a:pt x="31750" y="1350264"/>
                </a:lnTo>
                <a:lnTo>
                  <a:pt x="38100" y="1350264"/>
                </a:lnTo>
                <a:lnTo>
                  <a:pt x="44450" y="1350264"/>
                </a:lnTo>
                <a:lnTo>
                  <a:pt x="44450" y="1348994"/>
                </a:lnTo>
                <a:lnTo>
                  <a:pt x="73634" y="1324864"/>
                </a:lnTo>
                <a:lnTo>
                  <a:pt x="76200" y="1312164"/>
                </a:lnTo>
                <a:close/>
              </a:path>
              <a:path w="3434079" h="2070100">
                <a:moveTo>
                  <a:pt x="2982468" y="795274"/>
                </a:moveTo>
                <a:lnTo>
                  <a:pt x="2981185" y="795274"/>
                </a:lnTo>
                <a:lnTo>
                  <a:pt x="2979470" y="786777"/>
                </a:lnTo>
                <a:lnTo>
                  <a:pt x="2971317" y="774674"/>
                </a:lnTo>
                <a:lnTo>
                  <a:pt x="2959214" y="766521"/>
                </a:lnTo>
                <a:lnTo>
                  <a:pt x="2944368" y="763524"/>
                </a:lnTo>
                <a:lnTo>
                  <a:pt x="2929509" y="766521"/>
                </a:lnTo>
                <a:lnTo>
                  <a:pt x="2917406" y="774674"/>
                </a:lnTo>
                <a:lnTo>
                  <a:pt x="2909252" y="786777"/>
                </a:lnTo>
                <a:lnTo>
                  <a:pt x="2906268" y="801624"/>
                </a:lnTo>
                <a:lnTo>
                  <a:pt x="2909252" y="816483"/>
                </a:lnTo>
                <a:lnTo>
                  <a:pt x="2917406" y="828586"/>
                </a:lnTo>
                <a:lnTo>
                  <a:pt x="2929509" y="836739"/>
                </a:lnTo>
                <a:lnTo>
                  <a:pt x="2944368" y="839724"/>
                </a:lnTo>
                <a:lnTo>
                  <a:pt x="2959214" y="836739"/>
                </a:lnTo>
                <a:lnTo>
                  <a:pt x="2971317" y="828586"/>
                </a:lnTo>
                <a:lnTo>
                  <a:pt x="2979470" y="816483"/>
                </a:lnTo>
                <a:lnTo>
                  <a:pt x="2981185" y="807974"/>
                </a:lnTo>
                <a:lnTo>
                  <a:pt x="2982468" y="807974"/>
                </a:lnTo>
                <a:lnTo>
                  <a:pt x="2982468" y="801624"/>
                </a:lnTo>
                <a:lnTo>
                  <a:pt x="2982468" y="795274"/>
                </a:lnTo>
                <a:close/>
              </a:path>
              <a:path w="3434079" h="2070100">
                <a:moveTo>
                  <a:pt x="2987040" y="31750"/>
                </a:moveTo>
                <a:lnTo>
                  <a:pt x="2985757" y="31750"/>
                </a:lnTo>
                <a:lnTo>
                  <a:pt x="2984042" y="23253"/>
                </a:lnTo>
                <a:lnTo>
                  <a:pt x="2975889" y="11150"/>
                </a:lnTo>
                <a:lnTo>
                  <a:pt x="2963786" y="2997"/>
                </a:lnTo>
                <a:lnTo>
                  <a:pt x="2948940" y="0"/>
                </a:lnTo>
                <a:lnTo>
                  <a:pt x="2934081" y="2997"/>
                </a:lnTo>
                <a:lnTo>
                  <a:pt x="2921978" y="11150"/>
                </a:lnTo>
                <a:lnTo>
                  <a:pt x="2913824" y="23253"/>
                </a:lnTo>
                <a:lnTo>
                  <a:pt x="2910840" y="38100"/>
                </a:lnTo>
                <a:lnTo>
                  <a:pt x="2913824" y="52959"/>
                </a:lnTo>
                <a:lnTo>
                  <a:pt x="2921978" y="65062"/>
                </a:lnTo>
                <a:lnTo>
                  <a:pt x="2934081" y="73215"/>
                </a:lnTo>
                <a:lnTo>
                  <a:pt x="2948940" y="76200"/>
                </a:lnTo>
                <a:lnTo>
                  <a:pt x="2963786" y="73215"/>
                </a:lnTo>
                <a:lnTo>
                  <a:pt x="2975889" y="65062"/>
                </a:lnTo>
                <a:lnTo>
                  <a:pt x="2984042" y="52959"/>
                </a:lnTo>
                <a:lnTo>
                  <a:pt x="2985757" y="44450"/>
                </a:lnTo>
                <a:lnTo>
                  <a:pt x="2987040" y="44450"/>
                </a:lnTo>
                <a:lnTo>
                  <a:pt x="2987040" y="38100"/>
                </a:lnTo>
                <a:lnTo>
                  <a:pt x="2987040" y="31750"/>
                </a:lnTo>
                <a:close/>
              </a:path>
              <a:path w="3434079" h="2070100">
                <a:moveTo>
                  <a:pt x="3007868" y="795274"/>
                </a:moveTo>
                <a:lnTo>
                  <a:pt x="2995168" y="795274"/>
                </a:lnTo>
                <a:lnTo>
                  <a:pt x="2995168" y="807974"/>
                </a:lnTo>
                <a:lnTo>
                  <a:pt x="3007868" y="807974"/>
                </a:lnTo>
                <a:lnTo>
                  <a:pt x="3007868" y="795274"/>
                </a:lnTo>
                <a:close/>
              </a:path>
              <a:path w="3434079" h="2070100">
                <a:moveTo>
                  <a:pt x="3012440" y="31750"/>
                </a:moveTo>
                <a:lnTo>
                  <a:pt x="2999740" y="31750"/>
                </a:lnTo>
                <a:lnTo>
                  <a:pt x="2999740" y="44450"/>
                </a:lnTo>
                <a:lnTo>
                  <a:pt x="3012440" y="44450"/>
                </a:lnTo>
                <a:lnTo>
                  <a:pt x="3012440" y="31750"/>
                </a:lnTo>
                <a:close/>
              </a:path>
              <a:path w="3434079" h="2070100">
                <a:moveTo>
                  <a:pt x="3033268" y="795274"/>
                </a:moveTo>
                <a:lnTo>
                  <a:pt x="3020568" y="795274"/>
                </a:lnTo>
                <a:lnTo>
                  <a:pt x="3020568" y="807974"/>
                </a:lnTo>
                <a:lnTo>
                  <a:pt x="3033268" y="807974"/>
                </a:lnTo>
                <a:lnTo>
                  <a:pt x="3033268" y="795274"/>
                </a:lnTo>
                <a:close/>
              </a:path>
              <a:path w="3434079" h="2070100">
                <a:moveTo>
                  <a:pt x="3037840" y="31750"/>
                </a:moveTo>
                <a:lnTo>
                  <a:pt x="3025140" y="31750"/>
                </a:lnTo>
                <a:lnTo>
                  <a:pt x="3025140" y="44450"/>
                </a:lnTo>
                <a:lnTo>
                  <a:pt x="3037840" y="44450"/>
                </a:lnTo>
                <a:lnTo>
                  <a:pt x="3037840" y="31750"/>
                </a:lnTo>
                <a:close/>
              </a:path>
              <a:path w="3434079" h="2070100">
                <a:moveTo>
                  <a:pt x="3058668" y="795274"/>
                </a:moveTo>
                <a:lnTo>
                  <a:pt x="3045968" y="795274"/>
                </a:lnTo>
                <a:lnTo>
                  <a:pt x="3045968" y="807974"/>
                </a:lnTo>
                <a:lnTo>
                  <a:pt x="3058668" y="807974"/>
                </a:lnTo>
                <a:lnTo>
                  <a:pt x="3058668" y="795274"/>
                </a:lnTo>
                <a:close/>
              </a:path>
              <a:path w="3434079" h="2070100">
                <a:moveTo>
                  <a:pt x="3063240" y="31750"/>
                </a:moveTo>
                <a:lnTo>
                  <a:pt x="3050540" y="31750"/>
                </a:lnTo>
                <a:lnTo>
                  <a:pt x="3050540" y="44450"/>
                </a:lnTo>
                <a:lnTo>
                  <a:pt x="3063240" y="44450"/>
                </a:lnTo>
                <a:lnTo>
                  <a:pt x="3063240" y="31750"/>
                </a:lnTo>
                <a:close/>
              </a:path>
              <a:path w="3434079" h="2070100">
                <a:moveTo>
                  <a:pt x="3084068" y="795274"/>
                </a:moveTo>
                <a:lnTo>
                  <a:pt x="3071368" y="795274"/>
                </a:lnTo>
                <a:lnTo>
                  <a:pt x="3071368" y="807974"/>
                </a:lnTo>
                <a:lnTo>
                  <a:pt x="3084068" y="807974"/>
                </a:lnTo>
                <a:lnTo>
                  <a:pt x="3084068" y="795274"/>
                </a:lnTo>
                <a:close/>
              </a:path>
              <a:path w="3434079" h="2070100">
                <a:moveTo>
                  <a:pt x="3088640" y="31750"/>
                </a:moveTo>
                <a:lnTo>
                  <a:pt x="3075940" y="31750"/>
                </a:lnTo>
                <a:lnTo>
                  <a:pt x="3075940" y="44450"/>
                </a:lnTo>
                <a:lnTo>
                  <a:pt x="3088640" y="44450"/>
                </a:lnTo>
                <a:lnTo>
                  <a:pt x="3088640" y="31750"/>
                </a:lnTo>
                <a:close/>
              </a:path>
              <a:path w="3434079" h="2070100">
                <a:moveTo>
                  <a:pt x="3109468" y="795274"/>
                </a:moveTo>
                <a:lnTo>
                  <a:pt x="3096768" y="795274"/>
                </a:lnTo>
                <a:lnTo>
                  <a:pt x="3096768" y="807974"/>
                </a:lnTo>
                <a:lnTo>
                  <a:pt x="3109468" y="807974"/>
                </a:lnTo>
                <a:lnTo>
                  <a:pt x="3109468" y="795274"/>
                </a:lnTo>
                <a:close/>
              </a:path>
              <a:path w="3434079" h="2070100">
                <a:moveTo>
                  <a:pt x="3114040" y="31750"/>
                </a:moveTo>
                <a:lnTo>
                  <a:pt x="3101340" y="31750"/>
                </a:lnTo>
                <a:lnTo>
                  <a:pt x="3101340" y="44450"/>
                </a:lnTo>
                <a:lnTo>
                  <a:pt x="3114040" y="44450"/>
                </a:lnTo>
                <a:lnTo>
                  <a:pt x="3114040" y="31750"/>
                </a:lnTo>
                <a:close/>
              </a:path>
              <a:path w="3434079" h="2070100">
                <a:moveTo>
                  <a:pt x="3134868" y="795274"/>
                </a:moveTo>
                <a:lnTo>
                  <a:pt x="3122168" y="795274"/>
                </a:lnTo>
                <a:lnTo>
                  <a:pt x="3122168" y="807974"/>
                </a:lnTo>
                <a:lnTo>
                  <a:pt x="3134868" y="807974"/>
                </a:lnTo>
                <a:lnTo>
                  <a:pt x="3134868" y="795274"/>
                </a:lnTo>
                <a:close/>
              </a:path>
              <a:path w="3434079" h="2070100">
                <a:moveTo>
                  <a:pt x="3139440" y="31750"/>
                </a:moveTo>
                <a:lnTo>
                  <a:pt x="3126740" y="31750"/>
                </a:lnTo>
                <a:lnTo>
                  <a:pt x="3126740" y="44450"/>
                </a:lnTo>
                <a:lnTo>
                  <a:pt x="3139440" y="44450"/>
                </a:lnTo>
                <a:lnTo>
                  <a:pt x="3139440" y="31750"/>
                </a:lnTo>
                <a:close/>
              </a:path>
              <a:path w="3434079" h="2070100">
                <a:moveTo>
                  <a:pt x="3160268" y="795274"/>
                </a:moveTo>
                <a:lnTo>
                  <a:pt x="3147568" y="795274"/>
                </a:lnTo>
                <a:lnTo>
                  <a:pt x="3147568" y="807974"/>
                </a:lnTo>
                <a:lnTo>
                  <a:pt x="3160268" y="807974"/>
                </a:lnTo>
                <a:lnTo>
                  <a:pt x="3160268" y="795274"/>
                </a:lnTo>
                <a:close/>
              </a:path>
              <a:path w="3434079" h="2070100">
                <a:moveTo>
                  <a:pt x="3164840" y="31750"/>
                </a:moveTo>
                <a:lnTo>
                  <a:pt x="3152140" y="31750"/>
                </a:lnTo>
                <a:lnTo>
                  <a:pt x="3152140" y="44450"/>
                </a:lnTo>
                <a:lnTo>
                  <a:pt x="3164840" y="44450"/>
                </a:lnTo>
                <a:lnTo>
                  <a:pt x="3164840" y="31750"/>
                </a:lnTo>
                <a:close/>
              </a:path>
              <a:path w="3434079" h="2070100">
                <a:moveTo>
                  <a:pt x="3185668" y="795274"/>
                </a:moveTo>
                <a:lnTo>
                  <a:pt x="3172968" y="795274"/>
                </a:lnTo>
                <a:lnTo>
                  <a:pt x="3172968" y="807974"/>
                </a:lnTo>
                <a:lnTo>
                  <a:pt x="3185668" y="807974"/>
                </a:lnTo>
                <a:lnTo>
                  <a:pt x="3185668" y="795274"/>
                </a:lnTo>
                <a:close/>
              </a:path>
              <a:path w="3434079" h="2070100">
                <a:moveTo>
                  <a:pt x="3190240" y="31750"/>
                </a:moveTo>
                <a:lnTo>
                  <a:pt x="3177540" y="31750"/>
                </a:lnTo>
                <a:lnTo>
                  <a:pt x="3177540" y="44450"/>
                </a:lnTo>
                <a:lnTo>
                  <a:pt x="3190240" y="44450"/>
                </a:lnTo>
                <a:lnTo>
                  <a:pt x="3190240" y="31750"/>
                </a:lnTo>
                <a:close/>
              </a:path>
              <a:path w="3434079" h="2070100">
                <a:moveTo>
                  <a:pt x="3211068" y="795274"/>
                </a:moveTo>
                <a:lnTo>
                  <a:pt x="3198368" y="795274"/>
                </a:lnTo>
                <a:lnTo>
                  <a:pt x="3198368" y="807974"/>
                </a:lnTo>
                <a:lnTo>
                  <a:pt x="3211068" y="807974"/>
                </a:lnTo>
                <a:lnTo>
                  <a:pt x="3211068" y="795274"/>
                </a:lnTo>
                <a:close/>
              </a:path>
              <a:path w="3434079" h="2070100">
                <a:moveTo>
                  <a:pt x="3215640" y="31750"/>
                </a:moveTo>
                <a:lnTo>
                  <a:pt x="3202940" y="31750"/>
                </a:lnTo>
                <a:lnTo>
                  <a:pt x="3202940" y="44450"/>
                </a:lnTo>
                <a:lnTo>
                  <a:pt x="3215640" y="44450"/>
                </a:lnTo>
                <a:lnTo>
                  <a:pt x="3215640" y="31750"/>
                </a:lnTo>
                <a:close/>
              </a:path>
              <a:path w="3434079" h="2070100">
                <a:moveTo>
                  <a:pt x="3236468" y="795274"/>
                </a:moveTo>
                <a:lnTo>
                  <a:pt x="3223768" y="795274"/>
                </a:lnTo>
                <a:lnTo>
                  <a:pt x="3223768" y="807974"/>
                </a:lnTo>
                <a:lnTo>
                  <a:pt x="3236468" y="807974"/>
                </a:lnTo>
                <a:lnTo>
                  <a:pt x="3236468" y="795274"/>
                </a:lnTo>
                <a:close/>
              </a:path>
              <a:path w="3434079" h="2070100">
                <a:moveTo>
                  <a:pt x="3241040" y="31750"/>
                </a:moveTo>
                <a:lnTo>
                  <a:pt x="3228340" y="31750"/>
                </a:lnTo>
                <a:lnTo>
                  <a:pt x="3228340" y="44450"/>
                </a:lnTo>
                <a:lnTo>
                  <a:pt x="3241040" y="44450"/>
                </a:lnTo>
                <a:lnTo>
                  <a:pt x="3241040" y="31750"/>
                </a:lnTo>
                <a:close/>
              </a:path>
              <a:path w="3434079" h="2070100">
                <a:moveTo>
                  <a:pt x="3261868" y="795274"/>
                </a:moveTo>
                <a:lnTo>
                  <a:pt x="3249168" y="795274"/>
                </a:lnTo>
                <a:lnTo>
                  <a:pt x="3249168" y="807974"/>
                </a:lnTo>
                <a:lnTo>
                  <a:pt x="3261868" y="807974"/>
                </a:lnTo>
                <a:lnTo>
                  <a:pt x="3261868" y="795274"/>
                </a:lnTo>
                <a:close/>
              </a:path>
              <a:path w="3434079" h="2070100">
                <a:moveTo>
                  <a:pt x="3266440" y="31750"/>
                </a:moveTo>
                <a:lnTo>
                  <a:pt x="3253740" y="31750"/>
                </a:lnTo>
                <a:lnTo>
                  <a:pt x="3253740" y="44450"/>
                </a:lnTo>
                <a:lnTo>
                  <a:pt x="3266440" y="44450"/>
                </a:lnTo>
                <a:lnTo>
                  <a:pt x="3266440" y="31750"/>
                </a:lnTo>
                <a:close/>
              </a:path>
              <a:path w="3434079" h="2070100">
                <a:moveTo>
                  <a:pt x="3287268" y="795274"/>
                </a:moveTo>
                <a:lnTo>
                  <a:pt x="3274568" y="795274"/>
                </a:lnTo>
                <a:lnTo>
                  <a:pt x="3274568" y="807974"/>
                </a:lnTo>
                <a:lnTo>
                  <a:pt x="3287268" y="807974"/>
                </a:lnTo>
                <a:lnTo>
                  <a:pt x="3287268" y="795274"/>
                </a:lnTo>
                <a:close/>
              </a:path>
              <a:path w="3434079" h="2070100">
                <a:moveTo>
                  <a:pt x="3291840" y="31750"/>
                </a:moveTo>
                <a:lnTo>
                  <a:pt x="3279140" y="31750"/>
                </a:lnTo>
                <a:lnTo>
                  <a:pt x="3279140" y="44450"/>
                </a:lnTo>
                <a:lnTo>
                  <a:pt x="3291840" y="44450"/>
                </a:lnTo>
                <a:lnTo>
                  <a:pt x="3291840" y="31750"/>
                </a:lnTo>
                <a:close/>
              </a:path>
              <a:path w="3434079" h="2070100">
                <a:moveTo>
                  <a:pt x="3312668" y="795274"/>
                </a:moveTo>
                <a:lnTo>
                  <a:pt x="3299968" y="795274"/>
                </a:lnTo>
                <a:lnTo>
                  <a:pt x="3299968" y="807974"/>
                </a:lnTo>
                <a:lnTo>
                  <a:pt x="3312668" y="807974"/>
                </a:lnTo>
                <a:lnTo>
                  <a:pt x="3312668" y="795274"/>
                </a:lnTo>
                <a:close/>
              </a:path>
              <a:path w="3434079" h="2070100">
                <a:moveTo>
                  <a:pt x="3317240" y="31750"/>
                </a:moveTo>
                <a:lnTo>
                  <a:pt x="3304540" y="31750"/>
                </a:lnTo>
                <a:lnTo>
                  <a:pt x="3304540" y="44450"/>
                </a:lnTo>
                <a:lnTo>
                  <a:pt x="3317240" y="44450"/>
                </a:lnTo>
                <a:lnTo>
                  <a:pt x="3317240" y="31750"/>
                </a:lnTo>
                <a:close/>
              </a:path>
              <a:path w="3434079" h="2070100">
                <a:moveTo>
                  <a:pt x="3338068" y="795274"/>
                </a:moveTo>
                <a:lnTo>
                  <a:pt x="3325368" y="795274"/>
                </a:lnTo>
                <a:lnTo>
                  <a:pt x="3325368" y="807974"/>
                </a:lnTo>
                <a:lnTo>
                  <a:pt x="3338068" y="807974"/>
                </a:lnTo>
                <a:lnTo>
                  <a:pt x="3338068" y="795274"/>
                </a:lnTo>
                <a:close/>
              </a:path>
              <a:path w="3434079" h="2070100">
                <a:moveTo>
                  <a:pt x="3342640" y="31750"/>
                </a:moveTo>
                <a:lnTo>
                  <a:pt x="3329940" y="31750"/>
                </a:lnTo>
                <a:lnTo>
                  <a:pt x="3329940" y="44450"/>
                </a:lnTo>
                <a:lnTo>
                  <a:pt x="3342640" y="44450"/>
                </a:lnTo>
                <a:lnTo>
                  <a:pt x="3342640" y="31750"/>
                </a:lnTo>
                <a:close/>
              </a:path>
              <a:path w="3434079" h="2070100">
                <a:moveTo>
                  <a:pt x="3429508" y="801624"/>
                </a:moveTo>
                <a:lnTo>
                  <a:pt x="3428225" y="795274"/>
                </a:lnTo>
                <a:lnTo>
                  <a:pt x="3426510" y="786777"/>
                </a:lnTo>
                <a:lnTo>
                  <a:pt x="3418357" y="774674"/>
                </a:lnTo>
                <a:lnTo>
                  <a:pt x="3406254" y="766521"/>
                </a:lnTo>
                <a:lnTo>
                  <a:pt x="3391408" y="763524"/>
                </a:lnTo>
                <a:lnTo>
                  <a:pt x="3376612" y="766521"/>
                </a:lnTo>
                <a:lnTo>
                  <a:pt x="3364496" y="774674"/>
                </a:lnTo>
                <a:lnTo>
                  <a:pt x="3356305" y="786777"/>
                </a:lnTo>
                <a:lnTo>
                  <a:pt x="3354590" y="795274"/>
                </a:lnTo>
                <a:lnTo>
                  <a:pt x="3350768" y="795274"/>
                </a:lnTo>
                <a:lnTo>
                  <a:pt x="3350768" y="807974"/>
                </a:lnTo>
                <a:lnTo>
                  <a:pt x="3354578" y="807974"/>
                </a:lnTo>
                <a:lnTo>
                  <a:pt x="3356305" y="816483"/>
                </a:lnTo>
                <a:lnTo>
                  <a:pt x="3364496" y="828586"/>
                </a:lnTo>
                <a:lnTo>
                  <a:pt x="3376612" y="836739"/>
                </a:lnTo>
                <a:lnTo>
                  <a:pt x="3391408" y="839724"/>
                </a:lnTo>
                <a:lnTo>
                  <a:pt x="3406254" y="836739"/>
                </a:lnTo>
                <a:lnTo>
                  <a:pt x="3418357" y="828586"/>
                </a:lnTo>
                <a:lnTo>
                  <a:pt x="3426510" y="816483"/>
                </a:lnTo>
                <a:lnTo>
                  <a:pt x="3428225" y="807974"/>
                </a:lnTo>
                <a:lnTo>
                  <a:pt x="3429508" y="801624"/>
                </a:lnTo>
                <a:close/>
              </a:path>
              <a:path w="3434079" h="2070100">
                <a:moveTo>
                  <a:pt x="3434080" y="38100"/>
                </a:moveTo>
                <a:lnTo>
                  <a:pt x="3432797" y="31750"/>
                </a:lnTo>
                <a:lnTo>
                  <a:pt x="3431082" y="23253"/>
                </a:lnTo>
                <a:lnTo>
                  <a:pt x="3422929" y="11150"/>
                </a:lnTo>
                <a:lnTo>
                  <a:pt x="3410826" y="2997"/>
                </a:lnTo>
                <a:lnTo>
                  <a:pt x="3395980" y="0"/>
                </a:lnTo>
                <a:lnTo>
                  <a:pt x="3381184" y="2997"/>
                </a:lnTo>
                <a:lnTo>
                  <a:pt x="3369068" y="11150"/>
                </a:lnTo>
                <a:lnTo>
                  <a:pt x="3360877" y="23253"/>
                </a:lnTo>
                <a:lnTo>
                  <a:pt x="3359162" y="31750"/>
                </a:lnTo>
                <a:lnTo>
                  <a:pt x="3355340" y="31750"/>
                </a:lnTo>
                <a:lnTo>
                  <a:pt x="3355340" y="44450"/>
                </a:lnTo>
                <a:lnTo>
                  <a:pt x="3359150" y="44450"/>
                </a:lnTo>
                <a:lnTo>
                  <a:pt x="3360877" y="52959"/>
                </a:lnTo>
                <a:lnTo>
                  <a:pt x="3369068" y="65062"/>
                </a:lnTo>
                <a:lnTo>
                  <a:pt x="3381184" y="73215"/>
                </a:lnTo>
                <a:lnTo>
                  <a:pt x="3395980" y="76200"/>
                </a:lnTo>
                <a:lnTo>
                  <a:pt x="3410826" y="73215"/>
                </a:lnTo>
                <a:lnTo>
                  <a:pt x="3422929" y="65062"/>
                </a:lnTo>
                <a:lnTo>
                  <a:pt x="3431082" y="52959"/>
                </a:lnTo>
                <a:lnTo>
                  <a:pt x="3432797" y="44450"/>
                </a:lnTo>
                <a:lnTo>
                  <a:pt x="343408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594730" y="2914268"/>
            <a:ext cx="1139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Ask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Question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90794" y="3676853"/>
            <a:ext cx="11004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Q&amp;A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Section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53083" y="5118608"/>
            <a:ext cx="1240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Expert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Section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420479" y="0"/>
            <a:ext cx="2778125" cy="2596515"/>
            <a:chOff x="9420479" y="0"/>
            <a:chExt cx="2778125" cy="2596515"/>
          </a:xfrm>
        </p:grpSpPr>
        <p:sp>
          <p:nvSpPr>
            <p:cNvPr id="21" name="object 21"/>
            <p:cNvSpPr/>
            <p:nvPr/>
          </p:nvSpPr>
          <p:spPr>
            <a:xfrm>
              <a:off x="11079480" y="374904"/>
              <a:ext cx="1112520" cy="2212975"/>
            </a:xfrm>
            <a:custGeom>
              <a:avLst/>
              <a:gdLst/>
              <a:ahLst/>
              <a:cxnLst/>
              <a:rect l="l" t="t" r="r" b="b"/>
              <a:pathLst>
                <a:path w="1112520" h="2212975">
                  <a:moveTo>
                    <a:pt x="1112520" y="0"/>
                  </a:moveTo>
                  <a:lnTo>
                    <a:pt x="0" y="1106424"/>
                  </a:lnTo>
                  <a:lnTo>
                    <a:pt x="1112520" y="2212848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079480" y="374904"/>
              <a:ext cx="1112520" cy="2212975"/>
            </a:xfrm>
            <a:custGeom>
              <a:avLst/>
              <a:gdLst/>
              <a:ahLst/>
              <a:cxnLst/>
              <a:rect l="l" t="t" r="r" b="b"/>
              <a:pathLst>
                <a:path w="1112520" h="2212975">
                  <a:moveTo>
                    <a:pt x="1112520" y="2212848"/>
                  </a:moveTo>
                  <a:lnTo>
                    <a:pt x="0" y="1106424"/>
                  </a:lnTo>
                  <a:lnTo>
                    <a:pt x="1112520" y="0"/>
                  </a:lnTo>
                  <a:lnTo>
                    <a:pt x="1112520" y="2212848"/>
                  </a:lnTo>
                </a:path>
              </a:pathLst>
            </a:custGeom>
            <a:ln w="12700">
              <a:solidFill>
                <a:srgbClr val="F8D3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426829" y="4063"/>
              <a:ext cx="1617980" cy="811530"/>
            </a:xfrm>
            <a:custGeom>
              <a:avLst/>
              <a:gdLst/>
              <a:ahLst/>
              <a:cxnLst/>
              <a:rect l="l" t="t" r="r" b="b"/>
              <a:pathLst>
                <a:path w="1617979" h="811530">
                  <a:moveTo>
                    <a:pt x="1617599" y="0"/>
                  </a:moveTo>
                  <a:lnTo>
                    <a:pt x="0" y="4952"/>
                  </a:lnTo>
                  <a:lnTo>
                    <a:pt x="806323" y="811275"/>
                  </a:lnTo>
                  <a:lnTo>
                    <a:pt x="1617599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426829" y="4063"/>
              <a:ext cx="1617980" cy="811530"/>
            </a:xfrm>
            <a:custGeom>
              <a:avLst/>
              <a:gdLst/>
              <a:ahLst/>
              <a:cxnLst/>
              <a:rect l="l" t="t" r="r" b="b"/>
              <a:pathLst>
                <a:path w="1617979" h="811530">
                  <a:moveTo>
                    <a:pt x="806323" y="811275"/>
                  </a:moveTo>
                  <a:lnTo>
                    <a:pt x="0" y="4952"/>
                  </a:lnTo>
                  <a:lnTo>
                    <a:pt x="1617599" y="0"/>
                  </a:lnTo>
                  <a:lnTo>
                    <a:pt x="806323" y="811275"/>
                  </a:lnTo>
                  <a:close/>
                </a:path>
              </a:pathLst>
            </a:custGeom>
            <a:ln w="1270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56620" y="109727"/>
              <a:ext cx="941831" cy="4511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071" y="1774731"/>
            <a:ext cx="5490560" cy="323150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6350" y="5934202"/>
            <a:ext cx="1262380" cy="930275"/>
            <a:chOff x="-6350" y="5934202"/>
            <a:chExt cx="1262380" cy="930275"/>
          </a:xfrm>
        </p:grpSpPr>
        <p:sp>
          <p:nvSpPr>
            <p:cNvPr id="4" name="object 4"/>
            <p:cNvSpPr/>
            <p:nvPr/>
          </p:nvSpPr>
          <p:spPr>
            <a:xfrm>
              <a:off x="0" y="5940552"/>
              <a:ext cx="1249680" cy="917575"/>
            </a:xfrm>
            <a:custGeom>
              <a:avLst/>
              <a:gdLst/>
              <a:ahLst/>
              <a:cxnLst/>
              <a:rect l="l" t="t" r="r" b="b"/>
              <a:pathLst>
                <a:path w="1249680" h="917575">
                  <a:moveTo>
                    <a:pt x="1249680" y="0"/>
                  </a:moveTo>
                  <a:lnTo>
                    <a:pt x="0" y="182377"/>
                  </a:lnTo>
                  <a:lnTo>
                    <a:pt x="1249680" y="917445"/>
                  </a:lnTo>
                  <a:lnTo>
                    <a:pt x="1249680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940552"/>
              <a:ext cx="1249680" cy="917575"/>
            </a:xfrm>
            <a:custGeom>
              <a:avLst/>
              <a:gdLst/>
              <a:ahLst/>
              <a:cxnLst/>
              <a:rect l="l" t="t" r="r" b="b"/>
              <a:pathLst>
                <a:path w="1249680" h="917575">
                  <a:moveTo>
                    <a:pt x="0" y="182377"/>
                  </a:moveTo>
                  <a:lnTo>
                    <a:pt x="1249680" y="0"/>
                  </a:lnTo>
                  <a:lnTo>
                    <a:pt x="1249680" y="917445"/>
                  </a:lnTo>
                </a:path>
              </a:pathLst>
            </a:custGeom>
            <a:ln w="1270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0"/>
            <a:ext cx="713740" cy="692785"/>
            <a:chOff x="-6350" y="0"/>
            <a:chExt cx="713740" cy="692785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701040" cy="680085"/>
            </a:xfrm>
            <a:custGeom>
              <a:avLst/>
              <a:gdLst/>
              <a:ahLst/>
              <a:cxnLst/>
              <a:rect l="l" t="t" r="r" b="b"/>
              <a:pathLst>
                <a:path w="701040" h="680085">
                  <a:moveTo>
                    <a:pt x="562774" y="0"/>
                  </a:moveTo>
                  <a:lnTo>
                    <a:pt x="0" y="0"/>
                  </a:lnTo>
                  <a:lnTo>
                    <a:pt x="0" y="679703"/>
                  </a:lnTo>
                  <a:lnTo>
                    <a:pt x="559003" y="679703"/>
                  </a:lnTo>
                  <a:lnTo>
                    <a:pt x="701040" y="335279"/>
                  </a:lnTo>
                  <a:lnTo>
                    <a:pt x="562774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01040" cy="680085"/>
            </a:xfrm>
            <a:custGeom>
              <a:avLst/>
              <a:gdLst/>
              <a:ahLst/>
              <a:cxnLst/>
              <a:rect l="l" t="t" r="r" b="b"/>
              <a:pathLst>
                <a:path w="701040" h="680085">
                  <a:moveTo>
                    <a:pt x="562774" y="0"/>
                  </a:moveTo>
                  <a:lnTo>
                    <a:pt x="701040" y="335279"/>
                  </a:lnTo>
                  <a:lnTo>
                    <a:pt x="559003" y="679703"/>
                  </a:lnTo>
                  <a:lnTo>
                    <a:pt x="0" y="679703"/>
                  </a:lnTo>
                </a:path>
              </a:pathLst>
            </a:custGeom>
            <a:ln w="12700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217545" y="768477"/>
            <a:ext cx="5843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Franklin Gothic Medium"/>
                <a:cs typeface="Franklin Gothic Medium"/>
              </a:rPr>
              <a:t>Admin-Expert-Details-Module-Section</a:t>
            </a:r>
            <a:r>
              <a:rPr sz="2400" spc="-10" dirty="0">
                <a:latin typeface="Franklin Gothic Medium"/>
                <a:cs typeface="Franklin Gothic Medium"/>
              </a:rPr>
              <a:t> </a:t>
            </a:r>
            <a:r>
              <a:rPr sz="2400" spc="-50" dirty="0">
                <a:latin typeface="Franklin Gothic Medium"/>
                <a:cs typeface="Franklin Gothic Medium"/>
              </a:rPr>
              <a:t>(Admin)</a:t>
            </a:r>
            <a:endParaRPr sz="2400">
              <a:latin typeface="Franklin Gothic Medium"/>
              <a:cs typeface="Franklin Gothic Mediu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63311" y="2593848"/>
            <a:ext cx="457200" cy="83820"/>
          </a:xfrm>
          <a:custGeom>
            <a:avLst/>
            <a:gdLst/>
            <a:ahLst/>
            <a:cxnLst/>
            <a:rect l="l" t="t" r="r" b="b"/>
            <a:pathLst>
              <a:path w="457200" h="83819">
                <a:moveTo>
                  <a:pt x="38862" y="0"/>
                </a:moveTo>
                <a:lnTo>
                  <a:pt x="23949" y="2708"/>
                </a:lnTo>
                <a:lnTo>
                  <a:pt x="11668" y="10620"/>
                </a:lnTo>
                <a:lnTo>
                  <a:pt x="3268" y="22556"/>
                </a:lnTo>
                <a:lnTo>
                  <a:pt x="0" y="37337"/>
                </a:lnTo>
                <a:lnTo>
                  <a:pt x="2708" y="52250"/>
                </a:lnTo>
                <a:lnTo>
                  <a:pt x="10620" y="64531"/>
                </a:lnTo>
                <a:lnTo>
                  <a:pt x="22556" y="72931"/>
                </a:lnTo>
                <a:lnTo>
                  <a:pt x="37337" y="76200"/>
                </a:lnTo>
                <a:lnTo>
                  <a:pt x="52250" y="73491"/>
                </a:lnTo>
                <a:lnTo>
                  <a:pt x="64531" y="65579"/>
                </a:lnTo>
                <a:lnTo>
                  <a:pt x="72931" y="53643"/>
                </a:lnTo>
                <a:lnTo>
                  <a:pt x="74801" y="45186"/>
                </a:lnTo>
                <a:lnTo>
                  <a:pt x="63373" y="44957"/>
                </a:lnTo>
                <a:lnTo>
                  <a:pt x="63378" y="44703"/>
                </a:lnTo>
                <a:lnTo>
                  <a:pt x="50673" y="44703"/>
                </a:lnTo>
                <a:lnTo>
                  <a:pt x="37973" y="44450"/>
                </a:lnTo>
                <a:lnTo>
                  <a:pt x="38226" y="31750"/>
                </a:lnTo>
                <a:lnTo>
                  <a:pt x="74908" y="31750"/>
                </a:lnTo>
                <a:lnTo>
                  <a:pt x="73491" y="23949"/>
                </a:lnTo>
                <a:lnTo>
                  <a:pt x="65579" y="11668"/>
                </a:lnTo>
                <a:lnTo>
                  <a:pt x="53643" y="3268"/>
                </a:lnTo>
                <a:lnTo>
                  <a:pt x="38862" y="0"/>
                </a:lnTo>
                <a:close/>
              </a:path>
              <a:path w="457200" h="83819">
                <a:moveTo>
                  <a:pt x="76200" y="38862"/>
                </a:moveTo>
                <a:lnTo>
                  <a:pt x="74801" y="45186"/>
                </a:lnTo>
                <a:lnTo>
                  <a:pt x="76073" y="45212"/>
                </a:lnTo>
                <a:lnTo>
                  <a:pt x="76200" y="38862"/>
                </a:lnTo>
                <a:close/>
              </a:path>
              <a:path w="457200" h="83819">
                <a:moveTo>
                  <a:pt x="63626" y="32257"/>
                </a:moveTo>
                <a:lnTo>
                  <a:pt x="63373" y="44957"/>
                </a:lnTo>
                <a:lnTo>
                  <a:pt x="74801" y="45186"/>
                </a:lnTo>
                <a:lnTo>
                  <a:pt x="76200" y="38862"/>
                </a:lnTo>
                <a:lnTo>
                  <a:pt x="75041" y="32486"/>
                </a:lnTo>
                <a:lnTo>
                  <a:pt x="63626" y="32257"/>
                </a:lnTo>
                <a:close/>
              </a:path>
              <a:path w="457200" h="83819">
                <a:moveTo>
                  <a:pt x="38226" y="31750"/>
                </a:moveTo>
                <a:lnTo>
                  <a:pt x="37973" y="44450"/>
                </a:lnTo>
                <a:lnTo>
                  <a:pt x="50673" y="44703"/>
                </a:lnTo>
                <a:lnTo>
                  <a:pt x="50926" y="32003"/>
                </a:lnTo>
                <a:lnTo>
                  <a:pt x="38226" y="31750"/>
                </a:lnTo>
                <a:close/>
              </a:path>
              <a:path w="457200" h="83819">
                <a:moveTo>
                  <a:pt x="74908" y="31750"/>
                </a:moveTo>
                <a:lnTo>
                  <a:pt x="38226" y="31750"/>
                </a:lnTo>
                <a:lnTo>
                  <a:pt x="50926" y="32003"/>
                </a:lnTo>
                <a:lnTo>
                  <a:pt x="50673" y="44703"/>
                </a:lnTo>
                <a:lnTo>
                  <a:pt x="63378" y="44703"/>
                </a:lnTo>
                <a:lnTo>
                  <a:pt x="63626" y="32257"/>
                </a:lnTo>
                <a:lnTo>
                  <a:pt x="75000" y="32257"/>
                </a:lnTo>
                <a:lnTo>
                  <a:pt x="74908" y="31750"/>
                </a:lnTo>
                <a:close/>
              </a:path>
              <a:path w="457200" h="83819">
                <a:moveTo>
                  <a:pt x="75041" y="32486"/>
                </a:moveTo>
                <a:lnTo>
                  <a:pt x="76200" y="38862"/>
                </a:lnTo>
                <a:lnTo>
                  <a:pt x="76326" y="32512"/>
                </a:lnTo>
                <a:lnTo>
                  <a:pt x="75041" y="32486"/>
                </a:lnTo>
                <a:close/>
              </a:path>
              <a:path w="457200" h="83819">
                <a:moveTo>
                  <a:pt x="75000" y="32257"/>
                </a:moveTo>
                <a:lnTo>
                  <a:pt x="63626" y="32257"/>
                </a:lnTo>
                <a:lnTo>
                  <a:pt x="75041" y="32486"/>
                </a:lnTo>
                <a:lnTo>
                  <a:pt x="75000" y="32257"/>
                </a:lnTo>
                <a:close/>
              </a:path>
              <a:path w="457200" h="83819">
                <a:moveTo>
                  <a:pt x="89026" y="32765"/>
                </a:moveTo>
                <a:lnTo>
                  <a:pt x="88773" y="45465"/>
                </a:lnTo>
                <a:lnTo>
                  <a:pt x="101473" y="45719"/>
                </a:lnTo>
                <a:lnTo>
                  <a:pt x="101726" y="33019"/>
                </a:lnTo>
                <a:lnTo>
                  <a:pt x="89026" y="32765"/>
                </a:lnTo>
                <a:close/>
              </a:path>
              <a:path w="457200" h="83819">
                <a:moveTo>
                  <a:pt x="114426" y="33274"/>
                </a:moveTo>
                <a:lnTo>
                  <a:pt x="114173" y="45974"/>
                </a:lnTo>
                <a:lnTo>
                  <a:pt x="126873" y="46227"/>
                </a:lnTo>
                <a:lnTo>
                  <a:pt x="127126" y="33527"/>
                </a:lnTo>
                <a:lnTo>
                  <a:pt x="114426" y="33274"/>
                </a:lnTo>
                <a:close/>
              </a:path>
              <a:path w="457200" h="83819">
                <a:moveTo>
                  <a:pt x="139826" y="33781"/>
                </a:moveTo>
                <a:lnTo>
                  <a:pt x="139573" y="46481"/>
                </a:lnTo>
                <a:lnTo>
                  <a:pt x="152273" y="46736"/>
                </a:lnTo>
                <a:lnTo>
                  <a:pt x="152526" y="34036"/>
                </a:lnTo>
                <a:lnTo>
                  <a:pt x="139826" y="33781"/>
                </a:lnTo>
                <a:close/>
              </a:path>
              <a:path w="457200" h="83819">
                <a:moveTo>
                  <a:pt x="165226" y="34289"/>
                </a:moveTo>
                <a:lnTo>
                  <a:pt x="164973" y="46989"/>
                </a:lnTo>
                <a:lnTo>
                  <a:pt x="177673" y="47116"/>
                </a:lnTo>
                <a:lnTo>
                  <a:pt x="177926" y="34543"/>
                </a:lnTo>
                <a:lnTo>
                  <a:pt x="165226" y="34289"/>
                </a:lnTo>
                <a:close/>
              </a:path>
              <a:path w="457200" h="83819">
                <a:moveTo>
                  <a:pt x="190626" y="34671"/>
                </a:moveTo>
                <a:lnTo>
                  <a:pt x="190373" y="47371"/>
                </a:lnTo>
                <a:lnTo>
                  <a:pt x="203073" y="47625"/>
                </a:lnTo>
                <a:lnTo>
                  <a:pt x="203326" y="34925"/>
                </a:lnTo>
                <a:lnTo>
                  <a:pt x="190626" y="34671"/>
                </a:lnTo>
                <a:close/>
              </a:path>
              <a:path w="457200" h="83819">
                <a:moveTo>
                  <a:pt x="216026" y="35178"/>
                </a:moveTo>
                <a:lnTo>
                  <a:pt x="215773" y="47878"/>
                </a:lnTo>
                <a:lnTo>
                  <a:pt x="228473" y="48132"/>
                </a:lnTo>
                <a:lnTo>
                  <a:pt x="228726" y="35432"/>
                </a:lnTo>
                <a:lnTo>
                  <a:pt x="216026" y="35178"/>
                </a:lnTo>
                <a:close/>
              </a:path>
              <a:path w="457200" h="83819">
                <a:moveTo>
                  <a:pt x="241426" y="35687"/>
                </a:moveTo>
                <a:lnTo>
                  <a:pt x="241173" y="48387"/>
                </a:lnTo>
                <a:lnTo>
                  <a:pt x="253873" y="48640"/>
                </a:lnTo>
                <a:lnTo>
                  <a:pt x="254126" y="35940"/>
                </a:lnTo>
                <a:lnTo>
                  <a:pt x="241426" y="35687"/>
                </a:lnTo>
                <a:close/>
              </a:path>
              <a:path w="457200" h="83819">
                <a:moveTo>
                  <a:pt x="266826" y="36194"/>
                </a:moveTo>
                <a:lnTo>
                  <a:pt x="266573" y="48894"/>
                </a:lnTo>
                <a:lnTo>
                  <a:pt x="279273" y="49149"/>
                </a:lnTo>
                <a:lnTo>
                  <a:pt x="279526" y="36449"/>
                </a:lnTo>
                <a:lnTo>
                  <a:pt x="266826" y="36194"/>
                </a:lnTo>
                <a:close/>
              </a:path>
              <a:path w="457200" h="83819">
                <a:moveTo>
                  <a:pt x="292226" y="36702"/>
                </a:moveTo>
                <a:lnTo>
                  <a:pt x="291973" y="49402"/>
                </a:lnTo>
                <a:lnTo>
                  <a:pt x="304673" y="49656"/>
                </a:lnTo>
                <a:lnTo>
                  <a:pt x="304926" y="36956"/>
                </a:lnTo>
                <a:lnTo>
                  <a:pt x="292226" y="36702"/>
                </a:lnTo>
                <a:close/>
              </a:path>
              <a:path w="457200" h="83819">
                <a:moveTo>
                  <a:pt x="317626" y="37211"/>
                </a:moveTo>
                <a:lnTo>
                  <a:pt x="317373" y="49911"/>
                </a:lnTo>
                <a:lnTo>
                  <a:pt x="330073" y="50164"/>
                </a:lnTo>
                <a:lnTo>
                  <a:pt x="330326" y="37464"/>
                </a:lnTo>
                <a:lnTo>
                  <a:pt x="317626" y="37211"/>
                </a:lnTo>
                <a:close/>
              </a:path>
              <a:path w="457200" h="83819">
                <a:moveTo>
                  <a:pt x="343026" y="37718"/>
                </a:moveTo>
                <a:lnTo>
                  <a:pt x="342773" y="50418"/>
                </a:lnTo>
                <a:lnTo>
                  <a:pt x="355473" y="50673"/>
                </a:lnTo>
                <a:lnTo>
                  <a:pt x="355600" y="37973"/>
                </a:lnTo>
                <a:lnTo>
                  <a:pt x="343026" y="37718"/>
                </a:lnTo>
                <a:close/>
              </a:path>
              <a:path w="457200" h="83819">
                <a:moveTo>
                  <a:pt x="419735" y="7492"/>
                </a:moveTo>
                <a:lnTo>
                  <a:pt x="404822" y="10148"/>
                </a:lnTo>
                <a:lnTo>
                  <a:pt x="392541" y="18065"/>
                </a:lnTo>
                <a:lnTo>
                  <a:pt x="384141" y="30031"/>
                </a:lnTo>
                <a:lnTo>
                  <a:pt x="380873" y="44830"/>
                </a:lnTo>
                <a:lnTo>
                  <a:pt x="383599" y="59672"/>
                </a:lnTo>
                <a:lnTo>
                  <a:pt x="391540" y="71929"/>
                </a:lnTo>
                <a:lnTo>
                  <a:pt x="403482" y="80353"/>
                </a:lnTo>
                <a:lnTo>
                  <a:pt x="418211" y="83692"/>
                </a:lnTo>
                <a:lnTo>
                  <a:pt x="433123" y="80966"/>
                </a:lnTo>
                <a:lnTo>
                  <a:pt x="445404" y="73025"/>
                </a:lnTo>
                <a:lnTo>
                  <a:pt x="453804" y="61083"/>
                </a:lnTo>
                <a:lnTo>
                  <a:pt x="455889" y="51688"/>
                </a:lnTo>
                <a:lnTo>
                  <a:pt x="406146" y="51688"/>
                </a:lnTo>
                <a:lnTo>
                  <a:pt x="393446" y="51435"/>
                </a:lnTo>
                <a:lnTo>
                  <a:pt x="393700" y="38735"/>
                </a:lnTo>
                <a:lnTo>
                  <a:pt x="455688" y="38735"/>
                </a:lnTo>
                <a:lnTo>
                  <a:pt x="454364" y="31442"/>
                </a:lnTo>
                <a:lnTo>
                  <a:pt x="446452" y="19161"/>
                </a:lnTo>
                <a:lnTo>
                  <a:pt x="434516" y="10761"/>
                </a:lnTo>
                <a:lnTo>
                  <a:pt x="419735" y="7492"/>
                </a:lnTo>
                <a:close/>
              </a:path>
              <a:path w="457200" h="83819">
                <a:moveTo>
                  <a:pt x="393700" y="38735"/>
                </a:moveTo>
                <a:lnTo>
                  <a:pt x="393446" y="51435"/>
                </a:lnTo>
                <a:lnTo>
                  <a:pt x="406146" y="51688"/>
                </a:lnTo>
                <a:lnTo>
                  <a:pt x="406400" y="38988"/>
                </a:lnTo>
                <a:lnTo>
                  <a:pt x="393700" y="38735"/>
                </a:lnTo>
                <a:close/>
              </a:path>
              <a:path w="457200" h="83819">
                <a:moveTo>
                  <a:pt x="455688" y="38735"/>
                </a:moveTo>
                <a:lnTo>
                  <a:pt x="393700" y="38735"/>
                </a:lnTo>
                <a:lnTo>
                  <a:pt x="406400" y="38988"/>
                </a:lnTo>
                <a:lnTo>
                  <a:pt x="406146" y="51688"/>
                </a:lnTo>
                <a:lnTo>
                  <a:pt x="455889" y="51688"/>
                </a:lnTo>
                <a:lnTo>
                  <a:pt x="457073" y="46354"/>
                </a:lnTo>
                <a:lnTo>
                  <a:pt x="455688" y="38735"/>
                </a:lnTo>
                <a:close/>
              </a:path>
              <a:path w="457200" h="83819">
                <a:moveTo>
                  <a:pt x="368300" y="38226"/>
                </a:moveTo>
                <a:lnTo>
                  <a:pt x="368173" y="50926"/>
                </a:lnTo>
                <a:lnTo>
                  <a:pt x="380746" y="51180"/>
                </a:lnTo>
                <a:lnTo>
                  <a:pt x="381000" y="38480"/>
                </a:lnTo>
                <a:lnTo>
                  <a:pt x="368300" y="38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09284" y="2480310"/>
            <a:ext cx="1066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New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Review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63311" y="3069335"/>
            <a:ext cx="450215" cy="81280"/>
          </a:xfrm>
          <a:custGeom>
            <a:avLst/>
            <a:gdLst/>
            <a:ahLst/>
            <a:cxnLst/>
            <a:rect l="l" t="t" r="r" b="b"/>
            <a:pathLst>
              <a:path w="450214" h="81280">
                <a:moveTo>
                  <a:pt x="37591" y="5079"/>
                </a:moveTo>
                <a:lnTo>
                  <a:pt x="22788" y="8254"/>
                </a:lnTo>
                <a:lnTo>
                  <a:pt x="10795" y="16573"/>
                </a:lnTo>
                <a:lnTo>
                  <a:pt x="2801" y="28797"/>
                </a:lnTo>
                <a:lnTo>
                  <a:pt x="0" y="43687"/>
                </a:lnTo>
                <a:lnTo>
                  <a:pt x="3175" y="58437"/>
                </a:lnTo>
                <a:lnTo>
                  <a:pt x="11493" y="70437"/>
                </a:lnTo>
                <a:lnTo>
                  <a:pt x="23717" y="78460"/>
                </a:lnTo>
                <a:lnTo>
                  <a:pt x="38608" y="81279"/>
                </a:lnTo>
                <a:lnTo>
                  <a:pt x="53411" y="78033"/>
                </a:lnTo>
                <a:lnTo>
                  <a:pt x="65404" y="69691"/>
                </a:lnTo>
                <a:lnTo>
                  <a:pt x="73398" y="57491"/>
                </a:lnTo>
                <a:lnTo>
                  <a:pt x="74903" y="49529"/>
                </a:lnTo>
                <a:lnTo>
                  <a:pt x="38226" y="49529"/>
                </a:lnTo>
                <a:lnTo>
                  <a:pt x="37973" y="36829"/>
                </a:lnTo>
                <a:lnTo>
                  <a:pt x="50673" y="36575"/>
                </a:lnTo>
                <a:lnTo>
                  <a:pt x="63375" y="36575"/>
                </a:lnTo>
                <a:lnTo>
                  <a:pt x="74840" y="36334"/>
                </a:lnTo>
                <a:lnTo>
                  <a:pt x="73025" y="27868"/>
                </a:lnTo>
                <a:lnTo>
                  <a:pt x="64706" y="15875"/>
                </a:lnTo>
                <a:lnTo>
                  <a:pt x="52482" y="7881"/>
                </a:lnTo>
                <a:lnTo>
                  <a:pt x="37591" y="5079"/>
                </a:lnTo>
                <a:close/>
              </a:path>
              <a:path w="450214" h="81280">
                <a:moveTo>
                  <a:pt x="50673" y="36575"/>
                </a:moveTo>
                <a:lnTo>
                  <a:pt x="37973" y="36829"/>
                </a:lnTo>
                <a:lnTo>
                  <a:pt x="38226" y="49529"/>
                </a:lnTo>
                <a:lnTo>
                  <a:pt x="50926" y="49275"/>
                </a:lnTo>
                <a:lnTo>
                  <a:pt x="50673" y="36575"/>
                </a:lnTo>
                <a:close/>
              </a:path>
              <a:path w="450214" h="81280">
                <a:moveTo>
                  <a:pt x="63375" y="36575"/>
                </a:moveTo>
                <a:lnTo>
                  <a:pt x="50673" y="36575"/>
                </a:lnTo>
                <a:lnTo>
                  <a:pt x="50926" y="49275"/>
                </a:lnTo>
                <a:lnTo>
                  <a:pt x="38226" y="49529"/>
                </a:lnTo>
                <a:lnTo>
                  <a:pt x="74903" y="49529"/>
                </a:lnTo>
                <a:lnTo>
                  <a:pt x="74975" y="49149"/>
                </a:lnTo>
                <a:lnTo>
                  <a:pt x="63626" y="49149"/>
                </a:lnTo>
                <a:lnTo>
                  <a:pt x="63375" y="36575"/>
                </a:lnTo>
                <a:close/>
              </a:path>
              <a:path w="450214" h="81280">
                <a:moveTo>
                  <a:pt x="74840" y="36334"/>
                </a:moveTo>
                <a:lnTo>
                  <a:pt x="63373" y="36449"/>
                </a:lnTo>
                <a:lnTo>
                  <a:pt x="63626" y="49149"/>
                </a:lnTo>
                <a:lnTo>
                  <a:pt x="74996" y="49035"/>
                </a:lnTo>
                <a:lnTo>
                  <a:pt x="76200" y="42672"/>
                </a:lnTo>
                <a:lnTo>
                  <a:pt x="74840" y="36334"/>
                </a:lnTo>
                <a:close/>
              </a:path>
              <a:path w="450214" h="81280">
                <a:moveTo>
                  <a:pt x="74996" y="49035"/>
                </a:moveTo>
                <a:lnTo>
                  <a:pt x="63626" y="49149"/>
                </a:lnTo>
                <a:lnTo>
                  <a:pt x="74975" y="49149"/>
                </a:lnTo>
                <a:close/>
              </a:path>
              <a:path w="450214" h="81280">
                <a:moveTo>
                  <a:pt x="76200" y="42672"/>
                </a:moveTo>
                <a:lnTo>
                  <a:pt x="74996" y="49035"/>
                </a:lnTo>
                <a:lnTo>
                  <a:pt x="76326" y="49022"/>
                </a:lnTo>
                <a:lnTo>
                  <a:pt x="76200" y="42672"/>
                </a:lnTo>
                <a:close/>
              </a:path>
              <a:path w="450214" h="81280">
                <a:moveTo>
                  <a:pt x="76073" y="36322"/>
                </a:moveTo>
                <a:lnTo>
                  <a:pt x="74840" y="36334"/>
                </a:lnTo>
                <a:lnTo>
                  <a:pt x="76200" y="42672"/>
                </a:lnTo>
                <a:lnTo>
                  <a:pt x="76073" y="36322"/>
                </a:lnTo>
                <a:close/>
              </a:path>
              <a:path w="450214" h="81280">
                <a:moveTo>
                  <a:pt x="101473" y="35940"/>
                </a:moveTo>
                <a:lnTo>
                  <a:pt x="88773" y="36067"/>
                </a:lnTo>
                <a:lnTo>
                  <a:pt x="89026" y="48767"/>
                </a:lnTo>
                <a:lnTo>
                  <a:pt x="101726" y="48640"/>
                </a:lnTo>
                <a:lnTo>
                  <a:pt x="101473" y="35940"/>
                </a:lnTo>
                <a:close/>
              </a:path>
              <a:path w="450214" h="81280">
                <a:moveTo>
                  <a:pt x="126873" y="35560"/>
                </a:moveTo>
                <a:lnTo>
                  <a:pt x="114173" y="35813"/>
                </a:lnTo>
                <a:lnTo>
                  <a:pt x="114426" y="48513"/>
                </a:lnTo>
                <a:lnTo>
                  <a:pt x="127126" y="48260"/>
                </a:lnTo>
                <a:lnTo>
                  <a:pt x="126873" y="35560"/>
                </a:lnTo>
                <a:close/>
              </a:path>
              <a:path w="450214" h="81280">
                <a:moveTo>
                  <a:pt x="152273" y="35305"/>
                </a:moveTo>
                <a:lnTo>
                  <a:pt x="139573" y="35433"/>
                </a:lnTo>
                <a:lnTo>
                  <a:pt x="139826" y="48133"/>
                </a:lnTo>
                <a:lnTo>
                  <a:pt x="152526" y="48005"/>
                </a:lnTo>
                <a:lnTo>
                  <a:pt x="152273" y="35305"/>
                </a:lnTo>
                <a:close/>
              </a:path>
              <a:path w="450214" h="81280">
                <a:moveTo>
                  <a:pt x="177673" y="34925"/>
                </a:moveTo>
                <a:lnTo>
                  <a:pt x="164973" y="35051"/>
                </a:lnTo>
                <a:lnTo>
                  <a:pt x="165226" y="47751"/>
                </a:lnTo>
                <a:lnTo>
                  <a:pt x="177926" y="47625"/>
                </a:lnTo>
                <a:lnTo>
                  <a:pt x="177673" y="34925"/>
                </a:lnTo>
                <a:close/>
              </a:path>
              <a:path w="450214" h="81280">
                <a:moveTo>
                  <a:pt x="203073" y="34543"/>
                </a:moveTo>
                <a:lnTo>
                  <a:pt x="190373" y="34798"/>
                </a:lnTo>
                <a:lnTo>
                  <a:pt x="190626" y="47498"/>
                </a:lnTo>
                <a:lnTo>
                  <a:pt x="203326" y="47243"/>
                </a:lnTo>
                <a:lnTo>
                  <a:pt x="203073" y="34543"/>
                </a:lnTo>
                <a:close/>
              </a:path>
              <a:path w="450214" h="81280">
                <a:moveTo>
                  <a:pt x="228473" y="34162"/>
                </a:moveTo>
                <a:lnTo>
                  <a:pt x="215773" y="34416"/>
                </a:lnTo>
                <a:lnTo>
                  <a:pt x="216026" y="47116"/>
                </a:lnTo>
                <a:lnTo>
                  <a:pt x="228726" y="46862"/>
                </a:lnTo>
                <a:lnTo>
                  <a:pt x="228473" y="34162"/>
                </a:lnTo>
                <a:close/>
              </a:path>
              <a:path w="450214" h="81280">
                <a:moveTo>
                  <a:pt x="253873" y="33909"/>
                </a:moveTo>
                <a:lnTo>
                  <a:pt x="241173" y="34036"/>
                </a:lnTo>
                <a:lnTo>
                  <a:pt x="241426" y="46736"/>
                </a:lnTo>
                <a:lnTo>
                  <a:pt x="254126" y="46609"/>
                </a:lnTo>
                <a:lnTo>
                  <a:pt x="253873" y="33909"/>
                </a:lnTo>
                <a:close/>
              </a:path>
              <a:path w="450214" h="81280">
                <a:moveTo>
                  <a:pt x="279273" y="33527"/>
                </a:moveTo>
                <a:lnTo>
                  <a:pt x="266573" y="33654"/>
                </a:lnTo>
                <a:lnTo>
                  <a:pt x="266700" y="46354"/>
                </a:lnTo>
                <a:lnTo>
                  <a:pt x="279400" y="46227"/>
                </a:lnTo>
                <a:lnTo>
                  <a:pt x="279273" y="33527"/>
                </a:lnTo>
                <a:close/>
              </a:path>
              <a:path w="450214" h="81280">
                <a:moveTo>
                  <a:pt x="304673" y="33147"/>
                </a:moveTo>
                <a:lnTo>
                  <a:pt x="291973" y="33400"/>
                </a:lnTo>
                <a:lnTo>
                  <a:pt x="292100" y="46100"/>
                </a:lnTo>
                <a:lnTo>
                  <a:pt x="304800" y="45847"/>
                </a:lnTo>
                <a:lnTo>
                  <a:pt x="304673" y="33147"/>
                </a:lnTo>
                <a:close/>
              </a:path>
              <a:path w="450214" h="81280">
                <a:moveTo>
                  <a:pt x="330073" y="32892"/>
                </a:moveTo>
                <a:lnTo>
                  <a:pt x="317373" y="33019"/>
                </a:lnTo>
                <a:lnTo>
                  <a:pt x="317500" y="45719"/>
                </a:lnTo>
                <a:lnTo>
                  <a:pt x="330200" y="45592"/>
                </a:lnTo>
                <a:lnTo>
                  <a:pt x="330073" y="32892"/>
                </a:lnTo>
                <a:close/>
              </a:path>
              <a:path w="450214" h="81280">
                <a:moveTo>
                  <a:pt x="355473" y="32512"/>
                </a:moveTo>
                <a:lnTo>
                  <a:pt x="342773" y="32638"/>
                </a:lnTo>
                <a:lnTo>
                  <a:pt x="342900" y="45338"/>
                </a:lnTo>
                <a:lnTo>
                  <a:pt x="355600" y="45212"/>
                </a:lnTo>
                <a:lnTo>
                  <a:pt x="355473" y="32512"/>
                </a:lnTo>
                <a:close/>
              </a:path>
              <a:path w="450214" h="81280">
                <a:moveTo>
                  <a:pt x="393574" y="32130"/>
                </a:moveTo>
                <a:lnTo>
                  <a:pt x="380873" y="32130"/>
                </a:lnTo>
                <a:lnTo>
                  <a:pt x="381000" y="44830"/>
                </a:lnTo>
                <a:lnTo>
                  <a:pt x="374994" y="44951"/>
                </a:lnTo>
                <a:lnTo>
                  <a:pt x="376809" y="53411"/>
                </a:lnTo>
                <a:lnTo>
                  <a:pt x="385127" y="65404"/>
                </a:lnTo>
                <a:lnTo>
                  <a:pt x="397351" y="73398"/>
                </a:lnTo>
                <a:lnTo>
                  <a:pt x="412241" y="76200"/>
                </a:lnTo>
                <a:lnTo>
                  <a:pt x="426991" y="73025"/>
                </a:lnTo>
                <a:lnTo>
                  <a:pt x="438991" y="64706"/>
                </a:lnTo>
                <a:lnTo>
                  <a:pt x="447014" y="52482"/>
                </a:lnTo>
                <a:lnTo>
                  <a:pt x="448487" y="44703"/>
                </a:lnTo>
                <a:lnTo>
                  <a:pt x="393700" y="44703"/>
                </a:lnTo>
                <a:lnTo>
                  <a:pt x="393574" y="32130"/>
                </a:lnTo>
                <a:close/>
              </a:path>
              <a:path w="450214" h="81280">
                <a:moveTo>
                  <a:pt x="374807" y="32252"/>
                </a:moveTo>
                <a:lnTo>
                  <a:pt x="368173" y="32385"/>
                </a:lnTo>
                <a:lnTo>
                  <a:pt x="368300" y="45085"/>
                </a:lnTo>
                <a:lnTo>
                  <a:pt x="374994" y="44951"/>
                </a:lnTo>
                <a:lnTo>
                  <a:pt x="373634" y="38608"/>
                </a:lnTo>
                <a:lnTo>
                  <a:pt x="374807" y="32252"/>
                </a:lnTo>
                <a:close/>
              </a:path>
              <a:path w="450214" h="81280">
                <a:moveTo>
                  <a:pt x="380873" y="32130"/>
                </a:moveTo>
                <a:lnTo>
                  <a:pt x="374807" y="32252"/>
                </a:lnTo>
                <a:lnTo>
                  <a:pt x="373634" y="38608"/>
                </a:lnTo>
                <a:lnTo>
                  <a:pt x="374994" y="44951"/>
                </a:lnTo>
                <a:lnTo>
                  <a:pt x="381000" y="44830"/>
                </a:lnTo>
                <a:lnTo>
                  <a:pt x="380873" y="32130"/>
                </a:lnTo>
                <a:close/>
              </a:path>
              <a:path w="450214" h="81280">
                <a:moveTo>
                  <a:pt x="406273" y="31876"/>
                </a:moveTo>
                <a:lnTo>
                  <a:pt x="393573" y="32003"/>
                </a:lnTo>
                <a:lnTo>
                  <a:pt x="393700" y="44703"/>
                </a:lnTo>
                <a:lnTo>
                  <a:pt x="406400" y="44576"/>
                </a:lnTo>
                <a:lnTo>
                  <a:pt x="406273" y="31876"/>
                </a:lnTo>
                <a:close/>
              </a:path>
              <a:path w="450214" h="81280">
                <a:moveTo>
                  <a:pt x="448580" y="31876"/>
                </a:moveTo>
                <a:lnTo>
                  <a:pt x="406273" y="31876"/>
                </a:lnTo>
                <a:lnTo>
                  <a:pt x="406400" y="44576"/>
                </a:lnTo>
                <a:lnTo>
                  <a:pt x="393700" y="44703"/>
                </a:lnTo>
                <a:lnTo>
                  <a:pt x="448487" y="44703"/>
                </a:lnTo>
                <a:lnTo>
                  <a:pt x="449834" y="37591"/>
                </a:lnTo>
                <a:lnTo>
                  <a:pt x="448580" y="31876"/>
                </a:lnTo>
                <a:close/>
              </a:path>
              <a:path w="450214" h="81280">
                <a:moveTo>
                  <a:pt x="411225" y="0"/>
                </a:moveTo>
                <a:lnTo>
                  <a:pt x="396404" y="3175"/>
                </a:lnTo>
                <a:lnTo>
                  <a:pt x="384381" y="11493"/>
                </a:lnTo>
                <a:lnTo>
                  <a:pt x="376382" y="23717"/>
                </a:lnTo>
                <a:lnTo>
                  <a:pt x="374807" y="32252"/>
                </a:lnTo>
                <a:lnTo>
                  <a:pt x="380873" y="32130"/>
                </a:lnTo>
                <a:lnTo>
                  <a:pt x="393574" y="32130"/>
                </a:lnTo>
                <a:lnTo>
                  <a:pt x="448580" y="31876"/>
                </a:lnTo>
                <a:lnTo>
                  <a:pt x="446587" y="22788"/>
                </a:lnTo>
                <a:lnTo>
                  <a:pt x="438245" y="10795"/>
                </a:lnTo>
                <a:lnTo>
                  <a:pt x="426045" y="2801"/>
                </a:lnTo>
                <a:lnTo>
                  <a:pt x="411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58992" y="2953004"/>
            <a:ext cx="15176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Calibri"/>
                <a:cs typeface="Calibri"/>
              </a:rPr>
              <a:t>Register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Question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57215" y="3732276"/>
            <a:ext cx="450215" cy="76200"/>
          </a:xfrm>
          <a:custGeom>
            <a:avLst/>
            <a:gdLst/>
            <a:ahLst/>
            <a:cxnLst/>
            <a:rect l="l" t="t" r="r" b="b"/>
            <a:pathLst>
              <a:path w="450214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450214" h="76200">
                <a:moveTo>
                  <a:pt x="50800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50800" y="44450"/>
                </a:lnTo>
                <a:lnTo>
                  <a:pt x="50800" y="31750"/>
                </a:lnTo>
                <a:close/>
              </a:path>
              <a:path w="450214" h="76200">
                <a:moveTo>
                  <a:pt x="63500" y="31750"/>
                </a:moveTo>
                <a:lnTo>
                  <a:pt x="50800" y="31750"/>
                </a:lnTo>
                <a:lnTo>
                  <a:pt x="50800" y="44450"/>
                </a:lnTo>
                <a:lnTo>
                  <a:pt x="63500" y="44450"/>
                </a:lnTo>
                <a:lnTo>
                  <a:pt x="63500" y="31750"/>
                </a:lnTo>
                <a:close/>
              </a:path>
              <a:path w="450214" h="76200">
                <a:moveTo>
                  <a:pt x="74921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450214" h="76200">
                <a:moveTo>
                  <a:pt x="76200" y="38100"/>
                </a:moveTo>
                <a:lnTo>
                  <a:pt x="74921" y="44450"/>
                </a:lnTo>
                <a:lnTo>
                  <a:pt x="76200" y="44450"/>
                </a:lnTo>
                <a:lnTo>
                  <a:pt x="76200" y="38100"/>
                </a:lnTo>
                <a:close/>
              </a:path>
              <a:path w="450214" h="76200">
                <a:moveTo>
                  <a:pt x="76200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6200" y="31750"/>
                </a:lnTo>
                <a:close/>
              </a:path>
              <a:path w="450214" h="76200">
                <a:moveTo>
                  <a:pt x="101600" y="31750"/>
                </a:moveTo>
                <a:lnTo>
                  <a:pt x="88900" y="31750"/>
                </a:lnTo>
                <a:lnTo>
                  <a:pt x="88900" y="44450"/>
                </a:lnTo>
                <a:lnTo>
                  <a:pt x="101600" y="44450"/>
                </a:lnTo>
                <a:lnTo>
                  <a:pt x="101600" y="31750"/>
                </a:lnTo>
                <a:close/>
              </a:path>
              <a:path w="450214" h="76200">
                <a:moveTo>
                  <a:pt x="127000" y="31750"/>
                </a:moveTo>
                <a:lnTo>
                  <a:pt x="114300" y="31750"/>
                </a:lnTo>
                <a:lnTo>
                  <a:pt x="114300" y="44450"/>
                </a:lnTo>
                <a:lnTo>
                  <a:pt x="127000" y="44450"/>
                </a:lnTo>
                <a:lnTo>
                  <a:pt x="127000" y="31750"/>
                </a:lnTo>
                <a:close/>
              </a:path>
              <a:path w="450214" h="76200">
                <a:moveTo>
                  <a:pt x="152400" y="31750"/>
                </a:moveTo>
                <a:lnTo>
                  <a:pt x="139700" y="31750"/>
                </a:lnTo>
                <a:lnTo>
                  <a:pt x="139700" y="44450"/>
                </a:lnTo>
                <a:lnTo>
                  <a:pt x="152400" y="44450"/>
                </a:lnTo>
                <a:lnTo>
                  <a:pt x="152400" y="31750"/>
                </a:lnTo>
                <a:close/>
              </a:path>
              <a:path w="450214" h="76200">
                <a:moveTo>
                  <a:pt x="177800" y="31750"/>
                </a:moveTo>
                <a:lnTo>
                  <a:pt x="165100" y="31750"/>
                </a:lnTo>
                <a:lnTo>
                  <a:pt x="165100" y="44450"/>
                </a:lnTo>
                <a:lnTo>
                  <a:pt x="177800" y="44450"/>
                </a:lnTo>
                <a:lnTo>
                  <a:pt x="177800" y="31750"/>
                </a:lnTo>
                <a:close/>
              </a:path>
              <a:path w="450214" h="76200">
                <a:moveTo>
                  <a:pt x="203200" y="31750"/>
                </a:moveTo>
                <a:lnTo>
                  <a:pt x="190500" y="31750"/>
                </a:lnTo>
                <a:lnTo>
                  <a:pt x="190500" y="44450"/>
                </a:lnTo>
                <a:lnTo>
                  <a:pt x="203200" y="44450"/>
                </a:lnTo>
                <a:lnTo>
                  <a:pt x="203200" y="31750"/>
                </a:lnTo>
                <a:close/>
              </a:path>
              <a:path w="450214" h="76200">
                <a:moveTo>
                  <a:pt x="228600" y="31750"/>
                </a:moveTo>
                <a:lnTo>
                  <a:pt x="215900" y="31750"/>
                </a:lnTo>
                <a:lnTo>
                  <a:pt x="21590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450214" h="76200">
                <a:moveTo>
                  <a:pt x="254000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54000" y="44450"/>
                </a:lnTo>
                <a:lnTo>
                  <a:pt x="254000" y="31750"/>
                </a:lnTo>
                <a:close/>
              </a:path>
              <a:path w="450214" h="76200">
                <a:moveTo>
                  <a:pt x="279400" y="31750"/>
                </a:moveTo>
                <a:lnTo>
                  <a:pt x="266700" y="31750"/>
                </a:lnTo>
                <a:lnTo>
                  <a:pt x="266700" y="44450"/>
                </a:lnTo>
                <a:lnTo>
                  <a:pt x="279400" y="44450"/>
                </a:lnTo>
                <a:lnTo>
                  <a:pt x="279400" y="31750"/>
                </a:lnTo>
                <a:close/>
              </a:path>
              <a:path w="450214" h="76200">
                <a:moveTo>
                  <a:pt x="304800" y="31750"/>
                </a:moveTo>
                <a:lnTo>
                  <a:pt x="292100" y="31750"/>
                </a:lnTo>
                <a:lnTo>
                  <a:pt x="29210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  <a:path w="450214" h="76200">
                <a:moveTo>
                  <a:pt x="330200" y="31750"/>
                </a:moveTo>
                <a:lnTo>
                  <a:pt x="317500" y="31750"/>
                </a:lnTo>
                <a:lnTo>
                  <a:pt x="317500" y="44450"/>
                </a:lnTo>
                <a:lnTo>
                  <a:pt x="330200" y="44450"/>
                </a:lnTo>
                <a:lnTo>
                  <a:pt x="330200" y="31750"/>
                </a:lnTo>
                <a:close/>
              </a:path>
              <a:path w="450214" h="76200">
                <a:moveTo>
                  <a:pt x="355600" y="31750"/>
                </a:moveTo>
                <a:lnTo>
                  <a:pt x="342900" y="31750"/>
                </a:lnTo>
                <a:lnTo>
                  <a:pt x="342900" y="44450"/>
                </a:lnTo>
                <a:lnTo>
                  <a:pt x="355600" y="44450"/>
                </a:lnTo>
                <a:lnTo>
                  <a:pt x="355600" y="31750"/>
                </a:lnTo>
                <a:close/>
              </a:path>
              <a:path w="450214" h="76200">
                <a:moveTo>
                  <a:pt x="411734" y="0"/>
                </a:moveTo>
                <a:lnTo>
                  <a:pt x="396886" y="2988"/>
                </a:lnTo>
                <a:lnTo>
                  <a:pt x="384778" y="11144"/>
                </a:lnTo>
                <a:lnTo>
                  <a:pt x="376622" y="23252"/>
                </a:lnTo>
                <a:lnTo>
                  <a:pt x="373634" y="38100"/>
                </a:lnTo>
                <a:lnTo>
                  <a:pt x="376622" y="52947"/>
                </a:lnTo>
                <a:lnTo>
                  <a:pt x="384778" y="65055"/>
                </a:lnTo>
                <a:lnTo>
                  <a:pt x="396886" y="73211"/>
                </a:lnTo>
                <a:lnTo>
                  <a:pt x="411734" y="76200"/>
                </a:lnTo>
                <a:lnTo>
                  <a:pt x="426527" y="73211"/>
                </a:lnTo>
                <a:lnTo>
                  <a:pt x="438642" y="65055"/>
                </a:lnTo>
                <a:lnTo>
                  <a:pt x="446827" y="52947"/>
                </a:lnTo>
                <a:lnTo>
                  <a:pt x="448548" y="44450"/>
                </a:lnTo>
                <a:lnTo>
                  <a:pt x="381000" y="44450"/>
                </a:lnTo>
                <a:lnTo>
                  <a:pt x="381000" y="31750"/>
                </a:lnTo>
                <a:lnTo>
                  <a:pt x="448548" y="31750"/>
                </a:lnTo>
                <a:lnTo>
                  <a:pt x="446827" y="23252"/>
                </a:lnTo>
                <a:lnTo>
                  <a:pt x="438642" y="11144"/>
                </a:lnTo>
                <a:lnTo>
                  <a:pt x="426527" y="2988"/>
                </a:lnTo>
                <a:lnTo>
                  <a:pt x="411734" y="0"/>
                </a:lnTo>
                <a:close/>
              </a:path>
              <a:path w="450214" h="76200">
                <a:moveTo>
                  <a:pt x="374912" y="31750"/>
                </a:moveTo>
                <a:lnTo>
                  <a:pt x="368300" y="31750"/>
                </a:lnTo>
                <a:lnTo>
                  <a:pt x="368300" y="44450"/>
                </a:lnTo>
                <a:lnTo>
                  <a:pt x="374912" y="44450"/>
                </a:lnTo>
                <a:lnTo>
                  <a:pt x="373634" y="38100"/>
                </a:lnTo>
                <a:lnTo>
                  <a:pt x="374912" y="31750"/>
                </a:lnTo>
                <a:close/>
              </a:path>
              <a:path w="450214" h="76200">
                <a:moveTo>
                  <a:pt x="393700" y="31750"/>
                </a:moveTo>
                <a:lnTo>
                  <a:pt x="381000" y="31750"/>
                </a:lnTo>
                <a:lnTo>
                  <a:pt x="381000" y="44450"/>
                </a:lnTo>
                <a:lnTo>
                  <a:pt x="393700" y="44450"/>
                </a:lnTo>
                <a:lnTo>
                  <a:pt x="393700" y="31750"/>
                </a:lnTo>
                <a:close/>
              </a:path>
              <a:path w="450214" h="76200">
                <a:moveTo>
                  <a:pt x="406400" y="31750"/>
                </a:moveTo>
                <a:lnTo>
                  <a:pt x="393700" y="31750"/>
                </a:lnTo>
                <a:lnTo>
                  <a:pt x="393700" y="44450"/>
                </a:lnTo>
                <a:lnTo>
                  <a:pt x="406400" y="44450"/>
                </a:lnTo>
                <a:lnTo>
                  <a:pt x="406400" y="31750"/>
                </a:lnTo>
                <a:close/>
              </a:path>
              <a:path w="450214" h="76200">
                <a:moveTo>
                  <a:pt x="448548" y="31750"/>
                </a:moveTo>
                <a:lnTo>
                  <a:pt x="406400" y="31750"/>
                </a:lnTo>
                <a:lnTo>
                  <a:pt x="406400" y="44450"/>
                </a:lnTo>
                <a:lnTo>
                  <a:pt x="448548" y="44450"/>
                </a:lnTo>
                <a:lnTo>
                  <a:pt x="449834" y="38100"/>
                </a:lnTo>
                <a:lnTo>
                  <a:pt x="44854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647690" y="3624453"/>
            <a:ext cx="10820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Q&amp;A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History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04744" y="4468367"/>
            <a:ext cx="2665095" cy="131445"/>
          </a:xfrm>
          <a:custGeom>
            <a:avLst/>
            <a:gdLst/>
            <a:ahLst/>
            <a:cxnLst/>
            <a:rect l="l" t="t" r="r" b="b"/>
            <a:pathLst>
              <a:path w="2665095" h="131445">
                <a:moveTo>
                  <a:pt x="2627884" y="55117"/>
                </a:moveTo>
                <a:lnTo>
                  <a:pt x="2612971" y="57771"/>
                </a:lnTo>
                <a:lnTo>
                  <a:pt x="2600690" y="65674"/>
                </a:lnTo>
                <a:lnTo>
                  <a:pt x="2592290" y="77602"/>
                </a:lnTo>
                <a:lnTo>
                  <a:pt x="2590425" y="86004"/>
                </a:lnTo>
                <a:lnTo>
                  <a:pt x="2601848" y="86232"/>
                </a:lnTo>
                <a:lnTo>
                  <a:pt x="2601595" y="98932"/>
                </a:lnTo>
                <a:lnTo>
                  <a:pt x="2590196" y="98932"/>
                </a:lnTo>
                <a:lnTo>
                  <a:pt x="2591675" y="107243"/>
                </a:lnTo>
                <a:lnTo>
                  <a:pt x="2599578" y="119538"/>
                </a:lnTo>
                <a:lnTo>
                  <a:pt x="2611506" y="127976"/>
                </a:lnTo>
                <a:lnTo>
                  <a:pt x="2626233" y="131317"/>
                </a:lnTo>
                <a:lnTo>
                  <a:pt x="2641145" y="128609"/>
                </a:lnTo>
                <a:lnTo>
                  <a:pt x="2653426" y="120697"/>
                </a:lnTo>
                <a:lnTo>
                  <a:pt x="2661826" y="108761"/>
                </a:lnTo>
                <a:lnTo>
                  <a:pt x="2663859" y="99567"/>
                </a:lnTo>
                <a:lnTo>
                  <a:pt x="2626868" y="99567"/>
                </a:lnTo>
                <a:lnTo>
                  <a:pt x="2614295" y="99313"/>
                </a:lnTo>
                <a:lnTo>
                  <a:pt x="2614302" y="98932"/>
                </a:lnTo>
                <a:lnTo>
                  <a:pt x="2601595" y="98932"/>
                </a:lnTo>
                <a:lnTo>
                  <a:pt x="2590156" y="98704"/>
                </a:lnTo>
                <a:lnTo>
                  <a:pt x="2614307" y="98704"/>
                </a:lnTo>
                <a:lnTo>
                  <a:pt x="2614548" y="86613"/>
                </a:lnTo>
                <a:lnTo>
                  <a:pt x="2663793" y="86613"/>
                </a:lnTo>
                <a:lnTo>
                  <a:pt x="2662459" y="79067"/>
                </a:lnTo>
                <a:lnTo>
                  <a:pt x="2654585" y="66786"/>
                </a:lnTo>
                <a:lnTo>
                  <a:pt x="2642663" y="58386"/>
                </a:lnTo>
                <a:lnTo>
                  <a:pt x="2627884" y="55117"/>
                </a:lnTo>
                <a:close/>
              </a:path>
              <a:path w="2665095" h="131445">
                <a:moveTo>
                  <a:pt x="2614548" y="86613"/>
                </a:moveTo>
                <a:lnTo>
                  <a:pt x="2614295" y="99313"/>
                </a:lnTo>
                <a:lnTo>
                  <a:pt x="2626868" y="99567"/>
                </a:lnTo>
                <a:lnTo>
                  <a:pt x="2627248" y="86867"/>
                </a:lnTo>
                <a:lnTo>
                  <a:pt x="2614548" y="86613"/>
                </a:lnTo>
                <a:close/>
              </a:path>
              <a:path w="2665095" h="131445">
                <a:moveTo>
                  <a:pt x="2663793" y="86613"/>
                </a:moveTo>
                <a:lnTo>
                  <a:pt x="2614548" y="86613"/>
                </a:lnTo>
                <a:lnTo>
                  <a:pt x="2627248" y="86867"/>
                </a:lnTo>
                <a:lnTo>
                  <a:pt x="2626868" y="99567"/>
                </a:lnTo>
                <a:lnTo>
                  <a:pt x="2663859" y="99567"/>
                </a:lnTo>
                <a:lnTo>
                  <a:pt x="2665095" y="93979"/>
                </a:lnTo>
                <a:lnTo>
                  <a:pt x="2663793" y="86613"/>
                </a:lnTo>
                <a:close/>
              </a:path>
              <a:path w="2665095" h="131445">
                <a:moveTo>
                  <a:pt x="2590425" y="86004"/>
                </a:moveTo>
                <a:lnTo>
                  <a:pt x="2589022" y="92328"/>
                </a:lnTo>
                <a:lnTo>
                  <a:pt x="2590156" y="98704"/>
                </a:lnTo>
                <a:lnTo>
                  <a:pt x="2601595" y="98932"/>
                </a:lnTo>
                <a:lnTo>
                  <a:pt x="2601848" y="86232"/>
                </a:lnTo>
                <a:lnTo>
                  <a:pt x="2590425" y="86004"/>
                </a:lnTo>
                <a:close/>
              </a:path>
              <a:path w="2665095" h="131445">
                <a:moveTo>
                  <a:pt x="2589022" y="92328"/>
                </a:moveTo>
                <a:lnTo>
                  <a:pt x="2588895" y="98678"/>
                </a:lnTo>
                <a:lnTo>
                  <a:pt x="2590156" y="98704"/>
                </a:lnTo>
                <a:lnTo>
                  <a:pt x="2589022" y="92328"/>
                </a:lnTo>
                <a:close/>
              </a:path>
              <a:path w="2665095" h="131445">
                <a:moveTo>
                  <a:pt x="2589148" y="85978"/>
                </a:moveTo>
                <a:lnTo>
                  <a:pt x="2589022" y="92328"/>
                </a:lnTo>
                <a:lnTo>
                  <a:pt x="2590425" y="86004"/>
                </a:lnTo>
                <a:lnTo>
                  <a:pt x="2589148" y="85978"/>
                </a:lnTo>
                <a:close/>
              </a:path>
              <a:path w="2665095" h="131445">
                <a:moveTo>
                  <a:pt x="2563748" y="85470"/>
                </a:moveTo>
                <a:lnTo>
                  <a:pt x="2563495" y="98170"/>
                </a:lnTo>
                <a:lnTo>
                  <a:pt x="2576195" y="98424"/>
                </a:lnTo>
                <a:lnTo>
                  <a:pt x="2576448" y="85724"/>
                </a:lnTo>
                <a:lnTo>
                  <a:pt x="2563748" y="85470"/>
                </a:lnTo>
                <a:close/>
              </a:path>
              <a:path w="2665095" h="131445">
                <a:moveTo>
                  <a:pt x="2538348" y="84962"/>
                </a:moveTo>
                <a:lnTo>
                  <a:pt x="2538095" y="97662"/>
                </a:lnTo>
                <a:lnTo>
                  <a:pt x="2550795" y="97916"/>
                </a:lnTo>
                <a:lnTo>
                  <a:pt x="2551048" y="85216"/>
                </a:lnTo>
                <a:lnTo>
                  <a:pt x="2538348" y="84962"/>
                </a:lnTo>
                <a:close/>
              </a:path>
              <a:path w="2665095" h="131445">
                <a:moveTo>
                  <a:pt x="2512948" y="84454"/>
                </a:moveTo>
                <a:lnTo>
                  <a:pt x="2512695" y="97154"/>
                </a:lnTo>
                <a:lnTo>
                  <a:pt x="2525395" y="97408"/>
                </a:lnTo>
                <a:lnTo>
                  <a:pt x="2525648" y="84708"/>
                </a:lnTo>
                <a:lnTo>
                  <a:pt x="2512948" y="84454"/>
                </a:lnTo>
                <a:close/>
              </a:path>
              <a:path w="2665095" h="131445">
                <a:moveTo>
                  <a:pt x="2487548" y="83819"/>
                </a:moveTo>
                <a:lnTo>
                  <a:pt x="2487295" y="96519"/>
                </a:lnTo>
                <a:lnTo>
                  <a:pt x="2499995" y="96773"/>
                </a:lnTo>
                <a:lnTo>
                  <a:pt x="2500248" y="84073"/>
                </a:lnTo>
                <a:lnTo>
                  <a:pt x="2487548" y="83819"/>
                </a:lnTo>
                <a:close/>
              </a:path>
              <a:path w="2665095" h="131445">
                <a:moveTo>
                  <a:pt x="2462148" y="83311"/>
                </a:moveTo>
                <a:lnTo>
                  <a:pt x="2461895" y="96011"/>
                </a:lnTo>
                <a:lnTo>
                  <a:pt x="2474595" y="96265"/>
                </a:lnTo>
                <a:lnTo>
                  <a:pt x="2474848" y="83565"/>
                </a:lnTo>
                <a:lnTo>
                  <a:pt x="2462148" y="83311"/>
                </a:lnTo>
                <a:close/>
              </a:path>
              <a:path w="2665095" h="131445">
                <a:moveTo>
                  <a:pt x="2436748" y="82803"/>
                </a:moveTo>
                <a:lnTo>
                  <a:pt x="2436495" y="95503"/>
                </a:lnTo>
                <a:lnTo>
                  <a:pt x="2449195" y="95757"/>
                </a:lnTo>
                <a:lnTo>
                  <a:pt x="2449448" y="83057"/>
                </a:lnTo>
                <a:lnTo>
                  <a:pt x="2436748" y="82803"/>
                </a:lnTo>
                <a:close/>
              </a:path>
              <a:path w="2665095" h="131445">
                <a:moveTo>
                  <a:pt x="2411348" y="82295"/>
                </a:moveTo>
                <a:lnTo>
                  <a:pt x="2411095" y="94995"/>
                </a:lnTo>
                <a:lnTo>
                  <a:pt x="2423795" y="95249"/>
                </a:lnTo>
                <a:lnTo>
                  <a:pt x="2424048" y="82549"/>
                </a:lnTo>
                <a:lnTo>
                  <a:pt x="2411348" y="82295"/>
                </a:lnTo>
                <a:close/>
              </a:path>
              <a:path w="2665095" h="131445">
                <a:moveTo>
                  <a:pt x="2385948" y="81660"/>
                </a:moveTo>
                <a:lnTo>
                  <a:pt x="2385695" y="94360"/>
                </a:lnTo>
                <a:lnTo>
                  <a:pt x="2398395" y="94614"/>
                </a:lnTo>
                <a:lnTo>
                  <a:pt x="2398648" y="81914"/>
                </a:lnTo>
                <a:lnTo>
                  <a:pt x="2385948" y="81660"/>
                </a:lnTo>
                <a:close/>
              </a:path>
              <a:path w="2665095" h="131445">
                <a:moveTo>
                  <a:pt x="2360548" y="81152"/>
                </a:moveTo>
                <a:lnTo>
                  <a:pt x="2360295" y="93852"/>
                </a:lnTo>
                <a:lnTo>
                  <a:pt x="2372995" y="94106"/>
                </a:lnTo>
                <a:lnTo>
                  <a:pt x="2373248" y="81406"/>
                </a:lnTo>
                <a:lnTo>
                  <a:pt x="2360548" y="81152"/>
                </a:lnTo>
                <a:close/>
              </a:path>
              <a:path w="2665095" h="131445">
                <a:moveTo>
                  <a:pt x="2335148" y="80644"/>
                </a:moveTo>
                <a:lnTo>
                  <a:pt x="2334895" y="93344"/>
                </a:lnTo>
                <a:lnTo>
                  <a:pt x="2347595" y="93598"/>
                </a:lnTo>
                <a:lnTo>
                  <a:pt x="2347848" y="80898"/>
                </a:lnTo>
                <a:lnTo>
                  <a:pt x="2335148" y="80644"/>
                </a:lnTo>
                <a:close/>
              </a:path>
              <a:path w="2665095" h="131445">
                <a:moveTo>
                  <a:pt x="2309748" y="80136"/>
                </a:moveTo>
                <a:lnTo>
                  <a:pt x="2309495" y="92836"/>
                </a:lnTo>
                <a:lnTo>
                  <a:pt x="2322195" y="93090"/>
                </a:lnTo>
                <a:lnTo>
                  <a:pt x="2322448" y="80390"/>
                </a:lnTo>
                <a:lnTo>
                  <a:pt x="2309748" y="80136"/>
                </a:lnTo>
                <a:close/>
              </a:path>
              <a:path w="2665095" h="131445">
                <a:moveTo>
                  <a:pt x="2284348" y="79501"/>
                </a:moveTo>
                <a:lnTo>
                  <a:pt x="2284095" y="92201"/>
                </a:lnTo>
                <a:lnTo>
                  <a:pt x="2296795" y="92455"/>
                </a:lnTo>
                <a:lnTo>
                  <a:pt x="2297048" y="79755"/>
                </a:lnTo>
                <a:lnTo>
                  <a:pt x="2284348" y="79501"/>
                </a:lnTo>
                <a:close/>
              </a:path>
              <a:path w="2665095" h="131445">
                <a:moveTo>
                  <a:pt x="2258948" y="78993"/>
                </a:moveTo>
                <a:lnTo>
                  <a:pt x="2258695" y="91693"/>
                </a:lnTo>
                <a:lnTo>
                  <a:pt x="2271395" y="91947"/>
                </a:lnTo>
                <a:lnTo>
                  <a:pt x="2271648" y="79247"/>
                </a:lnTo>
                <a:lnTo>
                  <a:pt x="2258948" y="78993"/>
                </a:lnTo>
                <a:close/>
              </a:path>
              <a:path w="2665095" h="131445">
                <a:moveTo>
                  <a:pt x="2233548" y="78485"/>
                </a:moveTo>
                <a:lnTo>
                  <a:pt x="2233295" y="91185"/>
                </a:lnTo>
                <a:lnTo>
                  <a:pt x="2245995" y="91439"/>
                </a:lnTo>
                <a:lnTo>
                  <a:pt x="2246248" y="78739"/>
                </a:lnTo>
                <a:lnTo>
                  <a:pt x="2233548" y="78485"/>
                </a:lnTo>
                <a:close/>
              </a:path>
              <a:path w="2665095" h="131445">
                <a:moveTo>
                  <a:pt x="2208148" y="77977"/>
                </a:moveTo>
                <a:lnTo>
                  <a:pt x="2207895" y="90677"/>
                </a:lnTo>
                <a:lnTo>
                  <a:pt x="2220595" y="90931"/>
                </a:lnTo>
                <a:lnTo>
                  <a:pt x="2220848" y="78231"/>
                </a:lnTo>
                <a:lnTo>
                  <a:pt x="2208148" y="77977"/>
                </a:lnTo>
                <a:close/>
              </a:path>
              <a:path w="2665095" h="131445">
                <a:moveTo>
                  <a:pt x="2182748" y="77342"/>
                </a:moveTo>
                <a:lnTo>
                  <a:pt x="2182495" y="90042"/>
                </a:lnTo>
                <a:lnTo>
                  <a:pt x="2195195" y="90296"/>
                </a:lnTo>
                <a:lnTo>
                  <a:pt x="2195448" y="77596"/>
                </a:lnTo>
                <a:lnTo>
                  <a:pt x="2182748" y="77342"/>
                </a:lnTo>
                <a:close/>
              </a:path>
              <a:path w="2665095" h="131445">
                <a:moveTo>
                  <a:pt x="2157348" y="76834"/>
                </a:moveTo>
                <a:lnTo>
                  <a:pt x="2157095" y="89534"/>
                </a:lnTo>
                <a:lnTo>
                  <a:pt x="2169795" y="89788"/>
                </a:lnTo>
                <a:lnTo>
                  <a:pt x="2170048" y="77088"/>
                </a:lnTo>
                <a:lnTo>
                  <a:pt x="2157348" y="76834"/>
                </a:lnTo>
                <a:close/>
              </a:path>
              <a:path w="2665095" h="131445">
                <a:moveTo>
                  <a:pt x="2131948" y="76326"/>
                </a:moveTo>
                <a:lnTo>
                  <a:pt x="2131695" y="89026"/>
                </a:lnTo>
                <a:lnTo>
                  <a:pt x="2144395" y="89280"/>
                </a:lnTo>
                <a:lnTo>
                  <a:pt x="2144648" y="76580"/>
                </a:lnTo>
                <a:lnTo>
                  <a:pt x="2131948" y="76326"/>
                </a:lnTo>
                <a:close/>
              </a:path>
              <a:path w="2665095" h="131445">
                <a:moveTo>
                  <a:pt x="2106676" y="75818"/>
                </a:moveTo>
                <a:lnTo>
                  <a:pt x="2106295" y="88518"/>
                </a:lnTo>
                <a:lnTo>
                  <a:pt x="2118995" y="88772"/>
                </a:lnTo>
                <a:lnTo>
                  <a:pt x="2119376" y="76072"/>
                </a:lnTo>
                <a:lnTo>
                  <a:pt x="2106676" y="75818"/>
                </a:lnTo>
                <a:close/>
              </a:path>
              <a:path w="2665095" h="131445">
                <a:moveTo>
                  <a:pt x="2081276" y="75183"/>
                </a:moveTo>
                <a:lnTo>
                  <a:pt x="2080895" y="87883"/>
                </a:lnTo>
                <a:lnTo>
                  <a:pt x="2093595" y="88137"/>
                </a:lnTo>
                <a:lnTo>
                  <a:pt x="2093976" y="75437"/>
                </a:lnTo>
                <a:lnTo>
                  <a:pt x="2081276" y="75183"/>
                </a:lnTo>
                <a:close/>
              </a:path>
              <a:path w="2665095" h="131445">
                <a:moveTo>
                  <a:pt x="2055876" y="74675"/>
                </a:moveTo>
                <a:lnTo>
                  <a:pt x="2055621" y="87375"/>
                </a:lnTo>
                <a:lnTo>
                  <a:pt x="2068195" y="87629"/>
                </a:lnTo>
                <a:lnTo>
                  <a:pt x="2068576" y="74929"/>
                </a:lnTo>
                <a:lnTo>
                  <a:pt x="2055876" y="74675"/>
                </a:lnTo>
                <a:close/>
              </a:path>
              <a:path w="2665095" h="131445">
                <a:moveTo>
                  <a:pt x="2030476" y="74167"/>
                </a:moveTo>
                <a:lnTo>
                  <a:pt x="2030221" y="86867"/>
                </a:lnTo>
                <a:lnTo>
                  <a:pt x="2042921" y="87121"/>
                </a:lnTo>
                <a:lnTo>
                  <a:pt x="2043176" y="74421"/>
                </a:lnTo>
                <a:lnTo>
                  <a:pt x="2030476" y="74167"/>
                </a:lnTo>
                <a:close/>
              </a:path>
              <a:path w="2665095" h="131445">
                <a:moveTo>
                  <a:pt x="2005076" y="73659"/>
                </a:moveTo>
                <a:lnTo>
                  <a:pt x="2004821" y="86232"/>
                </a:lnTo>
                <a:lnTo>
                  <a:pt x="2017521" y="86613"/>
                </a:lnTo>
                <a:lnTo>
                  <a:pt x="2017776" y="73913"/>
                </a:lnTo>
                <a:lnTo>
                  <a:pt x="2005076" y="73659"/>
                </a:lnTo>
                <a:close/>
              </a:path>
              <a:path w="2665095" h="131445">
                <a:moveTo>
                  <a:pt x="1979676" y="73024"/>
                </a:moveTo>
                <a:lnTo>
                  <a:pt x="1979421" y="85724"/>
                </a:lnTo>
                <a:lnTo>
                  <a:pt x="1992121" y="85978"/>
                </a:lnTo>
                <a:lnTo>
                  <a:pt x="1992376" y="73278"/>
                </a:lnTo>
                <a:lnTo>
                  <a:pt x="1979676" y="73024"/>
                </a:lnTo>
                <a:close/>
              </a:path>
              <a:path w="2665095" h="131445">
                <a:moveTo>
                  <a:pt x="1954276" y="72516"/>
                </a:moveTo>
                <a:lnTo>
                  <a:pt x="1954021" y="85216"/>
                </a:lnTo>
                <a:lnTo>
                  <a:pt x="1966721" y="85470"/>
                </a:lnTo>
                <a:lnTo>
                  <a:pt x="1966976" y="72770"/>
                </a:lnTo>
                <a:lnTo>
                  <a:pt x="1954276" y="72516"/>
                </a:lnTo>
                <a:close/>
              </a:path>
              <a:path w="2665095" h="131445">
                <a:moveTo>
                  <a:pt x="1928876" y="72008"/>
                </a:moveTo>
                <a:lnTo>
                  <a:pt x="1928621" y="84708"/>
                </a:lnTo>
                <a:lnTo>
                  <a:pt x="1941321" y="84962"/>
                </a:lnTo>
                <a:lnTo>
                  <a:pt x="1941576" y="72262"/>
                </a:lnTo>
                <a:lnTo>
                  <a:pt x="1928876" y="72008"/>
                </a:lnTo>
                <a:close/>
              </a:path>
              <a:path w="2665095" h="131445">
                <a:moveTo>
                  <a:pt x="1903476" y="71373"/>
                </a:moveTo>
                <a:lnTo>
                  <a:pt x="1903221" y="84073"/>
                </a:lnTo>
                <a:lnTo>
                  <a:pt x="1915921" y="84454"/>
                </a:lnTo>
                <a:lnTo>
                  <a:pt x="1916176" y="71754"/>
                </a:lnTo>
                <a:lnTo>
                  <a:pt x="1903476" y="71373"/>
                </a:lnTo>
                <a:close/>
              </a:path>
              <a:path w="2665095" h="131445">
                <a:moveTo>
                  <a:pt x="1878076" y="70865"/>
                </a:moveTo>
                <a:lnTo>
                  <a:pt x="1877821" y="83565"/>
                </a:lnTo>
                <a:lnTo>
                  <a:pt x="1890521" y="83819"/>
                </a:lnTo>
                <a:lnTo>
                  <a:pt x="1890776" y="71119"/>
                </a:lnTo>
                <a:lnTo>
                  <a:pt x="1878076" y="70865"/>
                </a:lnTo>
                <a:close/>
              </a:path>
              <a:path w="2665095" h="131445">
                <a:moveTo>
                  <a:pt x="1852676" y="70357"/>
                </a:moveTo>
                <a:lnTo>
                  <a:pt x="1852421" y="83057"/>
                </a:lnTo>
                <a:lnTo>
                  <a:pt x="1865121" y="83311"/>
                </a:lnTo>
                <a:lnTo>
                  <a:pt x="1865376" y="70611"/>
                </a:lnTo>
                <a:lnTo>
                  <a:pt x="1852676" y="70357"/>
                </a:lnTo>
                <a:close/>
              </a:path>
              <a:path w="2665095" h="131445">
                <a:moveTo>
                  <a:pt x="1827276" y="69849"/>
                </a:moveTo>
                <a:lnTo>
                  <a:pt x="1827021" y="82549"/>
                </a:lnTo>
                <a:lnTo>
                  <a:pt x="1839721" y="82803"/>
                </a:lnTo>
                <a:lnTo>
                  <a:pt x="1839976" y="70103"/>
                </a:lnTo>
                <a:lnTo>
                  <a:pt x="1827276" y="69849"/>
                </a:lnTo>
                <a:close/>
              </a:path>
              <a:path w="2665095" h="131445">
                <a:moveTo>
                  <a:pt x="1801876" y="69214"/>
                </a:moveTo>
                <a:lnTo>
                  <a:pt x="1801621" y="81914"/>
                </a:lnTo>
                <a:lnTo>
                  <a:pt x="1814321" y="82295"/>
                </a:lnTo>
                <a:lnTo>
                  <a:pt x="1814576" y="69595"/>
                </a:lnTo>
                <a:lnTo>
                  <a:pt x="1801876" y="69214"/>
                </a:lnTo>
                <a:close/>
              </a:path>
              <a:path w="2665095" h="131445">
                <a:moveTo>
                  <a:pt x="1776476" y="68706"/>
                </a:moveTo>
                <a:lnTo>
                  <a:pt x="1776221" y="81406"/>
                </a:lnTo>
                <a:lnTo>
                  <a:pt x="1788921" y="81660"/>
                </a:lnTo>
                <a:lnTo>
                  <a:pt x="1789176" y="68960"/>
                </a:lnTo>
                <a:lnTo>
                  <a:pt x="1776476" y="68706"/>
                </a:lnTo>
                <a:close/>
              </a:path>
              <a:path w="2665095" h="131445">
                <a:moveTo>
                  <a:pt x="1751076" y="68198"/>
                </a:moveTo>
                <a:lnTo>
                  <a:pt x="1750821" y="80898"/>
                </a:lnTo>
                <a:lnTo>
                  <a:pt x="1763521" y="81152"/>
                </a:lnTo>
                <a:lnTo>
                  <a:pt x="1763776" y="68452"/>
                </a:lnTo>
                <a:lnTo>
                  <a:pt x="1751076" y="68198"/>
                </a:lnTo>
                <a:close/>
              </a:path>
              <a:path w="2665095" h="131445">
                <a:moveTo>
                  <a:pt x="1725676" y="67690"/>
                </a:moveTo>
                <a:lnTo>
                  <a:pt x="1725421" y="80390"/>
                </a:lnTo>
                <a:lnTo>
                  <a:pt x="1738121" y="80644"/>
                </a:lnTo>
                <a:lnTo>
                  <a:pt x="1738376" y="67944"/>
                </a:lnTo>
                <a:lnTo>
                  <a:pt x="1725676" y="67690"/>
                </a:lnTo>
                <a:close/>
              </a:path>
              <a:path w="2665095" h="131445">
                <a:moveTo>
                  <a:pt x="1700276" y="67055"/>
                </a:moveTo>
                <a:lnTo>
                  <a:pt x="1700021" y="79755"/>
                </a:lnTo>
                <a:lnTo>
                  <a:pt x="1712721" y="80136"/>
                </a:lnTo>
                <a:lnTo>
                  <a:pt x="1712976" y="67436"/>
                </a:lnTo>
                <a:lnTo>
                  <a:pt x="1700276" y="67055"/>
                </a:lnTo>
                <a:close/>
              </a:path>
              <a:path w="2665095" h="131445">
                <a:moveTo>
                  <a:pt x="1674876" y="66547"/>
                </a:moveTo>
                <a:lnTo>
                  <a:pt x="1674621" y="79247"/>
                </a:lnTo>
                <a:lnTo>
                  <a:pt x="1687321" y="79501"/>
                </a:lnTo>
                <a:lnTo>
                  <a:pt x="1687576" y="66801"/>
                </a:lnTo>
                <a:lnTo>
                  <a:pt x="1674876" y="66547"/>
                </a:lnTo>
                <a:close/>
              </a:path>
              <a:path w="2665095" h="131445">
                <a:moveTo>
                  <a:pt x="1649476" y="66039"/>
                </a:moveTo>
                <a:lnTo>
                  <a:pt x="1649221" y="78739"/>
                </a:lnTo>
                <a:lnTo>
                  <a:pt x="1661921" y="78993"/>
                </a:lnTo>
                <a:lnTo>
                  <a:pt x="1662176" y="66293"/>
                </a:lnTo>
                <a:lnTo>
                  <a:pt x="1649476" y="66039"/>
                </a:lnTo>
                <a:close/>
              </a:path>
              <a:path w="2665095" h="131445">
                <a:moveTo>
                  <a:pt x="1624076" y="65531"/>
                </a:moveTo>
                <a:lnTo>
                  <a:pt x="1623821" y="78231"/>
                </a:lnTo>
                <a:lnTo>
                  <a:pt x="1636521" y="78485"/>
                </a:lnTo>
                <a:lnTo>
                  <a:pt x="1636776" y="65785"/>
                </a:lnTo>
                <a:lnTo>
                  <a:pt x="1624076" y="65531"/>
                </a:lnTo>
                <a:close/>
              </a:path>
              <a:path w="2665095" h="131445">
                <a:moveTo>
                  <a:pt x="1598676" y="64896"/>
                </a:moveTo>
                <a:lnTo>
                  <a:pt x="1598421" y="77596"/>
                </a:lnTo>
                <a:lnTo>
                  <a:pt x="1611121" y="77977"/>
                </a:lnTo>
                <a:lnTo>
                  <a:pt x="1611376" y="65277"/>
                </a:lnTo>
                <a:lnTo>
                  <a:pt x="1598676" y="64896"/>
                </a:lnTo>
                <a:close/>
              </a:path>
              <a:path w="2665095" h="131445">
                <a:moveTo>
                  <a:pt x="1573276" y="64388"/>
                </a:moveTo>
                <a:lnTo>
                  <a:pt x="1573021" y="77088"/>
                </a:lnTo>
                <a:lnTo>
                  <a:pt x="1585721" y="77342"/>
                </a:lnTo>
                <a:lnTo>
                  <a:pt x="1585976" y="64642"/>
                </a:lnTo>
                <a:lnTo>
                  <a:pt x="1573276" y="64388"/>
                </a:lnTo>
                <a:close/>
              </a:path>
              <a:path w="2665095" h="131445">
                <a:moveTo>
                  <a:pt x="1548003" y="63880"/>
                </a:moveTo>
                <a:lnTo>
                  <a:pt x="1547621" y="76580"/>
                </a:lnTo>
                <a:lnTo>
                  <a:pt x="1560321" y="76834"/>
                </a:lnTo>
                <a:lnTo>
                  <a:pt x="1560703" y="64134"/>
                </a:lnTo>
                <a:lnTo>
                  <a:pt x="1548003" y="63880"/>
                </a:lnTo>
                <a:close/>
              </a:path>
              <a:path w="2665095" h="131445">
                <a:moveTo>
                  <a:pt x="1522603" y="63372"/>
                </a:moveTo>
                <a:lnTo>
                  <a:pt x="1522221" y="76072"/>
                </a:lnTo>
                <a:lnTo>
                  <a:pt x="1534921" y="76326"/>
                </a:lnTo>
                <a:lnTo>
                  <a:pt x="1535303" y="63626"/>
                </a:lnTo>
                <a:lnTo>
                  <a:pt x="1522603" y="63372"/>
                </a:lnTo>
                <a:close/>
              </a:path>
              <a:path w="2665095" h="131445">
                <a:moveTo>
                  <a:pt x="1497203" y="62737"/>
                </a:moveTo>
                <a:lnTo>
                  <a:pt x="1496821" y="75437"/>
                </a:lnTo>
                <a:lnTo>
                  <a:pt x="1509521" y="75818"/>
                </a:lnTo>
                <a:lnTo>
                  <a:pt x="1509903" y="63118"/>
                </a:lnTo>
                <a:lnTo>
                  <a:pt x="1497203" y="62737"/>
                </a:lnTo>
                <a:close/>
              </a:path>
              <a:path w="2665095" h="131445">
                <a:moveTo>
                  <a:pt x="1471803" y="62229"/>
                </a:moveTo>
                <a:lnTo>
                  <a:pt x="1471548" y="74929"/>
                </a:lnTo>
                <a:lnTo>
                  <a:pt x="1484248" y="75183"/>
                </a:lnTo>
                <a:lnTo>
                  <a:pt x="1484503" y="62483"/>
                </a:lnTo>
                <a:lnTo>
                  <a:pt x="1471803" y="62229"/>
                </a:lnTo>
                <a:close/>
              </a:path>
              <a:path w="2665095" h="131445">
                <a:moveTo>
                  <a:pt x="1446403" y="61721"/>
                </a:moveTo>
                <a:lnTo>
                  <a:pt x="1446148" y="74421"/>
                </a:lnTo>
                <a:lnTo>
                  <a:pt x="1458848" y="74675"/>
                </a:lnTo>
                <a:lnTo>
                  <a:pt x="1459103" y="61975"/>
                </a:lnTo>
                <a:lnTo>
                  <a:pt x="1446403" y="61721"/>
                </a:lnTo>
                <a:close/>
              </a:path>
              <a:path w="2665095" h="131445">
                <a:moveTo>
                  <a:pt x="1421003" y="61213"/>
                </a:moveTo>
                <a:lnTo>
                  <a:pt x="1420748" y="73913"/>
                </a:lnTo>
                <a:lnTo>
                  <a:pt x="1433448" y="74167"/>
                </a:lnTo>
                <a:lnTo>
                  <a:pt x="1433703" y="61467"/>
                </a:lnTo>
                <a:lnTo>
                  <a:pt x="1421003" y="61213"/>
                </a:lnTo>
                <a:close/>
              </a:path>
              <a:path w="2665095" h="131445">
                <a:moveTo>
                  <a:pt x="1395603" y="60578"/>
                </a:moveTo>
                <a:lnTo>
                  <a:pt x="1395348" y="73278"/>
                </a:lnTo>
                <a:lnTo>
                  <a:pt x="1408048" y="73659"/>
                </a:lnTo>
                <a:lnTo>
                  <a:pt x="1408303" y="60959"/>
                </a:lnTo>
                <a:lnTo>
                  <a:pt x="1395603" y="60578"/>
                </a:lnTo>
                <a:close/>
              </a:path>
              <a:path w="2665095" h="131445">
                <a:moveTo>
                  <a:pt x="1370203" y="60070"/>
                </a:moveTo>
                <a:lnTo>
                  <a:pt x="1369948" y="72770"/>
                </a:lnTo>
                <a:lnTo>
                  <a:pt x="1382648" y="73024"/>
                </a:lnTo>
                <a:lnTo>
                  <a:pt x="1382903" y="60324"/>
                </a:lnTo>
                <a:lnTo>
                  <a:pt x="1370203" y="60070"/>
                </a:lnTo>
                <a:close/>
              </a:path>
              <a:path w="2665095" h="131445">
                <a:moveTo>
                  <a:pt x="1344803" y="59562"/>
                </a:moveTo>
                <a:lnTo>
                  <a:pt x="1344548" y="72262"/>
                </a:lnTo>
                <a:lnTo>
                  <a:pt x="1357248" y="72516"/>
                </a:lnTo>
                <a:lnTo>
                  <a:pt x="1357503" y="59816"/>
                </a:lnTo>
                <a:lnTo>
                  <a:pt x="1344803" y="59562"/>
                </a:lnTo>
                <a:close/>
              </a:path>
              <a:path w="2665095" h="131445">
                <a:moveTo>
                  <a:pt x="1319403" y="59054"/>
                </a:moveTo>
                <a:lnTo>
                  <a:pt x="1319148" y="71754"/>
                </a:lnTo>
                <a:lnTo>
                  <a:pt x="1331848" y="72008"/>
                </a:lnTo>
                <a:lnTo>
                  <a:pt x="1332103" y="59308"/>
                </a:lnTo>
                <a:lnTo>
                  <a:pt x="1319403" y="59054"/>
                </a:lnTo>
                <a:close/>
              </a:path>
              <a:path w="2665095" h="131445">
                <a:moveTo>
                  <a:pt x="1294003" y="58419"/>
                </a:moveTo>
                <a:lnTo>
                  <a:pt x="1293748" y="71119"/>
                </a:lnTo>
                <a:lnTo>
                  <a:pt x="1306448" y="71373"/>
                </a:lnTo>
                <a:lnTo>
                  <a:pt x="1306703" y="58800"/>
                </a:lnTo>
                <a:lnTo>
                  <a:pt x="1294003" y="58419"/>
                </a:lnTo>
                <a:close/>
              </a:path>
              <a:path w="2665095" h="131445">
                <a:moveTo>
                  <a:pt x="1268603" y="57911"/>
                </a:moveTo>
                <a:lnTo>
                  <a:pt x="1268348" y="70611"/>
                </a:lnTo>
                <a:lnTo>
                  <a:pt x="1281048" y="70865"/>
                </a:lnTo>
                <a:lnTo>
                  <a:pt x="1281303" y="58165"/>
                </a:lnTo>
                <a:lnTo>
                  <a:pt x="1268603" y="57911"/>
                </a:lnTo>
                <a:close/>
              </a:path>
              <a:path w="2665095" h="131445">
                <a:moveTo>
                  <a:pt x="1243203" y="57403"/>
                </a:moveTo>
                <a:lnTo>
                  <a:pt x="1242948" y="70103"/>
                </a:lnTo>
                <a:lnTo>
                  <a:pt x="1255648" y="70357"/>
                </a:lnTo>
                <a:lnTo>
                  <a:pt x="1255903" y="57657"/>
                </a:lnTo>
                <a:lnTo>
                  <a:pt x="1243203" y="57403"/>
                </a:lnTo>
                <a:close/>
              </a:path>
              <a:path w="2665095" h="131445">
                <a:moveTo>
                  <a:pt x="1217803" y="56895"/>
                </a:moveTo>
                <a:lnTo>
                  <a:pt x="1217548" y="69595"/>
                </a:lnTo>
                <a:lnTo>
                  <a:pt x="1230248" y="69849"/>
                </a:lnTo>
                <a:lnTo>
                  <a:pt x="1230503" y="57149"/>
                </a:lnTo>
                <a:lnTo>
                  <a:pt x="1217803" y="56895"/>
                </a:lnTo>
                <a:close/>
              </a:path>
              <a:path w="2665095" h="131445">
                <a:moveTo>
                  <a:pt x="1192403" y="56260"/>
                </a:moveTo>
                <a:lnTo>
                  <a:pt x="1192148" y="68960"/>
                </a:lnTo>
                <a:lnTo>
                  <a:pt x="1204848" y="69214"/>
                </a:lnTo>
                <a:lnTo>
                  <a:pt x="1205103" y="56641"/>
                </a:lnTo>
                <a:lnTo>
                  <a:pt x="1192403" y="56260"/>
                </a:lnTo>
                <a:close/>
              </a:path>
              <a:path w="2665095" h="131445">
                <a:moveTo>
                  <a:pt x="1167003" y="55752"/>
                </a:moveTo>
                <a:lnTo>
                  <a:pt x="1166748" y="68452"/>
                </a:lnTo>
                <a:lnTo>
                  <a:pt x="1179448" y="68706"/>
                </a:lnTo>
                <a:lnTo>
                  <a:pt x="1179703" y="56006"/>
                </a:lnTo>
                <a:lnTo>
                  <a:pt x="1167003" y="55752"/>
                </a:lnTo>
                <a:close/>
              </a:path>
              <a:path w="2665095" h="131445">
                <a:moveTo>
                  <a:pt x="1141603" y="55244"/>
                </a:moveTo>
                <a:lnTo>
                  <a:pt x="1141348" y="67944"/>
                </a:lnTo>
                <a:lnTo>
                  <a:pt x="1154048" y="68198"/>
                </a:lnTo>
                <a:lnTo>
                  <a:pt x="1154303" y="55498"/>
                </a:lnTo>
                <a:lnTo>
                  <a:pt x="1141603" y="55244"/>
                </a:lnTo>
                <a:close/>
              </a:path>
              <a:path w="2665095" h="131445">
                <a:moveTo>
                  <a:pt x="1116203" y="54736"/>
                </a:moveTo>
                <a:lnTo>
                  <a:pt x="1115948" y="67436"/>
                </a:lnTo>
                <a:lnTo>
                  <a:pt x="1128648" y="67690"/>
                </a:lnTo>
                <a:lnTo>
                  <a:pt x="1128903" y="54990"/>
                </a:lnTo>
                <a:lnTo>
                  <a:pt x="1116203" y="54736"/>
                </a:lnTo>
                <a:close/>
              </a:path>
              <a:path w="2665095" h="131445">
                <a:moveTo>
                  <a:pt x="1090803" y="54101"/>
                </a:moveTo>
                <a:lnTo>
                  <a:pt x="1090548" y="66801"/>
                </a:lnTo>
                <a:lnTo>
                  <a:pt x="1103248" y="67055"/>
                </a:lnTo>
                <a:lnTo>
                  <a:pt x="1103503" y="54355"/>
                </a:lnTo>
                <a:lnTo>
                  <a:pt x="1090803" y="54101"/>
                </a:lnTo>
                <a:close/>
              </a:path>
              <a:path w="2665095" h="131445">
                <a:moveTo>
                  <a:pt x="1065403" y="53593"/>
                </a:moveTo>
                <a:lnTo>
                  <a:pt x="1065148" y="66293"/>
                </a:lnTo>
                <a:lnTo>
                  <a:pt x="1077848" y="66547"/>
                </a:lnTo>
                <a:lnTo>
                  <a:pt x="1078103" y="53847"/>
                </a:lnTo>
                <a:lnTo>
                  <a:pt x="1065403" y="53593"/>
                </a:lnTo>
                <a:close/>
              </a:path>
              <a:path w="2665095" h="131445">
                <a:moveTo>
                  <a:pt x="1040003" y="53085"/>
                </a:moveTo>
                <a:lnTo>
                  <a:pt x="1039748" y="65785"/>
                </a:lnTo>
                <a:lnTo>
                  <a:pt x="1052448" y="66039"/>
                </a:lnTo>
                <a:lnTo>
                  <a:pt x="1052703" y="53339"/>
                </a:lnTo>
                <a:lnTo>
                  <a:pt x="1040003" y="53085"/>
                </a:lnTo>
                <a:close/>
              </a:path>
              <a:path w="2665095" h="131445">
                <a:moveTo>
                  <a:pt x="1014603" y="52577"/>
                </a:moveTo>
                <a:lnTo>
                  <a:pt x="1014348" y="65277"/>
                </a:lnTo>
                <a:lnTo>
                  <a:pt x="1027048" y="65531"/>
                </a:lnTo>
                <a:lnTo>
                  <a:pt x="1027303" y="52831"/>
                </a:lnTo>
                <a:lnTo>
                  <a:pt x="1014603" y="52577"/>
                </a:lnTo>
                <a:close/>
              </a:path>
              <a:path w="2665095" h="131445">
                <a:moveTo>
                  <a:pt x="989330" y="51942"/>
                </a:moveTo>
                <a:lnTo>
                  <a:pt x="988948" y="64642"/>
                </a:lnTo>
                <a:lnTo>
                  <a:pt x="1001648" y="64896"/>
                </a:lnTo>
                <a:lnTo>
                  <a:pt x="1002030" y="52196"/>
                </a:lnTo>
                <a:lnTo>
                  <a:pt x="989330" y="51942"/>
                </a:lnTo>
                <a:close/>
              </a:path>
              <a:path w="2665095" h="131445">
                <a:moveTo>
                  <a:pt x="963930" y="51434"/>
                </a:moveTo>
                <a:lnTo>
                  <a:pt x="963548" y="64134"/>
                </a:lnTo>
                <a:lnTo>
                  <a:pt x="976248" y="64388"/>
                </a:lnTo>
                <a:lnTo>
                  <a:pt x="976630" y="51688"/>
                </a:lnTo>
                <a:lnTo>
                  <a:pt x="963930" y="51434"/>
                </a:lnTo>
                <a:close/>
              </a:path>
              <a:path w="2665095" h="131445">
                <a:moveTo>
                  <a:pt x="938530" y="50926"/>
                </a:moveTo>
                <a:lnTo>
                  <a:pt x="938148" y="63626"/>
                </a:lnTo>
                <a:lnTo>
                  <a:pt x="950848" y="63880"/>
                </a:lnTo>
                <a:lnTo>
                  <a:pt x="951230" y="51180"/>
                </a:lnTo>
                <a:lnTo>
                  <a:pt x="938530" y="50926"/>
                </a:lnTo>
                <a:close/>
              </a:path>
              <a:path w="2665095" h="131445">
                <a:moveTo>
                  <a:pt x="913130" y="50418"/>
                </a:moveTo>
                <a:lnTo>
                  <a:pt x="912876" y="63118"/>
                </a:lnTo>
                <a:lnTo>
                  <a:pt x="925576" y="63372"/>
                </a:lnTo>
                <a:lnTo>
                  <a:pt x="925830" y="50672"/>
                </a:lnTo>
                <a:lnTo>
                  <a:pt x="913130" y="50418"/>
                </a:lnTo>
                <a:close/>
              </a:path>
              <a:path w="2665095" h="131445">
                <a:moveTo>
                  <a:pt x="887730" y="49783"/>
                </a:moveTo>
                <a:lnTo>
                  <a:pt x="887476" y="62483"/>
                </a:lnTo>
                <a:lnTo>
                  <a:pt x="900176" y="62737"/>
                </a:lnTo>
                <a:lnTo>
                  <a:pt x="900430" y="50037"/>
                </a:lnTo>
                <a:lnTo>
                  <a:pt x="887730" y="49783"/>
                </a:lnTo>
                <a:close/>
              </a:path>
              <a:path w="2665095" h="131445">
                <a:moveTo>
                  <a:pt x="862330" y="49275"/>
                </a:moveTo>
                <a:lnTo>
                  <a:pt x="862076" y="61975"/>
                </a:lnTo>
                <a:lnTo>
                  <a:pt x="874776" y="62229"/>
                </a:lnTo>
                <a:lnTo>
                  <a:pt x="875030" y="49529"/>
                </a:lnTo>
                <a:lnTo>
                  <a:pt x="862330" y="49275"/>
                </a:lnTo>
                <a:close/>
              </a:path>
              <a:path w="2665095" h="131445">
                <a:moveTo>
                  <a:pt x="836930" y="48767"/>
                </a:moveTo>
                <a:lnTo>
                  <a:pt x="836676" y="61467"/>
                </a:lnTo>
                <a:lnTo>
                  <a:pt x="849376" y="61721"/>
                </a:lnTo>
                <a:lnTo>
                  <a:pt x="849630" y="49021"/>
                </a:lnTo>
                <a:lnTo>
                  <a:pt x="836930" y="48767"/>
                </a:lnTo>
                <a:close/>
              </a:path>
              <a:path w="2665095" h="131445">
                <a:moveTo>
                  <a:pt x="811530" y="48259"/>
                </a:moveTo>
                <a:lnTo>
                  <a:pt x="811276" y="60959"/>
                </a:lnTo>
                <a:lnTo>
                  <a:pt x="823976" y="61213"/>
                </a:lnTo>
                <a:lnTo>
                  <a:pt x="824230" y="48513"/>
                </a:lnTo>
                <a:lnTo>
                  <a:pt x="811530" y="48259"/>
                </a:lnTo>
                <a:close/>
              </a:path>
              <a:path w="2665095" h="131445">
                <a:moveTo>
                  <a:pt x="786130" y="47624"/>
                </a:moveTo>
                <a:lnTo>
                  <a:pt x="785876" y="60324"/>
                </a:lnTo>
                <a:lnTo>
                  <a:pt x="798576" y="60578"/>
                </a:lnTo>
                <a:lnTo>
                  <a:pt x="798830" y="47878"/>
                </a:lnTo>
                <a:lnTo>
                  <a:pt x="786130" y="47624"/>
                </a:lnTo>
                <a:close/>
              </a:path>
              <a:path w="2665095" h="131445">
                <a:moveTo>
                  <a:pt x="760730" y="47116"/>
                </a:moveTo>
                <a:lnTo>
                  <a:pt x="760476" y="59816"/>
                </a:lnTo>
                <a:lnTo>
                  <a:pt x="773176" y="60070"/>
                </a:lnTo>
                <a:lnTo>
                  <a:pt x="773430" y="47370"/>
                </a:lnTo>
                <a:lnTo>
                  <a:pt x="760730" y="47116"/>
                </a:lnTo>
                <a:close/>
              </a:path>
              <a:path w="2665095" h="131445">
                <a:moveTo>
                  <a:pt x="735330" y="46608"/>
                </a:moveTo>
                <a:lnTo>
                  <a:pt x="735076" y="59308"/>
                </a:lnTo>
                <a:lnTo>
                  <a:pt x="747776" y="59562"/>
                </a:lnTo>
                <a:lnTo>
                  <a:pt x="748030" y="46862"/>
                </a:lnTo>
                <a:lnTo>
                  <a:pt x="735330" y="46608"/>
                </a:lnTo>
                <a:close/>
              </a:path>
              <a:path w="2665095" h="131445">
                <a:moveTo>
                  <a:pt x="709930" y="46100"/>
                </a:moveTo>
                <a:lnTo>
                  <a:pt x="709676" y="58800"/>
                </a:lnTo>
                <a:lnTo>
                  <a:pt x="722376" y="59054"/>
                </a:lnTo>
                <a:lnTo>
                  <a:pt x="722630" y="46354"/>
                </a:lnTo>
                <a:lnTo>
                  <a:pt x="709930" y="46100"/>
                </a:lnTo>
                <a:close/>
              </a:path>
              <a:path w="2665095" h="131445">
                <a:moveTo>
                  <a:pt x="684530" y="45465"/>
                </a:moveTo>
                <a:lnTo>
                  <a:pt x="684276" y="58165"/>
                </a:lnTo>
                <a:lnTo>
                  <a:pt x="696976" y="58419"/>
                </a:lnTo>
                <a:lnTo>
                  <a:pt x="697230" y="45719"/>
                </a:lnTo>
                <a:lnTo>
                  <a:pt x="684530" y="45465"/>
                </a:lnTo>
                <a:close/>
              </a:path>
              <a:path w="2665095" h="131445">
                <a:moveTo>
                  <a:pt x="659130" y="44957"/>
                </a:moveTo>
                <a:lnTo>
                  <a:pt x="658876" y="57657"/>
                </a:lnTo>
                <a:lnTo>
                  <a:pt x="671576" y="57911"/>
                </a:lnTo>
                <a:lnTo>
                  <a:pt x="671830" y="45211"/>
                </a:lnTo>
                <a:lnTo>
                  <a:pt x="659130" y="44957"/>
                </a:lnTo>
                <a:close/>
              </a:path>
              <a:path w="2665095" h="131445">
                <a:moveTo>
                  <a:pt x="633730" y="44449"/>
                </a:moveTo>
                <a:lnTo>
                  <a:pt x="633476" y="57149"/>
                </a:lnTo>
                <a:lnTo>
                  <a:pt x="646176" y="57403"/>
                </a:lnTo>
                <a:lnTo>
                  <a:pt x="646430" y="44703"/>
                </a:lnTo>
                <a:lnTo>
                  <a:pt x="633730" y="44449"/>
                </a:lnTo>
                <a:close/>
              </a:path>
              <a:path w="2665095" h="131445">
                <a:moveTo>
                  <a:pt x="608330" y="43941"/>
                </a:moveTo>
                <a:lnTo>
                  <a:pt x="608076" y="56641"/>
                </a:lnTo>
                <a:lnTo>
                  <a:pt x="620776" y="56895"/>
                </a:lnTo>
                <a:lnTo>
                  <a:pt x="621030" y="44195"/>
                </a:lnTo>
                <a:lnTo>
                  <a:pt x="608330" y="43941"/>
                </a:lnTo>
                <a:close/>
              </a:path>
              <a:path w="2665095" h="131445">
                <a:moveTo>
                  <a:pt x="582930" y="43306"/>
                </a:moveTo>
                <a:lnTo>
                  <a:pt x="582676" y="56006"/>
                </a:lnTo>
                <a:lnTo>
                  <a:pt x="595376" y="56260"/>
                </a:lnTo>
                <a:lnTo>
                  <a:pt x="595630" y="43560"/>
                </a:lnTo>
                <a:lnTo>
                  <a:pt x="582930" y="43306"/>
                </a:lnTo>
                <a:close/>
              </a:path>
              <a:path w="2665095" h="131445">
                <a:moveTo>
                  <a:pt x="557530" y="42798"/>
                </a:moveTo>
                <a:lnTo>
                  <a:pt x="557276" y="55498"/>
                </a:lnTo>
                <a:lnTo>
                  <a:pt x="569976" y="55752"/>
                </a:lnTo>
                <a:lnTo>
                  <a:pt x="570230" y="43052"/>
                </a:lnTo>
                <a:lnTo>
                  <a:pt x="557530" y="42798"/>
                </a:lnTo>
                <a:close/>
              </a:path>
              <a:path w="2665095" h="131445">
                <a:moveTo>
                  <a:pt x="532130" y="42290"/>
                </a:moveTo>
                <a:lnTo>
                  <a:pt x="531876" y="54990"/>
                </a:lnTo>
                <a:lnTo>
                  <a:pt x="544576" y="55244"/>
                </a:lnTo>
                <a:lnTo>
                  <a:pt x="544830" y="42544"/>
                </a:lnTo>
                <a:lnTo>
                  <a:pt x="532130" y="42290"/>
                </a:lnTo>
                <a:close/>
              </a:path>
              <a:path w="2665095" h="131445">
                <a:moveTo>
                  <a:pt x="506730" y="41782"/>
                </a:moveTo>
                <a:lnTo>
                  <a:pt x="506476" y="54355"/>
                </a:lnTo>
                <a:lnTo>
                  <a:pt x="519176" y="54736"/>
                </a:lnTo>
                <a:lnTo>
                  <a:pt x="519430" y="42036"/>
                </a:lnTo>
                <a:lnTo>
                  <a:pt x="506730" y="41782"/>
                </a:lnTo>
                <a:close/>
              </a:path>
              <a:path w="2665095" h="131445">
                <a:moveTo>
                  <a:pt x="481330" y="41147"/>
                </a:moveTo>
                <a:lnTo>
                  <a:pt x="481076" y="53847"/>
                </a:lnTo>
                <a:lnTo>
                  <a:pt x="493776" y="54101"/>
                </a:lnTo>
                <a:lnTo>
                  <a:pt x="494030" y="41401"/>
                </a:lnTo>
                <a:lnTo>
                  <a:pt x="481330" y="41147"/>
                </a:lnTo>
                <a:close/>
              </a:path>
              <a:path w="2665095" h="131445">
                <a:moveTo>
                  <a:pt x="455930" y="40639"/>
                </a:moveTo>
                <a:lnTo>
                  <a:pt x="455676" y="53339"/>
                </a:lnTo>
                <a:lnTo>
                  <a:pt x="468376" y="53593"/>
                </a:lnTo>
                <a:lnTo>
                  <a:pt x="468630" y="40893"/>
                </a:lnTo>
                <a:lnTo>
                  <a:pt x="455930" y="40639"/>
                </a:lnTo>
                <a:close/>
              </a:path>
              <a:path w="2665095" h="131445">
                <a:moveTo>
                  <a:pt x="430656" y="40131"/>
                </a:moveTo>
                <a:lnTo>
                  <a:pt x="430276" y="52831"/>
                </a:lnTo>
                <a:lnTo>
                  <a:pt x="442976" y="53085"/>
                </a:lnTo>
                <a:lnTo>
                  <a:pt x="443356" y="40385"/>
                </a:lnTo>
                <a:lnTo>
                  <a:pt x="430656" y="40131"/>
                </a:lnTo>
                <a:close/>
              </a:path>
              <a:path w="2665095" h="131445">
                <a:moveTo>
                  <a:pt x="405256" y="39496"/>
                </a:moveTo>
                <a:lnTo>
                  <a:pt x="404876" y="52196"/>
                </a:lnTo>
                <a:lnTo>
                  <a:pt x="417576" y="52577"/>
                </a:lnTo>
                <a:lnTo>
                  <a:pt x="417956" y="39877"/>
                </a:lnTo>
                <a:lnTo>
                  <a:pt x="405256" y="39496"/>
                </a:lnTo>
                <a:close/>
              </a:path>
              <a:path w="2665095" h="131445">
                <a:moveTo>
                  <a:pt x="379856" y="38988"/>
                </a:moveTo>
                <a:lnTo>
                  <a:pt x="379603" y="51688"/>
                </a:lnTo>
                <a:lnTo>
                  <a:pt x="392176" y="51942"/>
                </a:lnTo>
                <a:lnTo>
                  <a:pt x="392556" y="39242"/>
                </a:lnTo>
                <a:lnTo>
                  <a:pt x="379856" y="38988"/>
                </a:lnTo>
                <a:close/>
              </a:path>
              <a:path w="2665095" h="131445">
                <a:moveTo>
                  <a:pt x="354456" y="38480"/>
                </a:moveTo>
                <a:lnTo>
                  <a:pt x="354203" y="51180"/>
                </a:lnTo>
                <a:lnTo>
                  <a:pt x="366903" y="51434"/>
                </a:lnTo>
                <a:lnTo>
                  <a:pt x="367156" y="38734"/>
                </a:lnTo>
                <a:lnTo>
                  <a:pt x="354456" y="38480"/>
                </a:lnTo>
                <a:close/>
              </a:path>
              <a:path w="2665095" h="131445">
                <a:moveTo>
                  <a:pt x="329056" y="37972"/>
                </a:moveTo>
                <a:lnTo>
                  <a:pt x="328803" y="50672"/>
                </a:lnTo>
                <a:lnTo>
                  <a:pt x="341503" y="50926"/>
                </a:lnTo>
                <a:lnTo>
                  <a:pt x="341756" y="38226"/>
                </a:lnTo>
                <a:lnTo>
                  <a:pt x="329056" y="37972"/>
                </a:lnTo>
                <a:close/>
              </a:path>
              <a:path w="2665095" h="131445">
                <a:moveTo>
                  <a:pt x="303656" y="37337"/>
                </a:moveTo>
                <a:lnTo>
                  <a:pt x="303403" y="50037"/>
                </a:lnTo>
                <a:lnTo>
                  <a:pt x="316103" y="50418"/>
                </a:lnTo>
                <a:lnTo>
                  <a:pt x="316356" y="37718"/>
                </a:lnTo>
                <a:lnTo>
                  <a:pt x="303656" y="37337"/>
                </a:lnTo>
                <a:close/>
              </a:path>
              <a:path w="2665095" h="131445">
                <a:moveTo>
                  <a:pt x="278256" y="36829"/>
                </a:moveTo>
                <a:lnTo>
                  <a:pt x="278003" y="49529"/>
                </a:lnTo>
                <a:lnTo>
                  <a:pt x="290703" y="49783"/>
                </a:lnTo>
                <a:lnTo>
                  <a:pt x="290956" y="37083"/>
                </a:lnTo>
                <a:lnTo>
                  <a:pt x="278256" y="36829"/>
                </a:lnTo>
                <a:close/>
              </a:path>
              <a:path w="2665095" h="131445">
                <a:moveTo>
                  <a:pt x="252856" y="36321"/>
                </a:moveTo>
                <a:lnTo>
                  <a:pt x="252603" y="49021"/>
                </a:lnTo>
                <a:lnTo>
                  <a:pt x="265303" y="49275"/>
                </a:lnTo>
                <a:lnTo>
                  <a:pt x="265556" y="36575"/>
                </a:lnTo>
                <a:lnTo>
                  <a:pt x="252856" y="36321"/>
                </a:lnTo>
                <a:close/>
              </a:path>
              <a:path w="2665095" h="131445">
                <a:moveTo>
                  <a:pt x="227456" y="35813"/>
                </a:moveTo>
                <a:lnTo>
                  <a:pt x="227203" y="48513"/>
                </a:lnTo>
                <a:lnTo>
                  <a:pt x="239903" y="48767"/>
                </a:lnTo>
                <a:lnTo>
                  <a:pt x="240156" y="36067"/>
                </a:lnTo>
                <a:lnTo>
                  <a:pt x="227456" y="35813"/>
                </a:lnTo>
                <a:close/>
              </a:path>
              <a:path w="2665095" h="131445">
                <a:moveTo>
                  <a:pt x="202056" y="35178"/>
                </a:moveTo>
                <a:lnTo>
                  <a:pt x="201803" y="47878"/>
                </a:lnTo>
                <a:lnTo>
                  <a:pt x="214503" y="48259"/>
                </a:lnTo>
                <a:lnTo>
                  <a:pt x="214756" y="35559"/>
                </a:lnTo>
                <a:lnTo>
                  <a:pt x="202056" y="35178"/>
                </a:lnTo>
                <a:close/>
              </a:path>
              <a:path w="2665095" h="131445">
                <a:moveTo>
                  <a:pt x="176656" y="34670"/>
                </a:moveTo>
                <a:lnTo>
                  <a:pt x="176403" y="47370"/>
                </a:lnTo>
                <a:lnTo>
                  <a:pt x="189103" y="47624"/>
                </a:lnTo>
                <a:lnTo>
                  <a:pt x="189356" y="34924"/>
                </a:lnTo>
                <a:lnTo>
                  <a:pt x="176656" y="34670"/>
                </a:lnTo>
                <a:close/>
              </a:path>
              <a:path w="2665095" h="131445">
                <a:moveTo>
                  <a:pt x="151256" y="34162"/>
                </a:moveTo>
                <a:lnTo>
                  <a:pt x="151003" y="46862"/>
                </a:lnTo>
                <a:lnTo>
                  <a:pt x="163703" y="47116"/>
                </a:lnTo>
                <a:lnTo>
                  <a:pt x="163956" y="34416"/>
                </a:lnTo>
                <a:lnTo>
                  <a:pt x="151256" y="34162"/>
                </a:lnTo>
                <a:close/>
              </a:path>
              <a:path w="2665095" h="131445">
                <a:moveTo>
                  <a:pt x="125856" y="33654"/>
                </a:moveTo>
                <a:lnTo>
                  <a:pt x="125603" y="46354"/>
                </a:lnTo>
                <a:lnTo>
                  <a:pt x="138303" y="46608"/>
                </a:lnTo>
                <a:lnTo>
                  <a:pt x="138556" y="33908"/>
                </a:lnTo>
                <a:lnTo>
                  <a:pt x="125856" y="33654"/>
                </a:lnTo>
                <a:close/>
              </a:path>
              <a:path w="2665095" h="131445">
                <a:moveTo>
                  <a:pt x="100456" y="33019"/>
                </a:moveTo>
                <a:lnTo>
                  <a:pt x="100203" y="45719"/>
                </a:lnTo>
                <a:lnTo>
                  <a:pt x="112903" y="46100"/>
                </a:lnTo>
                <a:lnTo>
                  <a:pt x="113156" y="33400"/>
                </a:lnTo>
                <a:lnTo>
                  <a:pt x="100456" y="33019"/>
                </a:lnTo>
                <a:close/>
              </a:path>
              <a:path w="2665095" h="131445">
                <a:moveTo>
                  <a:pt x="38862" y="0"/>
                </a:moveTo>
                <a:lnTo>
                  <a:pt x="24020" y="2708"/>
                </a:lnTo>
                <a:lnTo>
                  <a:pt x="11763" y="10620"/>
                </a:lnTo>
                <a:lnTo>
                  <a:pt x="3339" y="22556"/>
                </a:lnTo>
                <a:lnTo>
                  <a:pt x="0" y="37337"/>
                </a:lnTo>
                <a:lnTo>
                  <a:pt x="2708" y="52179"/>
                </a:lnTo>
                <a:lnTo>
                  <a:pt x="10620" y="64436"/>
                </a:lnTo>
                <a:lnTo>
                  <a:pt x="22556" y="72860"/>
                </a:lnTo>
                <a:lnTo>
                  <a:pt x="37337" y="76199"/>
                </a:lnTo>
                <a:lnTo>
                  <a:pt x="52179" y="73491"/>
                </a:lnTo>
                <a:lnTo>
                  <a:pt x="64436" y="65579"/>
                </a:lnTo>
                <a:lnTo>
                  <a:pt x="72860" y="53643"/>
                </a:lnTo>
                <a:lnTo>
                  <a:pt x="74707" y="45465"/>
                </a:lnTo>
                <a:lnTo>
                  <a:pt x="74808" y="44957"/>
                </a:lnTo>
                <a:lnTo>
                  <a:pt x="62103" y="44957"/>
                </a:lnTo>
                <a:lnTo>
                  <a:pt x="49403" y="44703"/>
                </a:lnTo>
                <a:lnTo>
                  <a:pt x="49656" y="32003"/>
                </a:lnTo>
                <a:lnTo>
                  <a:pt x="74948" y="32003"/>
                </a:lnTo>
                <a:lnTo>
                  <a:pt x="73491" y="24020"/>
                </a:lnTo>
                <a:lnTo>
                  <a:pt x="65579" y="11763"/>
                </a:lnTo>
                <a:lnTo>
                  <a:pt x="53643" y="3339"/>
                </a:lnTo>
                <a:lnTo>
                  <a:pt x="38862" y="0"/>
                </a:lnTo>
                <a:close/>
              </a:path>
              <a:path w="2665095" h="131445">
                <a:moveTo>
                  <a:pt x="75056" y="32511"/>
                </a:moveTo>
                <a:lnTo>
                  <a:pt x="75087" y="32765"/>
                </a:lnTo>
                <a:lnTo>
                  <a:pt x="76200" y="38861"/>
                </a:lnTo>
                <a:lnTo>
                  <a:pt x="74880" y="44703"/>
                </a:lnTo>
                <a:lnTo>
                  <a:pt x="74803" y="45211"/>
                </a:lnTo>
                <a:lnTo>
                  <a:pt x="87503" y="45465"/>
                </a:lnTo>
                <a:lnTo>
                  <a:pt x="87756" y="32765"/>
                </a:lnTo>
                <a:lnTo>
                  <a:pt x="75056" y="32511"/>
                </a:lnTo>
                <a:close/>
              </a:path>
              <a:path w="2665095" h="131445">
                <a:moveTo>
                  <a:pt x="75055" y="32590"/>
                </a:moveTo>
                <a:lnTo>
                  <a:pt x="74806" y="45028"/>
                </a:lnTo>
                <a:lnTo>
                  <a:pt x="76200" y="38861"/>
                </a:lnTo>
                <a:lnTo>
                  <a:pt x="75055" y="32590"/>
                </a:lnTo>
                <a:close/>
              </a:path>
              <a:path w="2665095" h="131445">
                <a:moveTo>
                  <a:pt x="49656" y="32003"/>
                </a:moveTo>
                <a:lnTo>
                  <a:pt x="49403" y="44703"/>
                </a:lnTo>
                <a:lnTo>
                  <a:pt x="62103" y="44957"/>
                </a:lnTo>
                <a:lnTo>
                  <a:pt x="62356" y="32257"/>
                </a:lnTo>
                <a:lnTo>
                  <a:pt x="49656" y="32003"/>
                </a:lnTo>
                <a:close/>
              </a:path>
              <a:path w="2665095" h="131445">
                <a:moveTo>
                  <a:pt x="74948" y="32003"/>
                </a:moveTo>
                <a:lnTo>
                  <a:pt x="49656" y="32003"/>
                </a:lnTo>
                <a:lnTo>
                  <a:pt x="62356" y="32257"/>
                </a:lnTo>
                <a:lnTo>
                  <a:pt x="62103" y="44957"/>
                </a:lnTo>
                <a:lnTo>
                  <a:pt x="74808" y="44957"/>
                </a:lnTo>
                <a:lnTo>
                  <a:pt x="74930" y="38861"/>
                </a:lnTo>
                <a:lnTo>
                  <a:pt x="74948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53055" y="4579620"/>
            <a:ext cx="76200" cy="992505"/>
          </a:xfrm>
          <a:custGeom>
            <a:avLst/>
            <a:gdLst/>
            <a:ahLst/>
            <a:cxnLst/>
            <a:rect l="l" t="t" r="r" b="b"/>
            <a:pathLst>
              <a:path w="76200" h="992504">
                <a:moveTo>
                  <a:pt x="31750" y="74921"/>
                </a:moveTo>
                <a:lnTo>
                  <a:pt x="31750" y="76199"/>
                </a:lnTo>
                <a:lnTo>
                  <a:pt x="38100" y="76199"/>
                </a:lnTo>
                <a:lnTo>
                  <a:pt x="31750" y="74921"/>
                </a:lnTo>
                <a:close/>
              </a:path>
              <a:path w="76200" h="992504">
                <a:moveTo>
                  <a:pt x="44450" y="63499"/>
                </a:moveTo>
                <a:lnTo>
                  <a:pt x="31750" y="63499"/>
                </a:lnTo>
                <a:lnTo>
                  <a:pt x="31750" y="74921"/>
                </a:lnTo>
                <a:lnTo>
                  <a:pt x="38100" y="76199"/>
                </a:lnTo>
                <a:lnTo>
                  <a:pt x="44450" y="74921"/>
                </a:lnTo>
                <a:lnTo>
                  <a:pt x="44450" y="63499"/>
                </a:lnTo>
                <a:close/>
              </a:path>
              <a:path w="76200" h="992504">
                <a:moveTo>
                  <a:pt x="44450" y="74921"/>
                </a:moveTo>
                <a:lnTo>
                  <a:pt x="38100" y="76199"/>
                </a:lnTo>
                <a:lnTo>
                  <a:pt x="44450" y="76199"/>
                </a:lnTo>
                <a:lnTo>
                  <a:pt x="44450" y="74921"/>
                </a:lnTo>
                <a:close/>
              </a:path>
              <a:path w="76200" h="992504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099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1750" y="74921"/>
                </a:lnTo>
                <a:lnTo>
                  <a:pt x="31750" y="63499"/>
                </a:lnTo>
                <a:lnTo>
                  <a:pt x="66103" y="63499"/>
                </a:lnTo>
                <a:lnTo>
                  <a:pt x="73211" y="52947"/>
                </a:lnTo>
                <a:lnTo>
                  <a:pt x="73643" y="50799"/>
                </a:lnTo>
                <a:lnTo>
                  <a:pt x="31750" y="50799"/>
                </a:lnTo>
                <a:lnTo>
                  <a:pt x="31750" y="38099"/>
                </a:lnTo>
                <a:lnTo>
                  <a:pt x="76200" y="38099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76200" h="992504">
                <a:moveTo>
                  <a:pt x="66103" y="63499"/>
                </a:moveTo>
                <a:lnTo>
                  <a:pt x="44450" y="63499"/>
                </a:lnTo>
                <a:lnTo>
                  <a:pt x="44450" y="74921"/>
                </a:lnTo>
                <a:lnTo>
                  <a:pt x="52947" y="73211"/>
                </a:lnTo>
                <a:lnTo>
                  <a:pt x="65055" y="65055"/>
                </a:lnTo>
                <a:lnTo>
                  <a:pt x="66103" y="63499"/>
                </a:lnTo>
                <a:close/>
              </a:path>
              <a:path w="76200" h="992504">
                <a:moveTo>
                  <a:pt x="44450" y="38099"/>
                </a:moveTo>
                <a:lnTo>
                  <a:pt x="31750" y="38099"/>
                </a:lnTo>
                <a:lnTo>
                  <a:pt x="31750" y="50799"/>
                </a:lnTo>
                <a:lnTo>
                  <a:pt x="44450" y="50799"/>
                </a:lnTo>
                <a:lnTo>
                  <a:pt x="44450" y="38099"/>
                </a:lnTo>
                <a:close/>
              </a:path>
              <a:path w="76200" h="992504">
                <a:moveTo>
                  <a:pt x="76200" y="38099"/>
                </a:moveTo>
                <a:lnTo>
                  <a:pt x="44450" y="38099"/>
                </a:lnTo>
                <a:lnTo>
                  <a:pt x="44450" y="50799"/>
                </a:lnTo>
                <a:lnTo>
                  <a:pt x="73643" y="50799"/>
                </a:lnTo>
                <a:lnTo>
                  <a:pt x="76200" y="38099"/>
                </a:lnTo>
                <a:close/>
              </a:path>
              <a:path w="76200" h="992504">
                <a:moveTo>
                  <a:pt x="44450" y="88899"/>
                </a:moveTo>
                <a:lnTo>
                  <a:pt x="31750" y="88899"/>
                </a:lnTo>
                <a:lnTo>
                  <a:pt x="31750" y="101599"/>
                </a:lnTo>
                <a:lnTo>
                  <a:pt x="44450" y="101599"/>
                </a:lnTo>
                <a:lnTo>
                  <a:pt x="44450" y="88899"/>
                </a:lnTo>
                <a:close/>
              </a:path>
              <a:path w="76200" h="992504">
                <a:moveTo>
                  <a:pt x="44450" y="114299"/>
                </a:moveTo>
                <a:lnTo>
                  <a:pt x="31750" y="114299"/>
                </a:lnTo>
                <a:lnTo>
                  <a:pt x="31750" y="126999"/>
                </a:lnTo>
                <a:lnTo>
                  <a:pt x="44450" y="126999"/>
                </a:lnTo>
                <a:lnTo>
                  <a:pt x="44450" y="114299"/>
                </a:lnTo>
                <a:close/>
              </a:path>
              <a:path w="76200" h="992504">
                <a:moveTo>
                  <a:pt x="44450" y="139699"/>
                </a:moveTo>
                <a:lnTo>
                  <a:pt x="31750" y="139699"/>
                </a:lnTo>
                <a:lnTo>
                  <a:pt x="31750" y="152399"/>
                </a:lnTo>
                <a:lnTo>
                  <a:pt x="44450" y="152399"/>
                </a:lnTo>
                <a:lnTo>
                  <a:pt x="44450" y="139699"/>
                </a:lnTo>
                <a:close/>
              </a:path>
              <a:path w="76200" h="992504">
                <a:moveTo>
                  <a:pt x="44450" y="165099"/>
                </a:moveTo>
                <a:lnTo>
                  <a:pt x="31750" y="165099"/>
                </a:lnTo>
                <a:lnTo>
                  <a:pt x="31750" y="177799"/>
                </a:lnTo>
                <a:lnTo>
                  <a:pt x="44450" y="177799"/>
                </a:lnTo>
                <a:lnTo>
                  <a:pt x="44450" y="165099"/>
                </a:lnTo>
                <a:close/>
              </a:path>
              <a:path w="76200" h="992504">
                <a:moveTo>
                  <a:pt x="44450" y="190499"/>
                </a:moveTo>
                <a:lnTo>
                  <a:pt x="31750" y="190499"/>
                </a:lnTo>
                <a:lnTo>
                  <a:pt x="31750" y="203199"/>
                </a:lnTo>
                <a:lnTo>
                  <a:pt x="44450" y="203199"/>
                </a:lnTo>
                <a:lnTo>
                  <a:pt x="44450" y="190499"/>
                </a:lnTo>
                <a:close/>
              </a:path>
              <a:path w="76200" h="992504">
                <a:moveTo>
                  <a:pt x="44450" y="215899"/>
                </a:moveTo>
                <a:lnTo>
                  <a:pt x="31750" y="215899"/>
                </a:lnTo>
                <a:lnTo>
                  <a:pt x="31750" y="228599"/>
                </a:lnTo>
                <a:lnTo>
                  <a:pt x="44450" y="228599"/>
                </a:lnTo>
                <a:lnTo>
                  <a:pt x="44450" y="215899"/>
                </a:lnTo>
                <a:close/>
              </a:path>
              <a:path w="76200" h="992504">
                <a:moveTo>
                  <a:pt x="44450" y="241299"/>
                </a:moveTo>
                <a:lnTo>
                  <a:pt x="31750" y="241299"/>
                </a:lnTo>
                <a:lnTo>
                  <a:pt x="31750" y="253999"/>
                </a:lnTo>
                <a:lnTo>
                  <a:pt x="44450" y="253999"/>
                </a:lnTo>
                <a:lnTo>
                  <a:pt x="44450" y="241299"/>
                </a:lnTo>
                <a:close/>
              </a:path>
              <a:path w="76200" h="992504">
                <a:moveTo>
                  <a:pt x="44450" y="266699"/>
                </a:moveTo>
                <a:lnTo>
                  <a:pt x="31750" y="266699"/>
                </a:lnTo>
                <a:lnTo>
                  <a:pt x="31750" y="279399"/>
                </a:lnTo>
                <a:lnTo>
                  <a:pt x="44450" y="279399"/>
                </a:lnTo>
                <a:lnTo>
                  <a:pt x="44450" y="266699"/>
                </a:lnTo>
                <a:close/>
              </a:path>
              <a:path w="76200" h="992504">
                <a:moveTo>
                  <a:pt x="44450" y="292099"/>
                </a:moveTo>
                <a:lnTo>
                  <a:pt x="31750" y="292099"/>
                </a:lnTo>
                <a:lnTo>
                  <a:pt x="31750" y="304799"/>
                </a:lnTo>
                <a:lnTo>
                  <a:pt x="44450" y="304799"/>
                </a:lnTo>
                <a:lnTo>
                  <a:pt x="44450" y="292099"/>
                </a:lnTo>
                <a:close/>
              </a:path>
              <a:path w="76200" h="992504">
                <a:moveTo>
                  <a:pt x="44450" y="317499"/>
                </a:moveTo>
                <a:lnTo>
                  <a:pt x="31750" y="317499"/>
                </a:lnTo>
                <a:lnTo>
                  <a:pt x="31750" y="330199"/>
                </a:lnTo>
                <a:lnTo>
                  <a:pt x="44450" y="330199"/>
                </a:lnTo>
                <a:lnTo>
                  <a:pt x="44450" y="317499"/>
                </a:lnTo>
                <a:close/>
              </a:path>
              <a:path w="76200" h="992504">
                <a:moveTo>
                  <a:pt x="44450" y="342899"/>
                </a:moveTo>
                <a:lnTo>
                  <a:pt x="31750" y="342899"/>
                </a:lnTo>
                <a:lnTo>
                  <a:pt x="31750" y="355599"/>
                </a:lnTo>
                <a:lnTo>
                  <a:pt x="44450" y="355599"/>
                </a:lnTo>
                <a:lnTo>
                  <a:pt x="44450" y="342899"/>
                </a:lnTo>
                <a:close/>
              </a:path>
              <a:path w="76200" h="992504">
                <a:moveTo>
                  <a:pt x="44450" y="368299"/>
                </a:moveTo>
                <a:lnTo>
                  <a:pt x="31750" y="368299"/>
                </a:lnTo>
                <a:lnTo>
                  <a:pt x="31750" y="380999"/>
                </a:lnTo>
                <a:lnTo>
                  <a:pt x="44450" y="380999"/>
                </a:lnTo>
                <a:lnTo>
                  <a:pt x="44450" y="368299"/>
                </a:lnTo>
                <a:close/>
              </a:path>
              <a:path w="76200" h="992504">
                <a:moveTo>
                  <a:pt x="44450" y="393699"/>
                </a:moveTo>
                <a:lnTo>
                  <a:pt x="31750" y="393699"/>
                </a:lnTo>
                <a:lnTo>
                  <a:pt x="31750" y="406399"/>
                </a:lnTo>
                <a:lnTo>
                  <a:pt x="44450" y="406399"/>
                </a:lnTo>
                <a:lnTo>
                  <a:pt x="44450" y="393699"/>
                </a:lnTo>
                <a:close/>
              </a:path>
              <a:path w="76200" h="992504">
                <a:moveTo>
                  <a:pt x="44450" y="419099"/>
                </a:moveTo>
                <a:lnTo>
                  <a:pt x="31750" y="419099"/>
                </a:lnTo>
                <a:lnTo>
                  <a:pt x="31750" y="431799"/>
                </a:lnTo>
                <a:lnTo>
                  <a:pt x="44450" y="431799"/>
                </a:lnTo>
                <a:lnTo>
                  <a:pt x="44450" y="419099"/>
                </a:lnTo>
                <a:close/>
              </a:path>
              <a:path w="76200" h="992504">
                <a:moveTo>
                  <a:pt x="44450" y="444499"/>
                </a:moveTo>
                <a:lnTo>
                  <a:pt x="31750" y="444499"/>
                </a:lnTo>
                <a:lnTo>
                  <a:pt x="31750" y="457199"/>
                </a:lnTo>
                <a:lnTo>
                  <a:pt x="44450" y="457199"/>
                </a:lnTo>
                <a:lnTo>
                  <a:pt x="44450" y="444499"/>
                </a:lnTo>
                <a:close/>
              </a:path>
              <a:path w="76200" h="992504">
                <a:moveTo>
                  <a:pt x="44450" y="469899"/>
                </a:moveTo>
                <a:lnTo>
                  <a:pt x="31750" y="469899"/>
                </a:lnTo>
                <a:lnTo>
                  <a:pt x="31750" y="482599"/>
                </a:lnTo>
                <a:lnTo>
                  <a:pt x="44450" y="482599"/>
                </a:lnTo>
                <a:lnTo>
                  <a:pt x="44450" y="469899"/>
                </a:lnTo>
                <a:close/>
              </a:path>
              <a:path w="76200" h="992504">
                <a:moveTo>
                  <a:pt x="44450" y="495299"/>
                </a:moveTo>
                <a:lnTo>
                  <a:pt x="31750" y="495299"/>
                </a:lnTo>
                <a:lnTo>
                  <a:pt x="31750" y="507999"/>
                </a:lnTo>
                <a:lnTo>
                  <a:pt x="44450" y="507999"/>
                </a:lnTo>
                <a:lnTo>
                  <a:pt x="44450" y="495299"/>
                </a:lnTo>
                <a:close/>
              </a:path>
              <a:path w="76200" h="992504">
                <a:moveTo>
                  <a:pt x="44450" y="520699"/>
                </a:moveTo>
                <a:lnTo>
                  <a:pt x="31750" y="520699"/>
                </a:lnTo>
                <a:lnTo>
                  <a:pt x="31750" y="533399"/>
                </a:lnTo>
                <a:lnTo>
                  <a:pt x="44450" y="533399"/>
                </a:lnTo>
                <a:lnTo>
                  <a:pt x="44450" y="520699"/>
                </a:lnTo>
                <a:close/>
              </a:path>
              <a:path w="76200" h="992504">
                <a:moveTo>
                  <a:pt x="44450" y="546099"/>
                </a:moveTo>
                <a:lnTo>
                  <a:pt x="31750" y="546099"/>
                </a:lnTo>
                <a:lnTo>
                  <a:pt x="31750" y="558799"/>
                </a:lnTo>
                <a:lnTo>
                  <a:pt x="44450" y="558799"/>
                </a:lnTo>
                <a:lnTo>
                  <a:pt x="44450" y="546099"/>
                </a:lnTo>
                <a:close/>
              </a:path>
              <a:path w="76200" h="992504">
                <a:moveTo>
                  <a:pt x="44450" y="571499"/>
                </a:moveTo>
                <a:lnTo>
                  <a:pt x="31750" y="571499"/>
                </a:lnTo>
                <a:lnTo>
                  <a:pt x="31750" y="584199"/>
                </a:lnTo>
                <a:lnTo>
                  <a:pt x="44450" y="584199"/>
                </a:lnTo>
                <a:lnTo>
                  <a:pt x="44450" y="571499"/>
                </a:lnTo>
                <a:close/>
              </a:path>
              <a:path w="76200" h="992504">
                <a:moveTo>
                  <a:pt x="44450" y="596899"/>
                </a:moveTo>
                <a:lnTo>
                  <a:pt x="31750" y="596899"/>
                </a:lnTo>
                <a:lnTo>
                  <a:pt x="31750" y="609599"/>
                </a:lnTo>
                <a:lnTo>
                  <a:pt x="44450" y="609599"/>
                </a:lnTo>
                <a:lnTo>
                  <a:pt x="44450" y="596899"/>
                </a:lnTo>
                <a:close/>
              </a:path>
              <a:path w="76200" h="992504">
                <a:moveTo>
                  <a:pt x="44450" y="622299"/>
                </a:moveTo>
                <a:lnTo>
                  <a:pt x="31750" y="622299"/>
                </a:lnTo>
                <a:lnTo>
                  <a:pt x="31750" y="634999"/>
                </a:lnTo>
                <a:lnTo>
                  <a:pt x="44450" y="634999"/>
                </a:lnTo>
                <a:lnTo>
                  <a:pt x="44450" y="622299"/>
                </a:lnTo>
                <a:close/>
              </a:path>
              <a:path w="76200" h="992504">
                <a:moveTo>
                  <a:pt x="44450" y="647699"/>
                </a:moveTo>
                <a:lnTo>
                  <a:pt x="31750" y="647699"/>
                </a:lnTo>
                <a:lnTo>
                  <a:pt x="31750" y="660399"/>
                </a:lnTo>
                <a:lnTo>
                  <a:pt x="44450" y="660399"/>
                </a:lnTo>
                <a:lnTo>
                  <a:pt x="44450" y="647699"/>
                </a:lnTo>
                <a:close/>
              </a:path>
              <a:path w="76200" h="992504">
                <a:moveTo>
                  <a:pt x="44450" y="673099"/>
                </a:moveTo>
                <a:lnTo>
                  <a:pt x="31750" y="673099"/>
                </a:lnTo>
                <a:lnTo>
                  <a:pt x="31750" y="685799"/>
                </a:lnTo>
                <a:lnTo>
                  <a:pt x="44450" y="685799"/>
                </a:lnTo>
                <a:lnTo>
                  <a:pt x="44450" y="673099"/>
                </a:lnTo>
                <a:close/>
              </a:path>
              <a:path w="76200" h="992504">
                <a:moveTo>
                  <a:pt x="44450" y="698499"/>
                </a:moveTo>
                <a:lnTo>
                  <a:pt x="31750" y="698499"/>
                </a:lnTo>
                <a:lnTo>
                  <a:pt x="31750" y="711199"/>
                </a:lnTo>
                <a:lnTo>
                  <a:pt x="44450" y="711199"/>
                </a:lnTo>
                <a:lnTo>
                  <a:pt x="44450" y="698499"/>
                </a:lnTo>
                <a:close/>
              </a:path>
              <a:path w="76200" h="992504">
                <a:moveTo>
                  <a:pt x="44450" y="723899"/>
                </a:moveTo>
                <a:lnTo>
                  <a:pt x="31750" y="723899"/>
                </a:lnTo>
                <a:lnTo>
                  <a:pt x="31750" y="736599"/>
                </a:lnTo>
                <a:lnTo>
                  <a:pt x="44450" y="736599"/>
                </a:lnTo>
                <a:lnTo>
                  <a:pt x="44450" y="723899"/>
                </a:lnTo>
                <a:close/>
              </a:path>
              <a:path w="76200" h="992504">
                <a:moveTo>
                  <a:pt x="44450" y="749299"/>
                </a:moveTo>
                <a:lnTo>
                  <a:pt x="31750" y="749299"/>
                </a:lnTo>
                <a:lnTo>
                  <a:pt x="31750" y="761999"/>
                </a:lnTo>
                <a:lnTo>
                  <a:pt x="44450" y="761999"/>
                </a:lnTo>
                <a:lnTo>
                  <a:pt x="44450" y="749299"/>
                </a:lnTo>
                <a:close/>
              </a:path>
              <a:path w="76200" h="992504">
                <a:moveTo>
                  <a:pt x="44450" y="774699"/>
                </a:moveTo>
                <a:lnTo>
                  <a:pt x="31750" y="774699"/>
                </a:lnTo>
                <a:lnTo>
                  <a:pt x="31750" y="787399"/>
                </a:lnTo>
                <a:lnTo>
                  <a:pt x="44450" y="787399"/>
                </a:lnTo>
                <a:lnTo>
                  <a:pt x="44450" y="774699"/>
                </a:lnTo>
                <a:close/>
              </a:path>
              <a:path w="76200" h="992504">
                <a:moveTo>
                  <a:pt x="44450" y="800099"/>
                </a:moveTo>
                <a:lnTo>
                  <a:pt x="31750" y="800099"/>
                </a:lnTo>
                <a:lnTo>
                  <a:pt x="31750" y="812799"/>
                </a:lnTo>
                <a:lnTo>
                  <a:pt x="44450" y="812799"/>
                </a:lnTo>
                <a:lnTo>
                  <a:pt x="44450" y="800099"/>
                </a:lnTo>
                <a:close/>
              </a:path>
              <a:path w="76200" h="992504">
                <a:moveTo>
                  <a:pt x="44450" y="825499"/>
                </a:moveTo>
                <a:lnTo>
                  <a:pt x="31750" y="825499"/>
                </a:lnTo>
                <a:lnTo>
                  <a:pt x="31750" y="838199"/>
                </a:lnTo>
                <a:lnTo>
                  <a:pt x="44450" y="838199"/>
                </a:lnTo>
                <a:lnTo>
                  <a:pt x="44450" y="825499"/>
                </a:lnTo>
                <a:close/>
              </a:path>
              <a:path w="76200" h="992504">
                <a:moveTo>
                  <a:pt x="44450" y="850899"/>
                </a:moveTo>
                <a:lnTo>
                  <a:pt x="31750" y="850899"/>
                </a:lnTo>
                <a:lnTo>
                  <a:pt x="31750" y="863599"/>
                </a:lnTo>
                <a:lnTo>
                  <a:pt x="44450" y="863599"/>
                </a:lnTo>
                <a:lnTo>
                  <a:pt x="44450" y="850899"/>
                </a:lnTo>
                <a:close/>
              </a:path>
              <a:path w="76200" h="992504">
                <a:moveTo>
                  <a:pt x="44450" y="876299"/>
                </a:moveTo>
                <a:lnTo>
                  <a:pt x="31750" y="876299"/>
                </a:lnTo>
                <a:lnTo>
                  <a:pt x="31750" y="888999"/>
                </a:lnTo>
                <a:lnTo>
                  <a:pt x="44450" y="888999"/>
                </a:lnTo>
                <a:lnTo>
                  <a:pt x="44450" y="876299"/>
                </a:lnTo>
                <a:close/>
              </a:path>
              <a:path w="76200" h="992504">
                <a:moveTo>
                  <a:pt x="44450" y="901699"/>
                </a:moveTo>
                <a:lnTo>
                  <a:pt x="31750" y="901699"/>
                </a:lnTo>
                <a:lnTo>
                  <a:pt x="31750" y="914399"/>
                </a:lnTo>
                <a:lnTo>
                  <a:pt x="44450" y="914399"/>
                </a:lnTo>
                <a:lnTo>
                  <a:pt x="44450" y="901699"/>
                </a:lnTo>
                <a:close/>
              </a:path>
              <a:path w="76200" h="992504">
                <a:moveTo>
                  <a:pt x="38100" y="916304"/>
                </a:moveTo>
                <a:lnTo>
                  <a:pt x="23252" y="919293"/>
                </a:lnTo>
                <a:lnTo>
                  <a:pt x="11144" y="927449"/>
                </a:lnTo>
                <a:lnTo>
                  <a:pt x="2988" y="939557"/>
                </a:lnTo>
                <a:lnTo>
                  <a:pt x="0" y="954404"/>
                </a:lnTo>
                <a:lnTo>
                  <a:pt x="2988" y="969198"/>
                </a:lnTo>
                <a:lnTo>
                  <a:pt x="11144" y="981313"/>
                </a:lnTo>
                <a:lnTo>
                  <a:pt x="23252" y="989498"/>
                </a:lnTo>
                <a:lnTo>
                  <a:pt x="38100" y="992504"/>
                </a:lnTo>
                <a:lnTo>
                  <a:pt x="52947" y="989498"/>
                </a:lnTo>
                <a:lnTo>
                  <a:pt x="65055" y="981313"/>
                </a:lnTo>
                <a:lnTo>
                  <a:pt x="73211" y="969198"/>
                </a:lnTo>
                <a:lnTo>
                  <a:pt x="76200" y="954404"/>
                </a:lnTo>
                <a:lnTo>
                  <a:pt x="31750" y="954404"/>
                </a:lnTo>
                <a:lnTo>
                  <a:pt x="31750" y="952499"/>
                </a:lnTo>
                <a:lnTo>
                  <a:pt x="75816" y="952499"/>
                </a:lnTo>
                <a:lnTo>
                  <a:pt x="73260" y="939799"/>
                </a:lnTo>
                <a:lnTo>
                  <a:pt x="31750" y="939799"/>
                </a:lnTo>
                <a:lnTo>
                  <a:pt x="31750" y="927099"/>
                </a:lnTo>
                <a:lnTo>
                  <a:pt x="64537" y="927099"/>
                </a:lnTo>
                <a:lnTo>
                  <a:pt x="52947" y="919293"/>
                </a:lnTo>
                <a:lnTo>
                  <a:pt x="38100" y="916304"/>
                </a:lnTo>
                <a:close/>
              </a:path>
              <a:path w="76200" h="992504">
                <a:moveTo>
                  <a:pt x="44450" y="952499"/>
                </a:moveTo>
                <a:lnTo>
                  <a:pt x="31750" y="952499"/>
                </a:lnTo>
                <a:lnTo>
                  <a:pt x="31750" y="954404"/>
                </a:lnTo>
                <a:lnTo>
                  <a:pt x="44450" y="954404"/>
                </a:lnTo>
                <a:lnTo>
                  <a:pt x="44450" y="952499"/>
                </a:lnTo>
                <a:close/>
              </a:path>
              <a:path w="76200" h="992504">
                <a:moveTo>
                  <a:pt x="75816" y="952499"/>
                </a:moveTo>
                <a:lnTo>
                  <a:pt x="44450" y="952499"/>
                </a:lnTo>
                <a:lnTo>
                  <a:pt x="44450" y="954404"/>
                </a:lnTo>
                <a:lnTo>
                  <a:pt x="76200" y="954404"/>
                </a:lnTo>
                <a:lnTo>
                  <a:pt x="75816" y="952499"/>
                </a:lnTo>
                <a:close/>
              </a:path>
              <a:path w="76200" h="992504">
                <a:moveTo>
                  <a:pt x="44450" y="927099"/>
                </a:moveTo>
                <a:lnTo>
                  <a:pt x="31750" y="927099"/>
                </a:lnTo>
                <a:lnTo>
                  <a:pt x="31750" y="939799"/>
                </a:lnTo>
                <a:lnTo>
                  <a:pt x="44450" y="939799"/>
                </a:lnTo>
                <a:lnTo>
                  <a:pt x="44450" y="927099"/>
                </a:lnTo>
                <a:close/>
              </a:path>
              <a:path w="76200" h="992504">
                <a:moveTo>
                  <a:pt x="64537" y="927099"/>
                </a:moveTo>
                <a:lnTo>
                  <a:pt x="44450" y="927099"/>
                </a:lnTo>
                <a:lnTo>
                  <a:pt x="44450" y="939799"/>
                </a:lnTo>
                <a:lnTo>
                  <a:pt x="73260" y="939799"/>
                </a:lnTo>
                <a:lnTo>
                  <a:pt x="73211" y="939557"/>
                </a:lnTo>
                <a:lnTo>
                  <a:pt x="65055" y="927449"/>
                </a:lnTo>
                <a:lnTo>
                  <a:pt x="64537" y="927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70457" y="5126227"/>
            <a:ext cx="1443990" cy="753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Edit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Details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5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</a:pPr>
            <a:r>
              <a:rPr sz="1600" b="1" spc="-15" dirty="0">
                <a:latin typeface="Calibri"/>
                <a:cs typeface="Calibri"/>
              </a:rPr>
              <a:t>Delete</a:t>
            </a:r>
            <a:r>
              <a:rPr sz="1600" b="1" spc="-6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Expert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07732" y="3377184"/>
            <a:ext cx="734060" cy="90170"/>
          </a:xfrm>
          <a:custGeom>
            <a:avLst/>
            <a:gdLst/>
            <a:ahLst/>
            <a:cxnLst/>
            <a:rect l="l" t="t" r="r" b="b"/>
            <a:pathLst>
              <a:path w="734060" h="90170">
                <a:moveTo>
                  <a:pt x="37299" y="13462"/>
                </a:moveTo>
                <a:lnTo>
                  <a:pt x="22538" y="16801"/>
                </a:lnTo>
                <a:lnTo>
                  <a:pt x="10601" y="25225"/>
                </a:lnTo>
                <a:lnTo>
                  <a:pt x="2688" y="37482"/>
                </a:lnTo>
                <a:lnTo>
                  <a:pt x="0" y="52324"/>
                </a:lnTo>
                <a:lnTo>
                  <a:pt x="3296" y="67105"/>
                </a:lnTo>
                <a:lnTo>
                  <a:pt x="11706" y="79041"/>
                </a:lnTo>
                <a:lnTo>
                  <a:pt x="23977" y="86953"/>
                </a:lnTo>
                <a:lnTo>
                  <a:pt x="38862" y="89662"/>
                </a:lnTo>
                <a:lnTo>
                  <a:pt x="53630" y="86393"/>
                </a:lnTo>
                <a:lnTo>
                  <a:pt x="65571" y="77993"/>
                </a:lnTo>
                <a:lnTo>
                  <a:pt x="73485" y="65712"/>
                </a:lnTo>
                <a:lnTo>
                  <a:pt x="74892" y="57912"/>
                </a:lnTo>
                <a:lnTo>
                  <a:pt x="38214" y="57912"/>
                </a:lnTo>
                <a:lnTo>
                  <a:pt x="37960" y="45212"/>
                </a:lnTo>
                <a:lnTo>
                  <a:pt x="50660" y="44957"/>
                </a:lnTo>
                <a:lnTo>
                  <a:pt x="63352" y="44957"/>
                </a:lnTo>
                <a:lnTo>
                  <a:pt x="63347" y="44703"/>
                </a:lnTo>
                <a:lnTo>
                  <a:pt x="74763" y="44475"/>
                </a:lnTo>
                <a:lnTo>
                  <a:pt x="72877" y="36018"/>
                </a:lnTo>
                <a:lnTo>
                  <a:pt x="64466" y="24082"/>
                </a:lnTo>
                <a:lnTo>
                  <a:pt x="52191" y="16170"/>
                </a:lnTo>
                <a:lnTo>
                  <a:pt x="37299" y="13462"/>
                </a:lnTo>
                <a:close/>
              </a:path>
              <a:path w="734060" h="90170">
                <a:moveTo>
                  <a:pt x="50660" y="44957"/>
                </a:moveTo>
                <a:lnTo>
                  <a:pt x="37960" y="45212"/>
                </a:lnTo>
                <a:lnTo>
                  <a:pt x="38214" y="57912"/>
                </a:lnTo>
                <a:lnTo>
                  <a:pt x="50914" y="57657"/>
                </a:lnTo>
                <a:lnTo>
                  <a:pt x="50660" y="44957"/>
                </a:lnTo>
                <a:close/>
              </a:path>
              <a:path w="734060" h="90170">
                <a:moveTo>
                  <a:pt x="63352" y="44957"/>
                </a:moveTo>
                <a:lnTo>
                  <a:pt x="50660" y="44957"/>
                </a:lnTo>
                <a:lnTo>
                  <a:pt x="50914" y="57657"/>
                </a:lnTo>
                <a:lnTo>
                  <a:pt x="38214" y="57912"/>
                </a:lnTo>
                <a:lnTo>
                  <a:pt x="74892" y="57912"/>
                </a:lnTo>
                <a:lnTo>
                  <a:pt x="74983" y="57403"/>
                </a:lnTo>
                <a:lnTo>
                  <a:pt x="63614" y="57403"/>
                </a:lnTo>
                <a:lnTo>
                  <a:pt x="63352" y="44957"/>
                </a:lnTo>
                <a:close/>
              </a:path>
              <a:path w="734060" h="90170">
                <a:moveTo>
                  <a:pt x="74763" y="44475"/>
                </a:moveTo>
                <a:lnTo>
                  <a:pt x="63347" y="44703"/>
                </a:lnTo>
                <a:lnTo>
                  <a:pt x="63614" y="57403"/>
                </a:lnTo>
                <a:lnTo>
                  <a:pt x="75025" y="57175"/>
                </a:lnTo>
                <a:lnTo>
                  <a:pt x="76174" y="50800"/>
                </a:lnTo>
                <a:lnTo>
                  <a:pt x="74763" y="44475"/>
                </a:lnTo>
                <a:close/>
              </a:path>
              <a:path w="734060" h="90170">
                <a:moveTo>
                  <a:pt x="75025" y="57175"/>
                </a:moveTo>
                <a:lnTo>
                  <a:pt x="63614" y="57403"/>
                </a:lnTo>
                <a:lnTo>
                  <a:pt x="74983" y="57403"/>
                </a:lnTo>
                <a:lnTo>
                  <a:pt x="75025" y="57175"/>
                </a:lnTo>
                <a:close/>
              </a:path>
              <a:path w="734060" h="90170">
                <a:moveTo>
                  <a:pt x="76047" y="44450"/>
                </a:moveTo>
                <a:lnTo>
                  <a:pt x="74763" y="44475"/>
                </a:lnTo>
                <a:lnTo>
                  <a:pt x="76174" y="50800"/>
                </a:lnTo>
                <a:lnTo>
                  <a:pt x="75025" y="57175"/>
                </a:lnTo>
                <a:lnTo>
                  <a:pt x="76314" y="57150"/>
                </a:lnTo>
                <a:lnTo>
                  <a:pt x="76047" y="44450"/>
                </a:lnTo>
                <a:close/>
              </a:path>
              <a:path w="734060" h="90170">
                <a:moveTo>
                  <a:pt x="101447" y="43941"/>
                </a:moveTo>
                <a:lnTo>
                  <a:pt x="88747" y="44195"/>
                </a:lnTo>
                <a:lnTo>
                  <a:pt x="89001" y="56895"/>
                </a:lnTo>
                <a:lnTo>
                  <a:pt x="101701" y="56641"/>
                </a:lnTo>
                <a:lnTo>
                  <a:pt x="101447" y="43941"/>
                </a:lnTo>
                <a:close/>
              </a:path>
              <a:path w="734060" h="90170">
                <a:moveTo>
                  <a:pt x="126834" y="43433"/>
                </a:moveTo>
                <a:lnTo>
                  <a:pt x="114134" y="43687"/>
                </a:lnTo>
                <a:lnTo>
                  <a:pt x="114401" y="56387"/>
                </a:lnTo>
                <a:lnTo>
                  <a:pt x="127101" y="56133"/>
                </a:lnTo>
                <a:lnTo>
                  <a:pt x="126834" y="43433"/>
                </a:lnTo>
                <a:close/>
              </a:path>
              <a:path w="734060" h="90170">
                <a:moveTo>
                  <a:pt x="152234" y="42925"/>
                </a:moveTo>
                <a:lnTo>
                  <a:pt x="139534" y="43179"/>
                </a:lnTo>
                <a:lnTo>
                  <a:pt x="139801" y="55879"/>
                </a:lnTo>
                <a:lnTo>
                  <a:pt x="152488" y="55625"/>
                </a:lnTo>
                <a:lnTo>
                  <a:pt x="152234" y="42925"/>
                </a:lnTo>
                <a:close/>
              </a:path>
              <a:path w="734060" h="90170">
                <a:moveTo>
                  <a:pt x="177622" y="42417"/>
                </a:moveTo>
                <a:lnTo>
                  <a:pt x="164934" y="42671"/>
                </a:lnTo>
                <a:lnTo>
                  <a:pt x="165188" y="55371"/>
                </a:lnTo>
                <a:lnTo>
                  <a:pt x="177888" y="55117"/>
                </a:lnTo>
                <a:lnTo>
                  <a:pt x="177622" y="42417"/>
                </a:lnTo>
                <a:close/>
              </a:path>
              <a:path w="734060" h="90170">
                <a:moveTo>
                  <a:pt x="203022" y="41910"/>
                </a:moveTo>
                <a:lnTo>
                  <a:pt x="190322" y="42163"/>
                </a:lnTo>
                <a:lnTo>
                  <a:pt x="190588" y="54863"/>
                </a:lnTo>
                <a:lnTo>
                  <a:pt x="203276" y="54482"/>
                </a:lnTo>
                <a:lnTo>
                  <a:pt x="203022" y="41910"/>
                </a:lnTo>
                <a:close/>
              </a:path>
              <a:path w="734060" h="90170">
                <a:moveTo>
                  <a:pt x="228422" y="41275"/>
                </a:moveTo>
                <a:lnTo>
                  <a:pt x="215722" y="41528"/>
                </a:lnTo>
                <a:lnTo>
                  <a:pt x="215976" y="54228"/>
                </a:lnTo>
                <a:lnTo>
                  <a:pt x="228676" y="53975"/>
                </a:lnTo>
                <a:lnTo>
                  <a:pt x="228422" y="41275"/>
                </a:lnTo>
                <a:close/>
              </a:path>
              <a:path w="734060" h="90170">
                <a:moveTo>
                  <a:pt x="253809" y="40766"/>
                </a:moveTo>
                <a:lnTo>
                  <a:pt x="241109" y="41020"/>
                </a:lnTo>
                <a:lnTo>
                  <a:pt x="241376" y="53720"/>
                </a:lnTo>
                <a:lnTo>
                  <a:pt x="254076" y="53466"/>
                </a:lnTo>
                <a:lnTo>
                  <a:pt x="253809" y="40766"/>
                </a:lnTo>
                <a:close/>
              </a:path>
              <a:path w="734060" h="90170">
                <a:moveTo>
                  <a:pt x="279209" y="40258"/>
                </a:moveTo>
                <a:lnTo>
                  <a:pt x="266509" y="40512"/>
                </a:lnTo>
                <a:lnTo>
                  <a:pt x="266763" y="53212"/>
                </a:lnTo>
                <a:lnTo>
                  <a:pt x="279463" y="52958"/>
                </a:lnTo>
                <a:lnTo>
                  <a:pt x="279209" y="40258"/>
                </a:lnTo>
                <a:close/>
              </a:path>
              <a:path w="734060" h="90170">
                <a:moveTo>
                  <a:pt x="304596" y="39750"/>
                </a:moveTo>
                <a:lnTo>
                  <a:pt x="291909" y="40004"/>
                </a:lnTo>
                <a:lnTo>
                  <a:pt x="292163" y="52704"/>
                </a:lnTo>
                <a:lnTo>
                  <a:pt x="304863" y="52450"/>
                </a:lnTo>
                <a:lnTo>
                  <a:pt x="304596" y="39750"/>
                </a:lnTo>
                <a:close/>
              </a:path>
              <a:path w="734060" h="90170">
                <a:moveTo>
                  <a:pt x="329996" y="39242"/>
                </a:moveTo>
                <a:lnTo>
                  <a:pt x="317296" y="39496"/>
                </a:lnTo>
                <a:lnTo>
                  <a:pt x="317563" y="52196"/>
                </a:lnTo>
                <a:lnTo>
                  <a:pt x="330250" y="51942"/>
                </a:lnTo>
                <a:lnTo>
                  <a:pt x="329996" y="39242"/>
                </a:lnTo>
                <a:close/>
              </a:path>
              <a:path w="734060" h="90170">
                <a:moveTo>
                  <a:pt x="355384" y="38735"/>
                </a:moveTo>
                <a:lnTo>
                  <a:pt x="342696" y="38988"/>
                </a:lnTo>
                <a:lnTo>
                  <a:pt x="342950" y="51688"/>
                </a:lnTo>
                <a:lnTo>
                  <a:pt x="355650" y="51435"/>
                </a:lnTo>
                <a:lnTo>
                  <a:pt x="355384" y="38735"/>
                </a:lnTo>
                <a:close/>
              </a:path>
              <a:path w="734060" h="90170">
                <a:moveTo>
                  <a:pt x="380784" y="38226"/>
                </a:moveTo>
                <a:lnTo>
                  <a:pt x="368084" y="38480"/>
                </a:lnTo>
                <a:lnTo>
                  <a:pt x="368350" y="51180"/>
                </a:lnTo>
                <a:lnTo>
                  <a:pt x="381050" y="50926"/>
                </a:lnTo>
                <a:lnTo>
                  <a:pt x="380784" y="38226"/>
                </a:lnTo>
                <a:close/>
              </a:path>
              <a:path w="734060" h="90170">
                <a:moveTo>
                  <a:pt x="406184" y="37718"/>
                </a:moveTo>
                <a:lnTo>
                  <a:pt x="393484" y="37973"/>
                </a:lnTo>
                <a:lnTo>
                  <a:pt x="393738" y="50673"/>
                </a:lnTo>
                <a:lnTo>
                  <a:pt x="406438" y="50418"/>
                </a:lnTo>
                <a:lnTo>
                  <a:pt x="406184" y="37718"/>
                </a:lnTo>
                <a:close/>
              </a:path>
              <a:path w="734060" h="90170">
                <a:moveTo>
                  <a:pt x="431571" y="37211"/>
                </a:moveTo>
                <a:lnTo>
                  <a:pt x="418871" y="37464"/>
                </a:lnTo>
                <a:lnTo>
                  <a:pt x="419138" y="50164"/>
                </a:lnTo>
                <a:lnTo>
                  <a:pt x="431838" y="49911"/>
                </a:lnTo>
                <a:lnTo>
                  <a:pt x="431571" y="37211"/>
                </a:lnTo>
                <a:close/>
              </a:path>
              <a:path w="734060" h="90170">
                <a:moveTo>
                  <a:pt x="456971" y="36702"/>
                </a:moveTo>
                <a:lnTo>
                  <a:pt x="444271" y="36956"/>
                </a:lnTo>
                <a:lnTo>
                  <a:pt x="444525" y="49656"/>
                </a:lnTo>
                <a:lnTo>
                  <a:pt x="457225" y="49275"/>
                </a:lnTo>
                <a:lnTo>
                  <a:pt x="456971" y="36702"/>
                </a:lnTo>
                <a:close/>
              </a:path>
              <a:path w="734060" h="90170">
                <a:moveTo>
                  <a:pt x="482333" y="36067"/>
                </a:moveTo>
                <a:lnTo>
                  <a:pt x="469633" y="36321"/>
                </a:lnTo>
                <a:lnTo>
                  <a:pt x="469887" y="49021"/>
                </a:lnTo>
                <a:lnTo>
                  <a:pt x="482587" y="48767"/>
                </a:lnTo>
                <a:lnTo>
                  <a:pt x="482333" y="36067"/>
                </a:lnTo>
                <a:close/>
              </a:path>
              <a:path w="734060" h="90170">
                <a:moveTo>
                  <a:pt x="507733" y="35560"/>
                </a:moveTo>
                <a:lnTo>
                  <a:pt x="495033" y="35813"/>
                </a:lnTo>
                <a:lnTo>
                  <a:pt x="495287" y="48513"/>
                </a:lnTo>
                <a:lnTo>
                  <a:pt x="507987" y="48260"/>
                </a:lnTo>
                <a:lnTo>
                  <a:pt x="507733" y="35560"/>
                </a:lnTo>
                <a:close/>
              </a:path>
              <a:path w="734060" h="90170">
                <a:moveTo>
                  <a:pt x="533133" y="35051"/>
                </a:moveTo>
                <a:lnTo>
                  <a:pt x="520433" y="35305"/>
                </a:lnTo>
                <a:lnTo>
                  <a:pt x="520687" y="48005"/>
                </a:lnTo>
                <a:lnTo>
                  <a:pt x="533387" y="47751"/>
                </a:lnTo>
                <a:lnTo>
                  <a:pt x="533133" y="35051"/>
                </a:lnTo>
                <a:close/>
              </a:path>
              <a:path w="734060" h="90170">
                <a:moveTo>
                  <a:pt x="558533" y="34543"/>
                </a:moveTo>
                <a:lnTo>
                  <a:pt x="545833" y="34798"/>
                </a:lnTo>
                <a:lnTo>
                  <a:pt x="546087" y="47498"/>
                </a:lnTo>
                <a:lnTo>
                  <a:pt x="558787" y="47243"/>
                </a:lnTo>
                <a:lnTo>
                  <a:pt x="558533" y="34543"/>
                </a:lnTo>
                <a:close/>
              </a:path>
              <a:path w="734060" h="90170">
                <a:moveTo>
                  <a:pt x="583933" y="34036"/>
                </a:moveTo>
                <a:lnTo>
                  <a:pt x="571233" y="34289"/>
                </a:lnTo>
                <a:lnTo>
                  <a:pt x="571487" y="46989"/>
                </a:lnTo>
                <a:lnTo>
                  <a:pt x="584187" y="46736"/>
                </a:lnTo>
                <a:lnTo>
                  <a:pt x="583933" y="34036"/>
                </a:lnTo>
                <a:close/>
              </a:path>
              <a:path w="734060" h="90170">
                <a:moveTo>
                  <a:pt x="609333" y="33527"/>
                </a:moveTo>
                <a:lnTo>
                  <a:pt x="596633" y="33781"/>
                </a:lnTo>
                <a:lnTo>
                  <a:pt x="596887" y="46481"/>
                </a:lnTo>
                <a:lnTo>
                  <a:pt x="609587" y="46227"/>
                </a:lnTo>
                <a:lnTo>
                  <a:pt x="609333" y="33527"/>
                </a:lnTo>
                <a:close/>
              </a:path>
              <a:path w="734060" h="90170">
                <a:moveTo>
                  <a:pt x="634733" y="33019"/>
                </a:moveTo>
                <a:lnTo>
                  <a:pt x="622033" y="33274"/>
                </a:lnTo>
                <a:lnTo>
                  <a:pt x="622287" y="45974"/>
                </a:lnTo>
                <a:lnTo>
                  <a:pt x="634987" y="45719"/>
                </a:lnTo>
                <a:lnTo>
                  <a:pt x="634733" y="33019"/>
                </a:lnTo>
                <a:close/>
              </a:path>
              <a:path w="734060" h="90170">
                <a:moveTo>
                  <a:pt x="672838" y="32512"/>
                </a:moveTo>
                <a:lnTo>
                  <a:pt x="660133" y="32512"/>
                </a:lnTo>
                <a:lnTo>
                  <a:pt x="660387" y="45212"/>
                </a:lnTo>
                <a:lnTo>
                  <a:pt x="659003" y="45239"/>
                </a:lnTo>
                <a:lnTo>
                  <a:pt x="660861" y="53643"/>
                </a:lnTo>
                <a:lnTo>
                  <a:pt x="669261" y="65579"/>
                </a:lnTo>
                <a:lnTo>
                  <a:pt x="681542" y="73491"/>
                </a:lnTo>
                <a:lnTo>
                  <a:pt x="696455" y="76200"/>
                </a:lnTo>
                <a:lnTo>
                  <a:pt x="711236" y="72913"/>
                </a:lnTo>
                <a:lnTo>
                  <a:pt x="723172" y="64484"/>
                </a:lnTo>
                <a:lnTo>
                  <a:pt x="731084" y="52197"/>
                </a:lnTo>
                <a:lnTo>
                  <a:pt x="732404" y="44957"/>
                </a:lnTo>
                <a:lnTo>
                  <a:pt x="673087" y="44957"/>
                </a:lnTo>
                <a:lnTo>
                  <a:pt x="672838" y="32512"/>
                </a:lnTo>
                <a:close/>
              </a:path>
              <a:path w="734060" h="90170">
                <a:moveTo>
                  <a:pt x="658741" y="32539"/>
                </a:moveTo>
                <a:lnTo>
                  <a:pt x="647433" y="32765"/>
                </a:lnTo>
                <a:lnTo>
                  <a:pt x="647687" y="45465"/>
                </a:lnTo>
                <a:lnTo>
                  <a:pt x="659003" y="45239"/>
                </a:lnTo>
                <a:lnTo>
                  <a:pt x="657593" y="38862"/>
                </a:lnTo>
                <a:lnTo>
                  <a:pt x="658741" y="32539"/>
                </a:lnTo>
                <a:close/>
              </a:path>
              <a:path w="734060" h="90170">
                <a:moveTo>
                  <a:pt x="660133" y="32512"/>
                </a:moveTo>
                <a:lnTo>
                  <a:pt x="658741" y="32539"/>
                </a:lnTo>
                <a:lnTo>
                  <a:pt x="657593" y="38862"/>
                </a:lnTo>
                <a:lnTo>
                  <a:pt x="659003" y="45239"/>
                </a:lnTo>
                <a:lnTo>
                  <a:pt x="660387" y="45212"/>
                </a:lnTo>
                <a:lnTo>
                  <a:pt x="660133" y="32512"/>
                </a:lnTo>
                <a:close/>
              </a:path>
              <a:path w="734060" h="90170">
                <a:moveTo>
                  <a:pt x="685533" y="32003"/>
                </a:moveTo>
                <a:lnTo>
                  <a:pt x="672833" y="32257"/>
                </a:lnTo>
                <a:lnTo>
                  <a:pt x="673087" y="44957"/>
                </a:lnTo>
                <a:lnTo>
                  <a:pt x="685787" y="44703"/>
                </a:lnTo>
                <a:lnTo>
                  <a:pt x="685533" y="32003"/>
                </a:lnTo>
                <a:close/>
              </a:path>
              <a:path w="734060" h="90170">
                <a:moveTo>
                  <a:pt x="732588" y="32003"/>
                </a:moveTo>
                <a:lnTo>
                  <a:pt x="685533" y="32003"/>
                </a:lnTo>
                <a:lnTo>
                  <a:pt x="685787" y="44703"/>
                </a:lnTo>
                <a:lnTo>
                  <a:pt x="673087" y="44957"/>
                </a:lnTo>
                <a:lnTo>
                  <a:pt x="732404" y="44957"/>
                </a:lnTo>
                <a:lnTo>
                  <a:pt x="733793" y="37337"/>
                </a:lnTo>
                <a:lnTo>
                  <a:pt x="732588" y="32003"/>
                </a:lnTo>
                <a:close/>
              </a:path>
              <a:path w="734060" h="90170">
                <a:moveTo>
                  <a:pt x="694931" y="0"/>
                </a:moveTo>
                <a:lnTo>
                  <a:pt x="680149" y="3268"/>
                </a:lnTo>
                <a:lnTo>
                  <a:pt x="668213" y="11668"/>
                </a:lnTo>
                <a:lnTo>
                  <a:pt x="660301" y="23949"/>
                </a:lnTo>
                <a:lnTo>
                  <a:pt x="658741" y="32539"/>
                </a:lnTo>
                <a:lnTo>
                  <a:pt x="660133" y="32512"/>
                </a:lnTo>
                <a:lnTo>
                  <a:pt x="672838" y="32512"/>
                </a:lnTo>
                <a:lnTo>
                  <a:pt x="672833" y="32257"/>
                </a:lnTo>
                <a:lnTo>
                  <a:pt x="685533" y="32003"/>
                </a:lnTo>
                <a:lnTo>
                  <a:pt x="732588" y="32003"/>
                </a:lnTo>
                <a:lnTo>
                  <a:pt x="730453" y="22556"/>
                </a:lnTo>
                <a:lnTo>
                  <a:pt x="722029" y="10620"/>
                </a:lnTo>
                <a:lnTo>
                  <a:pt x="709772" y="2708"/>
                </a:lnTo>
                <a:lnTo>
                  <a:pt x="6949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555741" y="4237735"/>
            <a:ext cx="6045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Expert </a:t>
            </a:r>
            <a:r>
              <a:rPr sz="1600" b="1" spc="-35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</a:t>
            </a:r>
            <a:r>
              <a:rPr sz="1600" b="1" spc="-15" dirty="0">
                <a:latin typeface="Calibri"/>
                <a:cs typeface="Calibri"/>
              </a:rPr>
              <a:t>e</a:t>
            </a:r>
            <a:r>
              <a:rPr sz="1600" b="1" spc="-2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-5" dirty="0">
                <a:latin typeface="Calibri"/>
                <a:cs typeface="Calibri"/>
              </a:rPr>
              <a:t>ls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819655" y="4579620"/>
            <a:ext cx="76200" cy="544195"/>
          </a:xfrm>
          <a:custGeom>
            <a:avLst/>
            <a:gdLst/>
            <a:ahLst/>
            <a:cxnLst/>
            <a:rect l="l" t="t" r="r" b="b"/>
            <a:pathLst>
              <a:path w="76200" h="544195">
                <a:moveTo>
                  <a:pt x="31750" y="469019"/>
                </a:moveTo>
                <a:lnTo>
                  <a:pt x="23252" y="470729"/>
                </a:lnTo>
                <a:lnTo>
                  <a:pt x="11144" y="478885"/>
                </a:lnTo>
                <a:lnTo>
                  <a:pt x="2988" y="490993"/>
                </a:lnTo>
                <a:lnTo>
                  <a:pt x="0" y="505840"/>
                </a:lnTo>
                <a:lnTo>
                  <a:pt x="2988" y="520688"/>
                </a:lnTo>
                <a:lnTo>
                  <a:pt x="11144" y="532796"/>
                </a:lnTo>
                <a:lnTo>
                  <a:pt x="23252" y="540952"/>
                </a:lnTo>
                <a:lnTo>
                  <a:pt x="38100" y="543940"/>
                </a:lnTo>
                <a:lnTo>
                  <a:pt x="52947" y="540952"/>
                </a:lnTo>
                <a:lnTo>
                  <a:pt x="65055" y="532796"/>
                </a:lnTo>
                <a:lnTo>
                  <a:pt x="73211" y="520688"/>
                </a:lnTo>
                <a:lnTo>
                  <a:pt x="76200" y="505840"/>
                </a:lnTo>
                <a:lnTo>
                  <a:pt x="31750" y="505840"/>
                </a:lnTo>
                <a:lnTo>
                  <a:pt x="31750" y="493140"/>
                </a:lnTo>
                <a:lnTo>
                  <a:pt x="73643" y="493140"/>
                </a:lnTo>
                <a:lnTo>
                  <a:pt x="73211" y="490993"/>
                </a:lnTo>
                <a:lnTo>
                  <a:pt x="66103" y="480440"/>
                </a:lnTo>
                <a:lnTo>
                  <a:pt x="31750" y="480440"/>
                </a:lnTo>
                <a:lnTo>
                  <a:pt x="31750" y="469019"/>
                </a:lnTo>
                <a:close/>
              </a:path>
              <a:path w="76200" h="544195">
                <a:moveTo>
                  <a:pt x="44450" y="493140"/>
                </a:moveTo>
                <a:lnTo>
                  <a:pt x="31750" y="493140"/>
                </a:lnTo>
                <a:lnTo>
                  <a:pt x="31750" y="505840"/>
                </a:lnTo>
                <a:lnTo>
                  <a:pt x="44450" y="505840"/>
                </a:lnTo>
                <a:lnTo>
                  <a:pt x="44450" y="493140"/>
                </a:lnTo>
                <a:close/>
              </a:path>
              <a:path w="76200" h="544195">
                <a:moveTo>
                  <a:pt x="73643" y="493140"/>
                </a:moveTo>
                <a:lnTo>
                  <a:pt x="44450" y="493140"/>
                </a:lnTo>
                <a:lnTo>
                  <a:pt x="44450" y="505840"/>
                </a:lnTo>
                <a:lnTo>
                  <a:pt x="76200" y="505840"/>
                </a:lnTo>
                <a:lnTo>
                  <a:pt x="73643" y="493140"/>
                </a:lnTo>
                <a:close/>
              </a:path>
              <a:path w="76200" h="544195">
                <a:moveTo>
                  <a:pt x="38100" y="467740"/>
                </a:moveTo>
                <a:lnTo>
                  <a:pt x="31750" y="469019"/>
                </a:lnTo>
                <a:lnTo>
                  <a:pt x="31750" y="480440"/>
                </a:lnTo>
                <a:lnTo>
                  <a:pt x="44450" y="480440"/>
                </a:lnTo>
                <a:lnTo>
                  <a:pt x="44450" y="469019"/>
                </a:lnTo>
                <a:lnTo>
                  <a:pt x="38100" y="467740"/>
                </a:lnTo>
                <a:close/>
              </a:path>
              <a:path w="76200" h="544195">
                <a:moveTo>
                  <a:pt x="44450" y="469019"/>
                </a:moveTo>
                <a:lnTo>
                  <a:pt x="44450" y="480440"/>
                </a:lnTo>
                <a:lnTo>
                  <a:pt x="66103" y="480440"/>
                </a:lnTo>
                <a:lnTo>
                  <a:pt x="65055" y="478885"/>
                </a:lnTo>
                <a:lnTo>
                  <a:pt x="52947" y="470729"/>
                </a:lnTo>
                <a:lnTo>
                  <a:pt x="44450" y="469019"/>
                </a:lnTo>
                <a:close/>
              </a:path>
              <a:path w="76200" h="544195">
                <a:moveTo>
                  <a:pt x="38100" y="467740"/>
                </a:moveTo>
                <a:lnTo>
                  <a:pt x="31750" y="467740"/>
                </a:lnTo>
                <a:lnTo>
                  <a:pt x="31750" y="469019"/>
                </a:lnTo>
                <a:lnTo>
                  <a:pt x="38100" y="467740"/>
                </a:lnTo>
                <a:close/>
              </a:path>
              <a:path w="76200" h="544195">
                <a:moveTo>
                  <a:pt x="44450" y="467740"/>
                </a:moveTo>
                <a:lnTo>
                  <a:pt x="38100" y="467740"/>
                </a:lnTo>
                <a:lnTo>
                  <a:pt x="44450" y="469019"/>
                </a:lnTo>
                <a:lnTo>
                  <a:pt x="44450" y="467740"/>
                </a:lnTo>
                <a:close/>
              </a:path>
              <a:path w="76200" h="544195">
                <a:moveTo>
                  <a:pt x="44450" y="442340"/>
                </a:moveTo>
                <a:lnTo>
                  <a:pt x="31750" y="442340"/>
                </a:lnTo>
                <a:lnTo>
                  <a:pt x="31750" y="455040"/>
                </a:lnTo>
                <a:lnTo>
                  <a:pt x="44450" y="455040"/>
                </a:lnTo>
                <a:lnTo>
                  <a:pt x="44450" y="442340"/>
                </a:lnTo>
                <a:close/>
              </a:path>
              <a:path w="76200" h="544195">
                <a:moveTo>
                  <a:pt x="44450" y="416940"/>
                </a:moveTo>
                <a:lnTo>
                  <a:pt x="31750" y="416940"/>
                </a:lnTo>
                <a:lnTo>
                  <a:pt x="31750" y="429640"/>
                </a:lnTo>
                <a:lnTo>
                  <a:pt x="44450" y="429640"/>
                </a:lnTo>
                <a:lnTo>
                  <a:pt x="44450" y="416940"/>
                </a:lnTo>
                <a:close/>
              </a:path>
              <a:path w="76200" h="544195">
                <a:moveTo>
                  <a:pt x="44450" y="391540"/>
                </a:moveTo>
                <a:lnTo>
                  <a:pt x="31750" y="391540"/>
                </a:lnTo>
                <a:lnTo>
                  <a:pt x="31750" y="404240"/>
                </a:lnTo>
                <a:lnTo>
                  <a:pt x="44450" y="404240"/>
                </a:lnTo>
                <a:lnTo>
                  <a:pt x="44450" y="391540"/>
                </a:lnTo>
                <a:close/>
              </a:path>
              <a:path w="76200" h="544195">
                <a:moveTo>
                  <a:pt x="44450" y="366140"/>
                </a:moveTo>
                <a:lnTo>
                  <a:pt x="31750" y="366140"/>
                </a:lnTo>
                <a:lnTo>
                  <a:pt x="31750" y="378840"/>
                </a:lnTo>
                <a:lnTo>
                  <a:pt x="44450" y="378840"/>
                </a:lnTo>
                <a:lnTo>
                  <a:pt x="44450" y="366140"/>
                </a:lnTo>
                <a:close/>
              </a:path>
              <a:path w="76200" h="544195">
                <a:moveTo>
                  <a:pt x="44450" y="340740"/>
                </a:moveTo>
                <a:lnTo>
                  <a:pt x="31750" y="340740"/>
                </a:lnTo>
                <a:lnTo>
                  <a:pt x="31750" y="353440"/>
                </a:lnTo>
                <a:lnTo>
                  <a:pt x="44450" y="353440"/>
                </a:lnTo>
                <a:lnTo>
                  <a:pt x="44450" y="340740"/>
                </a:lnTo>
                <a:close/>
              </a:path>
              <a:path w="76200" h="544195">
                <a:moveTo>
                  <a:pt x="44450" y="315340"/>
                </a:moveTo>
                <a:lnTo>
                  <a:pt x="31750" y="315340"/>
                </a:lnTo>
                <a:lnTo>
                  <a:pt x="31750" y="328040"/>
                </a:lnTo>
                <a:lnTo>
                  <a:pt x="44450" y="328040"/>
                </a:lnTo>
                <a:lnTo>
                  <a:pt x="44450" y="315340"/>
                </a:lnTo>
                <a:close/>
              </a:path>
              <a:path w="76200" h="544195">
                <a:moveTo>
                  <a:pt x="44450" y="289940"/>
                </a:moveTo>
                <a:lnTo>
                  <a:pt x="31750" y="289940"/>
                </a:lnTo>
                <a:lnTo>
                  <a:pt x="31750" y="302640"/>
                </a:lnTo>
                <a:lnTo>
                  <a:pt x="44450" y="302640"/>
                </a:lnTo>
                <a:lnTo>
                  <a:pt x="44450" y="289940"/>
                </a:lnTo>
                <a:close/>
              </a:path>
              <a:path w="76200" h="544195">
                <a:moveTo>
                  <a:pt x="44450" y="264540"/>
                </a:moveTo>
                <a:lnTo>
                  <a:pt x="31750" y="264540"/>
                </a:lnTo>
                <a:lnTo>
                  <a:pt x="31750" y="277240"/>
                </a:lnTo>
                <a:lnTo>
                  <a:pt x="44450" y="277240"/>
                </a:lnTo>
                <a:lnTo>
                  <a:pt x="44450" y="264540"/>
                </a:lnTo>
                <a:close/>
              </a:path>
              <a:path w="76200" h="544195">
                <a:moveTo>
                  <a:pt x="44450" y="239140"/>
                </a:moveTo>
                <a:lnTo>
                  <a:pt x="31750" y="239140"/>
                </a:lnTo>
                <a:lnTo>
                  <a:pt x="31750" y="251840"/>
                </a:lnTo>
                <a:lnTo>
                  <a:pt x="44450" y="251840"/>
                </a:lnTo>
                <a:lnTo>
                  <a:pt x="44450" y="239140"/>
                </a:lnTo>
                <a:close/>
              </a:path>
              <a:path w="76200" h="544195">
                <a:moveTo>
                  <a:pt x="44450" y="213740"/>
                </a:moveTo>
                <a:lnTo>
                  <a:pt x="31750" y="213740"/>
                </a:lnTo>
                <a:lnTo>
                  <a:pt x="31750" y="226440"/>
                </a:lnTo>
                <a:lnTo>
                  <a:pt x="44450" y="226440"/>
                </a:lnTo>
                <a:lnTo>
                  <a:pt x="44450" y="213740"/>
                </a:lnTo>
                <a:close/>
              </a:path>
              <a:path w="76200" h="544195">
                <a:moveTo>
                  <a:pt x="44450" y="188340"/>
                </a:moveTo>
                <a:lnTo>
                  <a:pt x="31750" y="188340"/>
                </a:lnTo>
                <a:lnTo>
                  <a:pt x="31750" y="201040"/>
                </a:lnTo>
                <a:lnTo>
                  <a:pt x="44450" y="201040"/>
                </a:lnTo>
                <a:lnTo>
                  <a:pt x="44450" y="188340"/>
                </a:lnTo>
                <a:close/>
              </a:path>
              <a:path w="76200" h="544195">
                <a:moveTo>
                  <a:pt x="44450" y="162940"/>
                </a:moveTo>
                <a:lnTo>
                  <a:pt x="31750" y="162940"/>
                </a:lnTo>
                <a:lnTo>
                  <a:pt x="31750" y="175640"/>
                </a:lnTo>
                <a:lnTo>
                  <a:pt x="44450" y="175640"/>
                </a:lnTo>
                <a:lnTo>
                  <a:pt x="44450" y="162940"/>
                </a:lnTo>
                <a:close/>
              </a:path>
              <a:path w="76200" h="544195">
                <a:moveTo>
                  <a:pt x="44450" y="137540"/>
                </a:moveTo>
                <a:lnTo>
                  <a:pt x="31750" y="137540"/>
                </a:lnTo>
                <a:lnTo>
                  <a:pt x="31750" y="150240"/>
                </a:lnTo>
                <a:lnTo>
                  <a:pt x="44450" y="150240"/>
                </a:lnTo>
                <a:lnTo>
                  <a:pt x="44450" y="137540"/>
                </a:lnTo>
                <a:close/>
              </a:path>
              <a:path w="76200" h="544195">
                <a:moveTo>
                  <a:pt x="44450" y="112140"/>
                </a:moveTo>
                <a:lnTo>
                  <a:pt x="31750" y="112140"/>
                </a:lnTo>
                <a:lnTo>
                  <a:pt x="31750" y="124840"/>
                </a:lnTo>
                <a:lnTo>
                  <a:pt x="44450" y="124840"/>
                </a:lnTo>
                <a:lnTo>
                  <a:pt x="44450" y="112140"/>
                </a:lnTo>
                <a:close/>
              </a:path>
              <a:path w="76200" h="544195">
                <a:moveTo>
                  <a:pt x="44450" y="86740"/>
                </a:moveTo>
                <a:lnTo>
                  <a:pt x="31750" y="86740"/>
                </a:lnTo>
                <a:lnTo>
                  <a:pt x="31750" y="99440"/>
                </a:lnTo>
                <a:lnTo>
                  <a:pt x="44450" y="99440"/>
                </a:lnTo>
                <a:lnTo>
                  <a:pt x="44450" y="86740"/>
                </a:lnTo>
                <a:close/>
              </a:path>
              <a:path w="76200" h="544195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099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199"/>
                </a:lnTo>
                <a:lnTo>
                  <a:pt x="48826" y="74040"/>
                </a:lnTo>
                <a:lnTo>
                  <a:pt x="31750" y="74040"/>
                </a:lnTo>
                <a:lnTo>
                  <a:pt x="31750" y="61340"/>
                </a:lnTo>
                <a:lnTo>
                  <a:pt x="67557" y="61340"/>
                </a:lnTo>
                <a:lnTo>
                  <a:pt x="73211" y="52947"/>
                </a:lnTo>
                <a:lnTo>
                  <a:pt x="74078" y="48640"/>
                </a:lnTo>
                <a:lnTo>
                  <a:pt x="31750" y="48640"/>
                </a:lnTo>
                <a:lnTo>
                  <a:pt x="31750" y="38099"/>
                </a:lnTo>
                <a:lnTo>
                  <a:pt x="76200" y="38099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76200" h="544195">
                <a:moveTo>
                  <a:pt x="44450" y="61340"/>
                </a:moveTo>
                <a:lnTo>
                  <a:pt x="31750" y="61340"/>
                </a:lnTo>
                <a:lnTo>
                  <a:pt x="31750" y="74040"/>
                </a:lnTo>
                <a:lnTo>
                  <a:pt x="44450" y="74040"/>
                </a:lnTo>
                <a:lnTo>
                  <a:pt x="44450" y="61340"/>
                </a:lnTo>
                <a:close/>
              </a:path>
              <a:path w="76200" h="544195">
                <a:moveTo>
                  <a:pt x="67557" y="61340"/>
                </a:moveTo>
                <a:lnTo>
                  <a:pt x="44450" y="61340"/>
                </a:lnTo>
                <a:lnTo>
                  <a:pt x="44450" y="74040"/>
                </a:lnTo>
                <a:lnTo>
                  <a:pt x="48826" y="74040"/>
                </a:lnTo>
                <a:lnTo>
                  <a:pt x="52947" y="73211"/>
                </a:lnTo>
                <a:lnTo>
                  <a:pt x="65055" y="65055"/>
                </a:lnTo>
                <a:lnTo>
                  <a:pt x="67557" y="61340"/>
                </a:lnTo>
                <a:close/>
              </a:path>
              <a:path w="76200" h="544195">
                <a:moveTo>
                  <a:pt x="44450" y="38099"/>
                </a:moveTo>
                <a:lnTo>
                  <a:pt x="31750" y="38099"/>
                </a:lnTo>
                <a:lnTo>
                  <a:pt x="31750" y="48640"/>
                </a:lnTo>
                <a:lnTo>
                  <a:pt x="44450" y="48640"/>
                </a:lnTo>
                <a:lnTo>
                  <a:pt x="44450" y="38099"/>
                </a:lnTo>
                <a:close/>
              </a:path>
              <a:path w="76200" h="544195">
                <a:moveTo>
                  <a:pt x="76200" y="38099"/>
                </a:moveTo>
                <a:lnTo>
                  <a:pt x="44450" y="38099"/>
                </a:lnTo>
                <a:lnTo>
                  <a:pt x="44450" y="48640"/>
                </a:lnTo>
                <a:lnTo>
                  <a:pt x="74078" y="48640"/>
                </a:lnTo>
                <a:lnTo>
                  <a:pt x="7620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2793" y="3131057"/>
            <a:ext cx="5791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Expert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P</a:t>
            </a:r>
            <a:r>
              <a:rPr sz="1600" b="1" spc="-35" dirty="0">
                <a:latin typeface="Calibri"/>
                <a:cs typeface="Calibri"/>
              </a:rPr>
              <a:t>r</a:t>
            </a:r>
            <a:r>
              <a:rPr sz="1600" b="1" spc="-5" dirty="0">
                <a:latin typeface="Calibri"/>
                <a:cs typeface="Calibri"/>
              </a:rPr>
              <a:t>of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-5" dirty="0">
                <a:latin typeface="Calibri"/>
                <a:cs typeface="Calibri"/>
              </a:rPr>
              <a:t>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16800" y="2070861"/>
            <a:ext cx="407225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36854" algn="l"/>
                <a:tab pos="237490" algn="l"/>
                <a:tab pos="3516629" algn="l"/>
              </a:tabLst>
            </a:pPr>
            <a:r>
              <a:rPr sz="1600" spc="-10" dirty="0">
                <a:latin typeface="Times New Roman"/>
                <a:cs typeface="Times New Roman"/>
              </a:rPr>
              <a:t>I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odule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d</a:t>
            </a:r>
            <a:r>
              <a:rPr sz="1600" spc="-2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have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</a:t>
            </a:r>
            <a:r>
              <a:rPr sz="1600" dirty="0">
                <a:latin typeface="Times New Roman"/>
                <a:cs typeface="Times New Roman"/>
              </a:rPr>
              <a:t>c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5" dirty="0">
                <a:latin typeface="Times New Roman"/>
                <a:cs typeface="Times New Roman"/>
              </a:rPr>
              <a:t>s</a:t>
            </a:r>
            <a:r>
              <a:rPr sz="1600" spc="-5" dirty="0">
                <a:latin typeface="Times New Roman"/>
                <a:cs typeface="Times New Roman"/>
              </a:rPr>
              <a:t>s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update  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expert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section.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16800" y="2802381"/>
            <a:ext cx="407162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4790" indent="-21209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24790" algn="l"/>
              </a:tabLst>
            </a:pPr>
            <a:r>
              <a:rPr sz="1600" spc="-5" dirty="0">
                <a:latin typeface="Times New Roman"/>
                <a:cs typeface="Times New Roman"/>
              </a:rPr>
              <a:t>Also</a:t>
            </a:r>
            <a:r>
              <a:rPr sz="1600" spc="2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Admin</a:t>
            </a:r>
            <a:r>
              <a:rPr sz="1600" spc="25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have</a:t>
            </a:r>
            <a:r>
              <a:rPr sz="1600" spc="2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access</a:t>
            </a:r>
            <a:r>
              <a:rPr sz="1600" spc="25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5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delete</a:t>
            </a:r>
            <a:r>
              <a:rPr sz="1600" spc="2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expert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new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expert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required.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600" spc="-5" dirty="0">
                <a:latin typeface="Times New Roman"/>
                <a:cs typeface="Times New Roman"/>
              </a:rPr>
              <a:t>If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admin deletes the expert than all pointing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question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review</a:t>
            </a:r>
            <a:r>
              <a:rPr sz="1600" dirty="0">
                <a:latin typeface="Times New Roman"/>
                <a:cs typeface="Times New Roman"/>
              </a:rPr>
              <a:t> 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particular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expert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get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automatically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deleted.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420479" y="0"/>
            <a:ext cx="2778125" cy="2596515"/>
            <a:chOff x="9420479" y="0"/>
            <a:chExt cx="2778125" cy="2596515"/>
          </a:xfrm>
        </p:grpSpPr>
        <p:sp>
          <p:nvSpPr>
            <p:cNvPr id="26" name="object 26"/>
            <p:cNvSpPr/>
            <p:nvPr/>
          </p:nvSpPr>
          <p:spPr>
            <a:xfrm>
              <a:off x="11079480" y="374904"/>
              <a:ext cx="1112520" cy="2212975"/>
            </a:xfrm>
            <a:custGeom>
              <a:avLst/>
              <a:gdLst/>
              <a:ahLst/>
              <a:cxnLst/>
              <a:rect l="l" t="t" r="r" b="b"/>
              <a:pathLst>
                <a:path w="1112520" h="2212975">
                  <a:moveTo>
                    <a:pt x="1112520" y="0"/>
                  </a:moveTo>
                  <a:lnTo>
                    <a:pt x="0" y="1106424"/>
                  </a:lnTo>
                  <a:lnTo>
                    <a:pt x="1112520" y="2212848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079480" y="374904"/>
              <a:ext cx="1112520" cy="2212975"/>
            </a:xfrm>
            <a:custGeom>
              <a:avLst/>
              <a:gdLst/>
              <a:ahLst/>
              <a:cxnLst/>
              <a:rect l="l" t="t" r="r" b="b"/>
              <a:pathLst>
                <a:path w="1112520" h="2212975">
                  <a:moveTo>
                    <a:pt x="1112520" y="2212848"/>
                  </a:moveTo>
                  <a:lnTo>
                    <a:pt x="0" y="1106424"/>
                  </a:lnTo>
                  <a:lnTo>
                    <a:pt x="1112520" y="0"/>
                  </a:lnTo>
                  <a:lnTo>
                    <a:pt x="1112520" y="2212848"/>
                  </a:lnTo>
                </a:path>
              </a:pathLst>
            </a:custGeom>
            <a:ln w="12700">
              <a:solidFill>
                <a:srgbClr val="F8D3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426829" y="4063"/>
              <a:ext cx="1617980" cy="811530"/>
            </a:xfrm>
            <a:custGeom>
              <a:avLst/>
              <a:gdLst/>
              <a:ahLst/>
              <a:cxnLst/>
              <a:rect l="l" t="t" r="r" b="b"/>
              <a:pathLst>
                <a:path w="1617979" h="811530">
                  <a:moveTo>
                    <a:pt x="1617599" y="0"/>
                  </a:moveTo>
                  <a:lnTo>
                    <a:pt x="0" y="4952"/>
                  </a:lnTo>
                  <a:lnTo>
                    <a:pt x="806323" y="811275"/>
                  </a:lnTo>
                  <a:lnTo>
                    <a:pt x="1617599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26829" y="4063"/>
              <a:ext cx="1617980" cy="811530"/>
            </a:xfrm>
            <a:custGeom>
              <a:avLst/>
              <a:gdLst/>
              <a:ahLst/>
              <a:cxnLst/>
              <a:rect l="l" t="t" r="r" b="b"/>
              <a:pathLst>
                <a:path w="1617979" h="811530">
                  <a:moveTo>
                    <a:pt x="806323" y="811275"/>
                  </a:moveTo>
                  <a:lnTo>
                    <a:pt x="0" y="4952"/>
                  </a:lnTo>
                  <a:lnTo>
                    <a:pt x="1617599" y="0"/>
                  </a:lnTo>
                  <a:lnTo>
                    <a:pt x="806323" y="811275"/>
                  </a:lnTo>
                  <a:close/>
                </a:path>
              </a:pathLst>
            </a:custGeom>
            <a:ln w="1270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56620" y="109727"/>
              <a:ext cx="941831" cy="4511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132" y="1597177"/>
            <a:ext cx="5725577" cy="335048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6350" y="5934202"/>
            <a:ext cx="1262380" cy="930275"/>
            <a:chOff x="-6350" y="5934202"/>
            <a:chExt cx="1262380" cy="930275"/>
          </a:xfrm>
        </p:grpSpPr>
        <p:sp>
          <p:nvSpPr>
            <p:cNvPr id="4" name="object 4"/>
            <p:cNvSpPr/>
            <p:nvPr/>
          </p:nvSpPr>
          <p:spPr>
            <a:xfrm>
              <a:off x="0" y="5940552"/>
              <a:ext cx="1249680" cy="917575"/>
            </a:xfrm>
            <a:custGeom>
              <a:avLst/>
              <a:gdLst/>
              <a:ahLst/>
              <a:cxnLst/>
              <a:rect l="l" t="t" r="r" b="b"/>
              <a:pathLst>
                <a:path w="1249680" h="917575">
                  <a:moveTo>
                    <a:pt x="1249680" y="0"/>
                  </a:moveTo>
                  <a:lnTo>
                    <a:pt x="0" y="182377"/>
                  </a:lnTo>
                  <a:lnTo>
                    <a:pt x="1249680" y="917445"/>
                  </a:lnTo>
                  <a:lnTo>
                    <a:pt x="1249680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940552"/>
              <a:ext cx="1249680" cy="917575"/>
            </a:xfrm>
            <a:custGeom>
              <a:avLst/>
              <a:gdLst/>
              <a:ahLst/>
              <a:cxnLst/>
              <a:rect l="l" t="t" r="r" b="b"/>
              <a:pathLst>
                <a:path w="1249680" h="917575">
                  <a:moveTo>
                    <a:pt x="0" y="182377"/>
                  </a:moveTo>
                  <a:lnTo>
                    <a:pt x="1249680" y="0"/>
                  </a:lnTo>
                  <a:lnTo>
                    <a:pt x="1249680" y="917445"/>
                  </a:lnTo>
                </a:path>
              </a:pathLst>
            </a:custGeom>
            <a:ln w="1270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0"/>
            <a:ext cx="713740" cy="692785"/>
            <a:chOff x="-6350" y="0"/>
            <a:chExt cx="713740" cy="692785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701040" cy="680085"/>
            </a:xfrm>
            <a:custGeom>
              <a:avLst/>
              <a:gdLst/>
              <a:ahLst/>
              <a:cxnLst/>
              <a:rect l="l" t="t" r="r" b="b"/>
              <a:pathLst>
                <a:path w="701040" h="680085">
                  <a:moveTo>
                    <a:pt x="562774" y="0"/>
                  </a:moveTo>
                  <a:lnTo>
                    <a:pt x="0" y="0"/>
                  </a:lnTo>
                  <a:lnTo>
                    <a:pt x="0" y="679703"/>
                  </a:lnTo>
                  <a:lnTo>
                    <a:pt x="559003" y="679703"/>
                  </a:lnTo>
                  <a:lnTo>
                    <a:pt x="701040" y="335279"/>
                  </a:lnTo>
                  <a:lnTo>
                    <a:pt x="562774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01040" cy="680085"/>
            </a:xfrm>
            <a:custGeom>
              <a:avLst/>
              <a:gdLst/>
              <a:ahLst/>
              <a:cxnLst/>
              <a:rect l="l" t="t" r="r" b="b"/>
              <a:pathLst>
                <a:path w="701040" h="680085">
                  <a:moveTo>
                    <a:pt x="562774" y="0"/>
                  </a:moveTo>
                  <a:lnTo>
                    <a:pt x="701040" y="335279"/>
                  </a:lnTo>
                  <a:lnTo>
                    <a:pt x="559003" y="679703"/>
                  </a:lnTo>
                  <a:lnTo>
                    <a:pt x="0" y="679703"/>
                  </a:lnTo>
                </a:path>
              </a:pathLst>
            </a:custGeom>
            <a:ln w="12700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81729" y="472566"/>
            <a:ext cx="5064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Franklin Gothic Medium"/>
                <a:cs typeface="Franklin Gothic Medium"/>
              </a:rPr>
              <a:t>Admin-Q&amp;A-Dashboard-Section</a:t>
            </a:r>
            <a:r>
              <a:rPr sz="2400" spc="-80" dirty="0">
                <a:latin typeface="Franklin Gothic Medium"/>
                <a:cs typeface="Franklin Gothic Medium"/>
              </a:rPr>
              <a:t> </a:t>
            </a:r>
            <a:r>
              <a:rPr sz="2400" spc="-50" dirty="0">
                <a:latin typeface="Franklin Gothic Medium"/>
                <a:cs typeface="Franklin Gothic Medium"/>
              </a:rPr>
              <a:t>(Admin)</a:t>
            </a:r>
            <a:endParaRPr sz="2400">
              <a:latin typeface="Franklin Gothic Medium"/>
              <a:cs typeface="Franklin Gothic Mediu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84191" y="2665476"/>
            <a:ext cx="76200" cy="2407920"/>
          </a:xfrm>
          <a:custGeom>
            <a:avLst/>
            <a:gdLst/>
            <a:ahLst/>
            <a:cxnLst/>
            <a:rect l="l" t="t" r="r" b="b"/>
            <a:pathLst>
              <a:path w="76200" h="2407920">
                <a:moveTo>
                  <a:pt x="31750" y="74921"/>
                </a:moveTo>
                <a:lnTo>
                  <a:pt x="31750" y="76200"/>
                </a:lnTo>
                <a:lnTo>
                  <a:pt x="38100" y="76200"/>
                </a:lnTo>
                <a:lnTo>
                  <a:pt x="31750" y="74921"/>
                </a:lnTo>
                <a:close/>
              </a:path>
              <a:path w="76200" h="2407920">
                <a:moveTo>
                  <a:pt x="44450" y="63500"/>
                </a:moveTo>
                <a:lnTo>
                  <a:pt x="31750" y="63500"/>
                </a:lnTo>
                <a:lnTo>
                  <a:pt x="31750" y="74921"/>
                </a:lnTo>
                <a:lnTo>
                  <a:pt x="38100" y="76200"/>
                </a:lnTo>
                <a:lnTo>
                  <a:pt x="44450" y="74921"/>
                </a:lnTo>
                <a:lnTo>
                  <a:pt x="44450" y="63500"/>
                </a:lnTo>
                <a:close/>
              </a:path>
              <a:path w="76200" h="2407920">
                <a:moveTo>
                  <a:pt x="44450" y="74921"/>
                </a:moveTo>
                <a:lnTo>
                  <a:pt x="38100" y="76200"/>
                </a:lnTo>
                <a:lnTo>
                  <a:pt x="44450" y="76200"/>
                </a:lnTo>
                <a:lnTo>
                  <a:pt x="44450" y="74921"/>
                </a:lnTo>
                <a:close/>
              </a:path>
              <a:path w="76200" h="240792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1750" y="74921"/>
                </a:lnTo>
                <a:lnTo>
                  <a:pt x="31750" y="63500"/>
                </a:lnTo>
                <a:lnTo>
                  <a:pt x="66103" y="63500"/>
                </a:lnTo>
                <a:lnTo>
                  <a:pt x="73211" y="52947"/>
                </a:lnTo>
                <a:lnTo>
                  <a:pt x="73643" y="50800"/>
                </a:lnTo>
                <a:lnTo>
                  <a:pt x="31750" y="50800"/>
                </a:lnTo>
                <a:lnTo>
                  <a:pt x="31750" y="38100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76200" h="2407920">
                <a:moveTo>
                  <a:pt x="66103" y="63500"/>
                </a:moveTo>
                <a:lnTo>
                  <a:pt x="44450" y="63500"/>
                </a:lnTo>
                <a:lnTo>
                  <a:pt x="44450" y="74921"/>
                </a:lnTo>
                <a:lnTo>
                  <a:pt x="52947" y="73211"/>
                </a:lnTo>
                <a:lnTo>
                  <a:pt x="65055" y="65055"/>
                </a:lnTo>
                <a:lnTo>
                  <a:pt x="66103" y="63500"/>
                </a:lnTo>
                <a:close/>
              </a:path>
              <a:path w="76200" h="2407920">
                <a:moveTo>
                  <a:pt x="44450" y="38100"/>
                </a:moveTo>
                <a:lnTo>
                  <a:pt x="31750" y="38100"/>
                </a:lnTo>
                <a:lnTo>
                  <a:pt x="31750" y="50800"/>
                </a:lnTo>
                <a:lnTo>
                  <a:pt x="44450" y="50800"/>
                </a:lnTo>
                <a:lnTo>
                  <a:pt x="44450" y="38100"/>
                </a:lnTo>
                <a:close/>
              </a:path>
              <a:path w="76200" h="2407920">
                <a:moveTo>
                  <a:pt x="76200" y="38100"/>
                </a:moveTo>
                <a:lnTo>
                  <a:pt x="44450" y="38100"/>
                </a:lnTo>
                <a:lnTo>
                  <a:pt x="44450" y="50800"/>
                </a:lnTo>
                <a:lnTo>
                  <a:pt x="73643" y="50800"/>
                </a:lnTo>
                <a:lnTo>
                  <a:pt x="76200" y="38100"/>
                </a:lnTo>
                <a:close/>
              </a:path>
              <a:path w="76200" h="2407920">
                <a:moveTo>
                  <a:pt x="44450" y="88900"/>
                </a:moveTo>
                <a:lnTo>
                  <a:pt x="31750" y="88900"/>
                </a:lnTo>
                <a:lnTo>
                  <a:pt x="31750" y="101600"/>
                </a:lnTo>
                <a:lnTo>
                  <a:pt x="44450" y="101600"/>
                </a:lnTo>
                <a:lnTo>
                  <a:pt x="44450" y="88900"/>
                </a:lnTo>
                <a:close/>
              </a:path>
              <a:path w="76200" h="2407920">
                <a:moveTo>
                  <a:pt x="44450" y="114300"/>
                </a:moveTo>
                <a:lnTo>
                  <a:pt x="31750" y="114300"/>
                </a:lnTo>
                <a:lnTo>
                  <a:pt x="31750" y="127000"/>
                </a:lnTo>
                <a:lnTo>
                  <a:pt x="44450" y="127000"/>
                </a:lnTo>
                <a:lnTo>
                  <a:pt x="44450" y="114300"/>
                </a:lnTo>
                <a:close/>
              </a:path>
              <a:path w="76200" h="2407920">
                <a:moveTo>
                  <a:pt x="44450" y="139700"/>
                </a:moveTo>
                <a:lnTo>
                  <a:pt x="31750" y="139700"/>
                </a:lnTo>
                <a:lnTo>
                  <a:pt x="31750" y="152400"/>
                </a:lnTo>
                <a:lnTo>
                  <a:pt x="44450" y="152400"/>
                </a:lnTo>
                <a:lnTo>
                  <a:pt x="44450" y="139700"/>
                </a:lnTo>
                <a:close/>
              </a:path>
              <a:path w="76200" h="2407920">
                <a:moveTo>
                  <a:pt x="44450" y="165100"/>
                </a:moveTo>
                <a:lnTo>
                  <a:pt x="31750" y="165100"/>
                </a:lnTo>
                <a:lnTo>
                  <a:pt x="31750" y="177800"/>
                </a:lnTo>
                <a:lnTo>
                  <a:pt x="44450" y="177800"/>
                </a:lnTo>
                <a:lnTo>
                  <a:pt x="44450" y="165100"/>
                </a:lnTo>
                <a:close/>
              </a:path>
              <a:path w="76200" h="2407920">
                <a:moveTo>
                  <a:pt x="44450" y="190500"/>
                </a:moveTo>
                <a:lnTo>
                  <a:pt x="31750" y="190500"/>
                </a:lnTo>
                <a:lnTo>
                  <a:pt x="31750" y="203200"/>
                </a:lnTo>
                <a:lnTo>
                  <a:pt x="44450" y="203200"/>
                </a:lnTo>
                <a:lnTo>
                  <a:pt x="44450" y="190500"/>
                </a:lnTo>
                <a:close/>
              </a:path>
              <a:path w="76200" h="2407920">
                <a:moveTo>
                  <a:pt x="44450" y="215900"/>
                </a:moveTo>
                <a:lnTo>
                  <a:pt x="31750" y="215900"/>
                </a:lnTo>
                <a:lnTo>
                  <a:pt x="31750" y="228600"/>
                </a:lnTo>
                <a:lnTo>
                  <a:pt x="44450" y="228600"/>
                </a:lnTo>
                <a:lnTo>
                  <a:pt x="44450" y="215900"/>
                </a:lnTo>
                <a:close/>
              </a:path>
              <a:path w="76200" h="2407920">
                <a:moveTo>
                  <a:pt x="44450" y="241300"/>
                </a:moveTo>
                <a:lnTo>
                  <a:pt x="31750" y="241300"/>
                </a:lnTo>
                <a:lnTo>
                  <a:pt x="31750" y="254000"/>
                </a:lnTo>
                <a:lnTo>
                  <a:pt x="44450" y="254000"/>
                </a:lnTo>
                <a:lnTo>
                  <a:pt x="44450" y="241300"/>
                </a:lnTo>
                <a:close/>
              </a:path>
              <a:path w="76200" h="2407920">
                <a:moveTo>
                  <a:pt x="44450" y="266700"/>
                </a:moveTo>
                <a:lnTo>
                  <a:pt x="31750" y="266700"/>
                </a:lnTo>
                <a:lnTo>
                  <a:pt x="31750" y="279400"/>
                </a:lnTo>
                <a:lnTo>
                  <a:pt x="44450" y="279400"/>
                </a:lnTo>
                <a:lnTo>
                  <a:pt x="44450" y="266700"/>
                </a:lnTo>
                <a:close/>
              </a:path>
              <a:path w="76200" h="2407920">
                <a:moveTo>
                  <a:pt x="44450" y="292100"/>
                </a:moveTo>
                <a:lnTo>
                  <a:pt x="31750" y="292100"/>
                </a:lnTo>
                <a:lnTo>
                  <a:pt x="31750" y="304800"/>
                </a:lnTo>
                <a:lnTo>
                  <a:pt x="44450" y="304800"/>
                </a:lnTo>
                <a:lnTo>
                  <a:pt x="44450" y="292100"/>
                </a:lnTo>
                <a:close/>
              </a:path>
              <a:path w="76200" h="2407920">
                <a:moveTo>
                  <a:pt x="44450" y="317500"/>
                </a:moveTo>
                <a:lnTo>
                  <a:pt x="31750" y="317500"/>
                </a:lnTo>
                <a:lnTo>
                  <a:pt x="31750" y="330200"/>
                </a:lnTo>
                <a:lnTo>
                  <a:pt x="44450" y="330200"/>
                </a:lnTo>
                <a:lnTo>
                  <a:pt x="44450" y="317500"/>
                </a:lnTo>
                <a:close/>
              </a:path>
              <a:path w="76200" h="2407920">
                <a:moveTo>
                  <a:pt x="44450" y="342900"/>
                </a:moveTo>
                <a:lnTo>
                  <a:pt x="31750" y="342900"/>
                </a:lnTo>
                <a:lnTo>
                  <a:pt x="31750" y="355600"/>
                </a:lnTo>
                <a:lnTo>
                  <a:pt x="44450" y="355600"/>
                </a:lnTo>
                <a:lnTo>
                  <a:pt x="44450" y="342900"/>
                </a:lnTo>
                <a:close/>
              </a:path>
              <a:path w="76200" h="2407920">
                <a:moveTo>
                  <a:pt x="44450" y="368300"/>
                </a:moveTo>
                <a:lnTo>
                  <a:pt x="31750" y="368300"/>
                </a:lnTo>
                <a:lnTo>
                  <a:pt x="31750" y="381000"/>
                </a:lnTo>
                <a:lnTo>
                  <a:pt x="44450" y="381000"/>
                </a:lnTo>
                <a:lnTo>
                  <a:pt x="44450" y="368300"/>
                </a:lnTo>
                <a:close/>
              </a:path>
              <a:path w="76200" h="2407920">
                <a:moveTo>
                  <a:pt x="44450" y="393700"/>
                </a:moveTo>
                <a:lnTo>
                  <a:pt x="31750" y="393700"/>
                </a:lnTo>
                <a:lnTo>
                  <a:pt x="31750" y="406400"/>
                </a:lnTo>
                <a:lnTo>
                  <a:pt x="44450" y="406400"/>
                </a:lnTo>
                <a:lnTo>
                  <a:pt x="44450" y="393700"/>
                </a:lnTo>
                <a:close/>
              </a:path>
              <a:path w="76200" h="2407920">
                <a:moveTo>
                  <a:pt x="44450" y="419100"/>
                </a:moveTo>
                <a:lnTo>
                  <a:pt x="31750" y="419100"/>
                </a:lnTo>
                <a:lnTo>
                  <a:pt x="31750" y="431800"/>
                </a:lnTo>
                <a:lnTo>
                  <a:pt x="44450" y="431800"/>
                </a:lnTo>
                <a:lnTo>
                  <a:pt x="44450" y="419100"/>
                </a:lnTo>
                <a:close/>
              </a:path>
              <a:path w="76200" h="2407920">
                <a:moveTo>
                  <a:pt x="44450" y="444500"/>
                </a:moveTo>
                <a:lnTo>
                  <a:pt x="31750" y="444500"/>
                </a:lnTo>
                <a:lnTo>
                  <a:pt x="31750" y="457200"/>
                </a:lnTo>
                <a:lnTo>
                  <a:pt x="44450" y="457200"/>
                </a:lnTo>
                <a:lnTo>
                  <a:pt x="44450" y="444500"/>
                </a:lnTo>
                <a:close/>
              </a:path>
              <a:path w="76200" h="2407920">
                <a:moveTo>
                  <a:pt x="44450" y="469900"/>
                </a:moveTo>
                <a:lnTo>
                  <a:pt x="31750" y="469900"/>
                </a:lnTo>
                <a:lnTo>
                  <a:pt x="31750" y="482600"/>
                </a:lnTo>
                <a:lnTo>
                  <a:pt x="44450" y="482600"/>
                </a:lnTo>
                <a:lnTo>
                  <a:pt x="44450" y="469900"/>
                </a:lnTo>
                <a:close/>
              </a:path>
              <a:path w="76200" h="2407920">
                <a:moveTo>
                  <a:pt x="44450" y="495300"/>
                </a:moveTo>
                <a:lnTo>
                  <a:pt x="31750" y="495300"/>
                </a:lnTo>
                <a:lnTo>
                  <a:pt x="31750" y="508000"/>
                </a:lnTo>
                <a:lnTo>
                  <a:pt x="44450" y="508000"/>
                </a:lnTo>
                <a:lnTo>
                  <a:pt x="44450" y="495300"/>
                </a:lnTo>
                <a:close/>
              </a:path>
              <a:path w="76200" h="2407920">
                <a:moveTo>
                  <a:pt x="44450" y="520700"/>
                </a:moveTo>
                <a:lnTo>
                  <a:pt x="31750" y="520700"/>
                </a:lnTo>
                <a:lnTo>
                  <a:pt x="31750" y="533400"/>
                </a:lnTo>
                <a:lnTo>
                  <a:pt x="44450" y="533400"/>
                </a:lnTo>
                <a:lnTo>
                  <a:pt x="44450" y="520700"/>
                </a:lnTo>
                <a:close/>
              </a:path>
              <a:path w="76200" h="2407920">
                <a:moveTo>
                  <a:pt x="44450" y="546100"/>
                </a:moveTo>
                <a:lnTo>
                  <a:pt x="31750" y="546100"/>
                </a:lnTo>
                <a:lnTo>
                  <a:pt x="31750" y="558800"/>
                </a:lnTo>
                <a:lnTo>
                  <a:pt x="44450" y="558800"/>
                </a:lnTo>
                <a:lnTo>
                  <a:pt x="44450" y="546100"/>
                </a:lnTo>
                <a:close/>
              </a:path>
              <a:path w="76200" h="2407920">
                <a:moveTo>
                  <a:pt x="44450" y="571500"/>
                </a:moveTo>
                <a:lnTo>
                  <a:pt x="31750" y="571500"/>
                </a:lnTo>
                <a:lnTo>
                  <a:pt x="31750" y="584200"/>
                </a:lnTo>
                <a:lnTo>
                  <a:pt x="44450" y="584200"/>
                </a:lnTo>
                <a:lnTo>
                  <a:pt x="44450" y="571500"/>
                </a:lnTo>
                <a:close/>
              </a:path>
              <a:path w="76200" h="2407920">
                <a:moveTo>
                  <a:pt x="44450" y="596900"/>
                </a:moveTo>
                <a:lnTo>
                  <a:pt x="31750" y="596900"/>
                </a:lnTo>
                <a:lnTo>
                  <a:pt x="31750" y="609600"/>
                </a:lnTo>
                <a:lnTo>
                  <a:pt x="44450" y="609600"/>
                </a:lnTo>
                <a:lnTo>
                  <a:pt x="44450" y="596900"/>
                </a:lnTo>
                <a:close/>
              </a:path>
              <a:path w="76200" h="2407920">
                <a:moveTo>
                  <a:pt x="44450" y="622300"/>
                </a:moveTo>
                <a:lnTo>
                  <a:pt x="31750" y="622300"/>
                </a:lnTo>
                <a:lnTo>
                  <a:pt x="31750" y="635000"/>
                </a:lnTo>
                <a:lnTo>
                  <a:pt x="44450" y="635000"/>
                </a:lnTo>
                <a:lnTo>
                  <a:pt x="44450" y="622300"/>
                </a:lnTo>
                <a:close/>
              </a:path>
              <a:path w="76200" h="2407920">
                <a:moveTo>
                  <a:pt x="44450" y="647700"/>
                </a:moveTo>
                <a:lnTo>
                  <a:pt x="31750" y="647700"/>
                </a:lnTo>
                <a:lnTo>
                  <a:pt x="31750" y="660400"/>
                </a:lnTo>
                <a:lnTo>
                  <a:pt x="44450" y="660400"/>
                </a:lnTo>
                <a:lnTo>
                  <a:pt x="44450" y="647700"/>
                </a:lnTo>
                <a:close/>
              </a:path>
              <a:path w="76200" h="2407920">
                <a:moveTo>
                  <a:pt x="44450" y="673100"/>
                </a:moveTo>
                <a:lnTo>
                  <a:pt x="31750" y="673100"/>
                </a:lnTo>
                <a:lnTo>
                  <a:pt x="31750" y="685800"/>
                </a:lnTo>
                <a:lnTo>
                  <a:pt x="44450" y="685800"/>
                </a:lnTo>
                <a:lnTo>
                  <a:pt x="44450" y="673100"/>
                </a:lnTo>
                <a:close/>
              </a:path>
              <a:path w="76200" h="2407920">
                <a:moveTo>
                  <a:pt x="44450" y="698500"/>
                </a:moveTo>
                <a:lnTo>
                  <a:pt x="31750" y="698500"/>
                </a:lnTo>
                <a:lnTo>
                  <a:pt x="31750" y="711200"/>
                </a:lnTo>
                <a:lnTo>
                  <a:pt x="44450" y="711200"/>
                </a:lnTo>
                <a:lnTo>
                  <a:pt x="44450" y="698500"/>
                </a:lnTo>
                <a:close/>
              </a:path>
              <a:path w="76200" h="2407920">
                <a:moveTo>
                  <a:pt x="44450" y="723900"/>
                </a:moveTo>
                <a:lnTo>
                  <a:pt x="31750" y="723900"/>
                </a:lnTo>
                <a:lnTo>
                  <a:pt x="31750" y="736600"/>
                </a:lnTo>
                <a:lnTo>
                  <a:pt x="44450" y="736600"/>
                </a:lnTo>
                <a:lnTo>
                  <a:pt x="44450" y="723900"/>
                </a:lnTo>
                <a:close/>
              </a:path>
              <a:path w="76200" h="2407920">
                <a:moveTo>
                  <a:pt x="44450" y="749300"/>
                </a:moveTo>
                <a:lnTo>
                  <a:pt x="31750" y="749300"/>
                </a:lnTo>
                <a:lnTo>
                  <a:pt x="31750" y="762000"/>
                </a:lnTo>
                <a:lnTo>
                  <a:pt x="44450" y="762000"/>
                </a:lnTo>
                <a:lnTo>
                  <a:pt x="44450" y="749300"/>
                </a:lnTo>
                <a:close/>
              </a:path>
              <a:path w="76200" h="2407920">
                <a:moveTo>
                  <a:pt x="44450" y="774700"/>
                </a:moveTo>
                <a:lnTo>
                  <a:pt x="31750" y="774700"/>
                </a:lnTo>
                <a:lnTo>
                  <a:pt x="31750" y="787400"/>
                </a:lnTo>
                <a:lnTo>
                  <a:pt x="44450" y="787400"/>
                </a:lnTo>
                <a:lnTo>
                  <a:pt x="44450" y="774700"/>
                </a:lnTo>
                <a:close/>
              </a:path>
              <a:path w="76200" h="2407920">
                <a:moveTo>
                  <a:pt x="44450" y="800100"/>
                </a:moveTo>
                <a:lnTo>
                  <a:pt x="31750" y="800100"/>
                </a:lnTo>
                <a:lnTo>
                  <a:pt x="31750" y="812800"/>
                </a:lnTo>
                <a:lnTo>
                  <a:pt x="44450" y="812800"/>
                </a:lnTo>
                <a:lnTo>
                  <a:pt x="44450" y="800100"/>
                </a:lnTo>
                <a:close/>
              </a:path>
              <a:path w="76200" h="2407920">
                <a:moveTo>
                  <a:pt x="44450" y="825500"/>
                </a:moveTo>
                <a:lnTo>
                  <a:pt x="31750" y="825500"/>
                </a:lnTo>
                <a:lnTo>
                  <a:pt x="31750" y="838200"/>
                </a:lnTo>
                <a:lnTo>
                  <a:pt x="44450" y="838200"/>
                </a:lnTo>
                <a:lnTo>
                  <a:pt x="44450" y="825500"/>
                </a:lnTo>
                <a:close/>
              </a:path>
              <a:path w="76200" h="2407920">
                <a:moveTo>
                  <a:pt x="44450" y="850900"/>
                </a:moveTo>
                <a:lnTo>
                  <a:pt x="31750" y="850900"/>
                </a:lnTo>
                <a:lnTo>
                  <a:pt x="31750" y="863600"/>
                </a:lnTo>
                <a:lnTo>
                  <a:pt x="44450" y="863600"/>
                </a:lnTo>
                <a:lnTo>
                  <a:pt x="44450" y="850900"/>
                </a:lnTo>
                <a:close/>
              </a:path>
              <a:path w="76200" h="2407920">
                <a:moveTo>
                  <a:pt x="44450" y="876300"/>
                </a:moveTo>
                <a:lnTo>
                  <a:pt x="31750" y="876300"/>
                </a:lnTo>
                <a:lnTo>
                  <a:pt x="31750" y="889000"/>
                </a:lnTo>
                <a:lnTo>
                  <a:pt x="44450" y="889000"/>
                </a:lnTo>
                <a:lnTo>
                  <a:pt x="44450" y="876300"/>
                </a:lnTo>
                <a:close/>
              </a:path>
              <a:path w="76200" h="2407920">
                <a:moveTo>
                  <a:pt x="44450" y="901700"/>
                </a:moveTo>
                <a:lnTo>
                  <a:pt x="31750" y="901700"/>
                </a:lnTo>
                <a:lnTo>
                  <a:pt x="31750" y="914400"/>
                </a:lnTo>
                <a:lnTo>
                  <a:pt x="44450" y="914400"/>
                </a:lnTo>
                <a:lnTo>
                  <a:pt x="44450" y="901700"/>
                </a:lnTo>
                <a:close/>
              </a:path>
              <a:path w="76200" h="2407920">
                <a:moveTo>
                  <a:pt x="44450" y="927100"/>
                </a:moveTo>
                <a:lnTo>
                  <a:pt x="31750" y="927100"/>
                </a:lnTo>
                <a:lnTo>
                  <a:pt x="31750" y="939800"/>
                </a:lnTo>
                <a:lnTo>
                  <a:pt x="44450" y="939800"/>
                </a:lnTo>
                <a:lnTo>
                  <a:pt x="44450" y="927100"/>
                </a:lnTo>
                <a:close/>
              </a:path>
              <a:path w="76200" h="2407920">
                <a:moveTo>
                  <a:pt x="44450" y="952500"/>
                </a:moveTo>
                <a:lnTo>
                  <a:pt x="31750" y="952500"/>
                </a:lnTo>
                <a:lnTo>
                  <a:pt x="31750" y="965200"/>
                </a:lnTo>
                <a:lnTo>
                  <a:pt x="44450" y="965200"/>
                </a:lnTo>
                <a:lnTo>
                  <a:pt x="44450" y="952500"/>
                </a:lnTo>
                <a:close/>
              </a:path>
              <a:path w="76200" h="2407920">
                <a:moveTo>
                  <a:pt x="44450" y="977900"/>
                </a:moveTo>
                <a:lnTo>
                  <a:pt x="31750" y="977900"/>
                </a:lnTo>
                <a:lnTo>
                  <a:pt x="31750" y="990600"/>
                </a:lnTo>
                <a:lnTo>
                  <a:pt x="44450" y="990600"/>
                </a:lnTo>
                <a:lnTo>
                  <a:pt x="44450" y="977900"/>
                </a:lnTo>
                <a:close/>
              </a:path>
              <a:path w="76200" h="2407920">
                <a:moveTo>
                  <a:pt x="44450" y="1003300"/>
                </a:moveTo>
                <a:lnTo>
                  <a:pt x="31750" y="1003300"/>
                </a:lnTo>
                <a:lnTo>
                  <a:pt x="31750" y="1016000"/>
                </a:lnTo>
                <a:lnTo>
                  <a:pt x="44450" y="1016000"/>
                </a:lnTo>
                <a:lnTo>
                  <a:pt x="44450" y="1003300"/>
                </a:lnTo>
                <a:close/>
              </a:path>
              <a:path w="76200" h="2407920">
                <a:moveTo>
                  <a:pt x="44450" y="1028700"/>
                </a:moveTo>
                <a:lnTo>
                  <a:pt x="31750" y="1028700"/>
                </a:lnTo>
                <a:lnTo>
                  <a:pt x="31750" y="1041400"/>
                </a:lnTo>
                <a:lnTo>
                  <a:pt x="44450" y="1041400"/>
                </a:lnTo>
                <a:lnTo>
                  <a:pt x="44450" y="1028700"/>
                </a:lnTo>
                <a:close/>
              </a:path>
              <a:path w="76200" h="2407920">
                <a:moveTo>
                  <a:pt x="44450" y="1054100"/>
                </a:moveTo>
                <a:lnTo>
                  <a:pt x="31750" y="1054100"/>
                </a:lnTo>
                <a:lnTo>
                  <a:pt x="31750" y="1066800"/>
                </a:lnTo>
                <a:lnTo>
                  <a:pt x="44450" y="1066800"/>
                </a:lnTo>
                <a:lnTo>
                  <a:pt x="44450" y="1054100"/>
                </a:lnTo>
                <a:close/>
              </a:path>
              <a:path w="76200" h="2407920">
                <a:moveTo>
                  <a:pt x="44450" y="1079500"/>
                </a:moveTo>
                <a:lnTo>
                  <a:pt x="31750" y="1079500"/>
                </a:lnTo>
                <a:lnTo>
                  <a:pt x="31750" y="1092200"/>
                </a:lnTo>
                <a:lnTo>
                  <a:pt x="44450" y="1092200"/>
                </a:lnTo>
                <a:lnTo>
                  <a:pt x="44450" y="1079500"/>
                </a:lnTo>
                <a:close/>
              </a:path>
              <a:path w="76200" h="2407920">
                <a:moveTo>
                  <a:pt x="44450" y="1104900"/>
                </a:moveTo>
                <a:lnTo>
                  <a:pt x="31750" y="1104900"/>
                </a:lnTo>
                <a:lnTo>
                  <a:pt x="31750" y="1117600"/>
                </a:lnTo>
                <a:lnTo>
                  <a:pt x="44450" y="1117600"/>
                </a:lnTo>
                <a:lnTo>
                  <a:pt x="44450" y="1104900"/>
                </a:lnTo>
                <a:close/>
              </a:path>
              <a:path w="76200" h="2407920">
                <a:moveTo>
                  <a:pt x="44450" y="1130300"/>
                </a:moveTo>
                <a:lnTo>
                  <a:pt x="31750" y="1130300"/>
                </a:lnTo>
                <a:lnTo>
                  <a:pt x="31750" y="1143000"/>
                </a:lnTo>
                <a:lnTo>
                  <a:pt x="44450" y="1143000"/>
                </a:lnTo>
                <a:lnTo>
                  <a:pt x="44450" y="1130300"/>
                </a:lnTo>
                <a:close/>
              </a:path>
              <a:path w="76200" h="2407920">
                <a:moveTo>
                  <a:pt x="44450" y="1155700"/>
                </a:moveTo>
                <a:lnTo>
                  <a:pt x="31750" y="1155700"/>
                </a:lnTo>
                <a:lnTo>
                  <a:pt x="31750" y="1168400"/>
                </a:lnTo>
                <a:lnTo>
                  <a:pt x="44450" y="1168400"/>
                </a:lnTo>
                <a:lnTo>
                  <a:pt x="44450" y="1155700"/>
                </a:lnTo>
                <a:close/>
              </a:path>
              <a:path w="76200" h="2407920">
                <a:moveTo>
                  <a:pt x="44450" y="1181100"/>
                </a:moveTo>
                <a:lnTo>
                  <a:pt x="31750" y="1181100"/>
                </a:lnTo>
                <a:lnTo>
                  <a:pt x="31750" y="1193800"/>
                </a:lnTo>
                <a:lnTo>
                  <a:pt x="44450" y="1193800"/>
                </a:lnTo>
                <a:lnTo>
                  <a:pt x="44450" y="1181100"/>
                </a:lnTo>
                <a:close/>
              </a:path>
              <a:path w="76200" h="2407920">
                <a:moveTo>
                  <a:pt x="44450" y="1206500"/>
                </a:moveTo>
                <a:lnTo>
                  <a:pt x="31750" y="1206500"/>
                </a:lnTo>
                <a:lnTo>
                  <a:pt x="31750" y="1219200"/>
                </a:lnTo>
                <a:lnTo>
                  <a:pt x="44450" y="1219200"/>
                </a:lnTo>
                <a:lnTo>
                  <a:pt x="44450" y="1206500"/>
                </a:lnTo>
                <a:close/>
              </a:path>
              <a:path w="76200" h="2407920">
                <a:moveTo>
                  <a:pt x="44450" y="1231900"/>
                </a:moveTo>
                <a:lnTo>
                  <a:pt x="31750" y="1231900"/>
                </a:lnTo>
                <a:lnTo>
                  <a:pt x="31750" y="1244600"/>
                </a:lnTo>
                <a:lnTo>
                  <a:pt x="44450" y="1244600"/>
                </a:lnTo>
                <a:lnTo>
                  <a:pt x="44450" y="1231900"/>
                </a:lnTo>
                <a:close/>
              </a:path>
              <a:path w="76200" h="2407920">
                <a:moveTo>
                  <a:pt x="44450" y="1257300"/>
                </a:moveTo>
                <a:lnTo>
                  <a:pt x="31750" y="1257300"/>
                </a:lnTo>
                <a:lnTo>
                  <a:pt x="31750" y="1270000"/>
                </a:lnTo>
                <a:lnTo>
                  <a:pt x="44450" y="1270000"/>
                </a:lnTo>
                <a:lnTo>
                  <a:pt x="44450" y="1257300"/>
                </a:lnTo>
                <a:close/>
              </a:path>
              <a:path w="76200" h="2407920">
                <a:moveTo>
                  <a:pt x="44450" y="1282700"/>
                </a:moveTo>
                <a:lnTo>
                  <a:pt x="31750" y="1282700"/>
                </a:lnTo>
                <a:lnTo>
                  <a:pt x="31750" y="1295400"/>
                </a:lnTo>
                <a:lnTo>
                  <a:pt x="44450" y="1295400"/>
                </a:lnTo>
                <a:lnTo>
                  <a:pt x="44450" y="1282700"/>
                </a:lnTo>
                <a:close/>
              </a:path>
              <a:path w="76200" h="2407920">
                <a:moveTo>
                  <a:pt x="44450" y="1308100"/>
                </a:moveTo>
                <a:lnTo>
                  <a:pt x="31750" y="1308100"/>
                </a:lnTo>
                <a:lnTo>
                  <a:pt x="31750" y="1320800"/>
                </a:lnTo>
                <a:lnTo>
                  <a:pt x="44450" y="1320800"/>
                </a:lnTo>
                <a:lnTo>
                  <a:pt x="44450" y="1308100"/>
                </a:lnTo>
                <a:close/>
              </a:path>
              <a:path w="76200" h="2407920">
                <a:moveTo>
                  <a:pt x="44450" y="1333500"/>
                </a:moveTo>
                <a:lnTo>
                  <a:pt x="31750" y="1333500"/>
                </a:lnTo>
                <a:lnTo>
                  <a:pt x="31750" y="1346200"/>
                </a:lnTo>
                <a:lnTo>
                  <a:pt x="44450" y="1346200"/>
                </a:lnTo>
                <a:lnTo>
                  <a:pt x="44450" y="1333500"/>
                </a:lnTo>
                <a:close/>
              </a:path>
              <a:path w="76200" h="2407920">
                <a:moveTo>
                  <a:pt x="44450" y="1358900"/>
                </a:moveTo>
                <a:lnTo>
                  <a:pt x="31750" y="1358900"/>
                </a:lnTo>
                <a:lnTo>
                  <a:pt x="31750" y="1371600"/>
                </a:lnTo>
                <a:lnTo>
                  <a:pt x="44450" y="1371600"/>
                </a:lnTo>
                <a:lnTo>
                  <a:pt x="44450" y="1358900"/>
                </a:lnTo>
                <a:close/>
              </a:path>
              <a:path w="76200" h="2407920">
                <a:moveTo>
                  <a:pt x="44450" y="1384300"/>
                </a:moveTo>
                <a:lnTo>
                  <a:pt x="31750" y="1384300"/>
                </a:lnTo>
                <a:lnTo>
                  <a:pt x="31750" y="1397000"/>
                </a:lnTo>
                <a:lnTo>
                  <a:pt x="44450" y="1397000"/>
                </a:lnTo>
                <a:lnTo>
                  <a:pt x="44450" y="1384300"/>
                </a:lnTo>
                <a:close/>
              </a:path>
              <a:path w="76200" h="2407920">
                <a:moveTo>
                  <a:pt x="44450" y="1409700"/>
                </a:moveTo>
                <a:lnTo>
                  <a:pt x="31750" y="1409700"/>
                </a:lnTo>
                <a:lnTo>
                  <a:pt x="31750" y="1422400"/>
                </a:lnTo>
                <a:lnTo>
                  <a:pt x="44450" y="1422400"/>
                </a:lnTo>
                <a:lnTo>
                  <a:pt x="44450" y="1409700"/>
                </a:lnTo>
                <a:close/>
              </a:path>
              <a:path w="76200" h="2407920">
                <a:moveTo>
                  <a:pt x="44450" y="1435100"/>
                </a:moveTo>
                <a:lnTo>
                  <a:pt x="31750" y="1435100"/>
                </a:lnTo>
                <a:lnTo>
                  <a:pt x="31750" y="1447800"/>
                </a:lnTo>
                <a:lnTo>
                  <a:pt x="44450" y="1447800"/>
                </a:lnTo>
                <a:lnTo>
                  <a:pt x="44450" y="1435100"/>
                </a:lnTo>
                <a:close/>
              </a:path>
              <a:path w="76200" h="2407920">
                <a:moveTo>
                  <a:pt x="44450" y="1460500"/>
                </a:moveTo>
                <a:lnTo>
                  <a:pt x="31750" y="1460500"/>
                </a:lnTo>
                <a:lnTo>
                  <a:pt x="31750" y="1473200"/>
                </a:lnTo>
                <a:lnTo>
                  <a:pt x="44450" y="1473200"/>
                </a:lnTo>
                <a:lnTo>
                  <a:pt x="44450" y="1460500"/>
                </a:lnTo>
                <a:close/>
              </a:path>
              <a:path w="76200" h="2407920">
                <a:moveTo>
                  <a:pt x="44450" y="1485900"/>
                </a:moveTo>
                <a:lnTo>
                  <a:pt x="31750" y="1485900"/>
                </a:lnTo>
                <a:lnTo>
                  <a:pt x="31750" y="1498600"/>
                </a:lnTo>
                <a:lnTo>
                  <a:pt x="44450" y="1498600"/>
                </a:lnTo>
                <a:lnTo>
                  <a:pt x="44450" y="1485900"/>
                </a:lnTo>
                <a:close/>
              </a:path>
              <a:path w="76200" h="2407920">
                <a:moveTo>
                  <a:pt x="44450" y="1511300"/>
                </a:moveTo>
                <a:lnTo>
                  <a:pt x="31750" y="1511300"/>
                </a:lnTo>
                <a:lnTo>
                  <a:pt x="31750" y="1524000"/>
                </a:lnTo>
                <a:lnTo>
                  <a:pt x="44450" y="1524000"/>
                </a:lnTo>
                <a:lnTo>
                  <a:pt x="44450" y="1511300"/>
                </a:lnTo>
                <a:close/>
              </a:path>
              <a:path w="76200" h="2407920">
                <a:moveTo>
                  <a:pt x="44450" y="1536700"/>
                </a:moveTo>
                <a:lnTo>
                  <a:pt x="31750" y="1536700"/>
                </a:lnTo>
                <a:lnTo>
                  <a:pt x="31750" y="1549400"/>
                </a:lnTo>
                <a:lnTo>
                  <a:pt x="44450" y="1549400"/>
                </a:lnTo>
                <a:lnTo>
                  <a:pt x="44450" y="1536700"/>
                </a:lnTo>
                <a:close/>
              </a:path>
              <a:path w="76200" h="2407920">
                <a:moveTo>
                  <a:pt x="44450" y="1562100"/>
                </a:moveTo>
                <a:lnTo>
                  <a:pt x="31750" y="1562100"/>
                </a:lnTo>
                <a:lnTo>
                  <a:pt x="31750" y="1574800"/>
                </a:lnTo>
                <a:lnTo>
                  <a:pt x="44450" y="1574800"/>
                </a:lnTo>
                <a:lnTo>
                  <a:pt x="44450" y="1562100"/>
                </a:lnTo>
                <a:close/>
              </a:path>
              <a:path w="76200" h="2407920">
                <a:moveTo>
                  <a:pt x="44450" y="1587500"/>
                </a:moveTo>
                <a:lnTo>
                  <a:pt x="31750" y="1587500"/>
                </a:lnTo>
                <a:lnTo>
                  <a:pt x="31750" y="1600200"/>
                </a:lnTo>
                <a:lnTo>
                  <a:pt x="44450" y="1600200"/>
                </a:lnTo>
                <a:lnTo>
                  <a:pt x="44450" y="1587500"/>
                </a:lnTo>
                <a:close/>
              </a:path>
              <a:path w="76200" h="2407920">
                <a:moveTo>
                  <a:pt x="44450" y="1612900"/>
                </a:moveTo>
                <a:lnTo>
                  <a:pt x="31750" y="1612900"/>
                </a:lnTo>
                <a:lnTo>
                  <a:pt x="31750" y="1625600"/>
                </a:lnTo>
                <a:lnTo>
                  <a:pt x="44450" y="1625600"/>
                </a:lnTo>
                <a:lnTo>
                  <a:pt x="44450" y="1612900"/>
                </a:lnTo>
                <a:close/>
              </a:path>
              <a:path w="76200" h="2407920">
                <a:moveTo>
                  <a:pt x="44450" y="1638300"/>
                </a:moveTo>
                <a:lnTo>
                  <a:pt x="31750" y="1638300"/>
                </a:lnTo>
                <a:lnTo>
                  <a:pt x="31750" y="1651000"/>
                </a:lnTo>
                <a:lnTo>
                  <a:pt x="44450" y="1651000"/>
                </a:lnTo>
                <a:lnTo>
                  <a:pt x="44450" y="1638300"/>
                </a:lnTo>
                <a:close/>
              </a:path>
              <a:path w="76200" h="2407920">
                <a:moveTo>
                  <a:pt x="44450" y="1663700"/>
                </a:moveTo>
                <a:lnTo>
                  <a:pt x="31750" y="1663700"/>
                </a:lnTo>
                <a:lnTo>
                  <a:pt x="31750" y="1676400"/>
                </a:lnTo>
                <a:lnTo>
                  <a:pt x="44450" y="1676400"/>
                </a:lnTo>
                <a:lnTo>
                  <a:pt x="44450" y="1663700"/>
                </a:lnTo>
                <a:close/>
              </a:path>
              <a:path w="76200" h="2407920">
                <a:moveTo>
                  <a:pt x="44450" y="1689100"/>
                </a:moveTo>
                <a:lnTo>
                  <a:pt x="31750" y="1689100"/>
                </a:lnTo>
                <a:lnTo>
                  <a:pt x="31750" y="1701800"/>
                </a:lnTo>
                <a:lnTo>
                  <a:pt x="44450" y="1701800"/>
                </a:lnTo>
                <a:lnTo>
                  <a:pt x="44450" y="1689100"/>
                </a:lnTo>
                <a:close/>
              </a:path>
              <a:path w="76200" h="2407920">
                <a:moveTo>
                  <a:pt x="44450" y="1714500"/>
                </a:moveTo>
                <a:lnTo>
                  <a:pt x="31750" y="1714500"/>
                </a:lnTo>
                <a:lnTo>
                  <a:pt x="31750" y="1727200"/>
                </a:lnTo>
                <a:lnTo>
                  <a:pt x="44450" y="1727200"/>
                </a:lnTo>
                <a:lnTo>
                  <a:pt x="44450" y="1714500"/>
                </a:lnTo>
                <a:close/>
              </a:path>
              <a:path w="76200" h="2407920">
                <a:moveTo>
                  <a:pt x="44450" y="1739900"/>
                </a:moveTo>
                <a:lnTo>
                  <a:pt x="31750" y="1739900"/>
                </a:lnTo>
                <a:lnTo>
                  <a:pt x="31750" y="1752600"/>
                </a:lnTo>
                <a:lnTo>
                  <a:pt x="44450" y="1752600"/>
                </a:lnTo>
                <a:lnTo>
                  <a:pt x="44450" y="1739900"/>
                </a:lnTo>
                <a:close/>
              </a:path>
              <a:path w="76200" h="2407920">
                <a:moveTo>
                  <a:pt x="44450" y="1765300"/>
                </a:moveTo>
                <a:lnTo>
                  <a:pt x="31750" y="1765300"/>
                </a:lnTo>
                <a:lnTo>
                  <a:pt x="31750" y="1778000"/>
                </a:lnTo>
                <a:lnTo>
                  <a:pt x="44450" y="1778000"/>
                </a:lnTo>
                <a:lnTo>
                  <a:pt x="44450" y="1765300"/>
                </a:lnTo>
                <a:close/>
              </a:path>
              <a:path w="76200" h="2407920">
                <a:moveTo>
                  <a:pt x="44450" y="1790700"/>
                </a:moveTo>
                <a:lnTo>
                  <a:pt x="31750" y="1790700"/>
                </a:lnTo>
                <a:lnTo>
                  <a:pt x="31750" y="1803400"/>
                </a:lnTo>
                <a:lnTo>
                  <a:pt x="44450" y="1803400"/>
                </a:lnTo>
                <a:lnTo>
                  <a:pt x="44450" y="1790700"/>
                </a:lnTo>
                <a:close/>
              </a:path>
              <a:path w="76200" h="2407920">
                <a:moveTo>
                  <a:pt x="44450" y="1816100"/>
                </a:moveTo>
                <a:lnTo>
                  <a:pt x="31750" y="1816100"/>
                </a:lnTo>
                <a:lnTo>
                  <a:pt x="31750" y="1828800"/>
                </a:lnTo>
                <a:lnTo>
                  <a:pt x="44450" y="1828800"/>
                </a:lnTo>
                <a:lnTo>
                  <a:pt x="44450" y="1816100"/>
                </a:lnTo>
                <a:close/>
              </a:path>
              <a:path w="76200" h="2407920">
                <a:moveTo>
                  <a:pt x="44450" y="1841500"/>
                </a:moveTo>
                <a:lnTo>
                  <a:pt x="31750" y="1841500"/>
                </a:lnTo>
                <a:lnTo>
                  <a:pt x="31750" y="1854200"/>
                </a:lnTo>
                <a:lnTo>
                  <a:pt x="44450" y="1854200"/>
                </a:lnTo>
                <a:lnTo>
                  <a:pt x="44450" y="1841500"/>
                </a:lnTo>
                <a:close/>
              </a:path>
              <a:path w="76200" h="2407920">
                <a:moveTo>
                  <a:pt x="44450" y="1866900"/>
                </a:moveTo>
                <a:lnTo>
                  <a:pt x="31750" y="1866900"/>
                </a:lnTo>
                <a:lnTo>
                  <a:pt x="31750" y="1879600"/>
                </a:lnTo>
                <a:lnTo>
                  <a:pt x="44450" y="1879600"/>
                </a:lnTo>
                <a:lnTo>
                  <a:pt x="44450" y="1866900"/>
                </a:lnTo>
                <a:close/>
              </a:path>
              <a:path w="76200" h="2407920">
                <a:moveTo>
                  <a:pt x="44450" y="1892300"/>
                </a:moveTo>
                <a:lnTo>
                  <a:pt x="31750" y="1892300"/>
                </a:lnTo>
                <a:lnTo>
                  <a:pt x="31750" y="1905000"/>
                </a:lnTo>
                <a:lnTo>
                  <a:pt x="44450" y="1905000"/>
                </a:lnTo>
                <a:lnTo>
                  <a:pt x="44450" y="1892300"/>
                </a:lnTo>
                <a:close/>
              </a:path>
              <a:path w="76200" h="2407920">
                <a:moveTo>
                  <a:pt x="44450" y="1917700"/>
                </a:moveTo>
                <a:lnTo>
                  <a:pt x="31750" y="1917700"/>
                </a:lnTo>
                <a:lnTo>
                  <a:pt x="31750" y="1930400"/>
                </a:lnTo>
                <a:lnTo>
                  <a:pt x="44450" y="1930400"/>
                </a:lnTo>
                <a:lnTo>
                  <a:pt x="44450" y="1917700"/>
                </a:lnTo>
                <a:close/>
              </a:path>
              <a:path w="76200" h="2407920">
                <a:moveTo>
                  <a:pt x="44450" y="1943100"/>
                </a:moveTo>
                <a:lnTo>
                  <a:pt x="31750" y="1943100"/>
                </a:lnTo>
                <a:lnTo>
                  <a:pt x="31750" y="1955800"/>
                </a:lnTo>
                <a:lnTo>
                  <a:pt x="44450" y="1955800"/>
                </a:lnTo>
                <a:lnTo>
                  <a:pt x="44450" y="1943100"/>
                </a:lnTo>
                <a:close/>
              </a:path>
              <a:path w="76200" h="2407920">
                <a:moveTo>
                  <a:pt x="44450" y="1968500"/>
                </a:moveTo>
                <a:lnTo>
                  <a:pt x="31750" y="1968500"/>
                </a:lnTo>
                <a:lnTo>
                  <a:pt x="31750" y="1981200"/>
                </a:lnTo>
                <a:lnTo>
                  <a:pt x="44450" y="1981200"/>
                </a:lnTo>
                <a:lnTo>
                  <a:pt x="44450" y="1968500"/>
                </a:lnTo>
                <a:close/>
              </a:path>
              <a:path w="76200" h="2407920">
                <a:moveTo>
                  <a:pt x="44450" y="1993900"/>
                </a:moveTo>
                <a:lnTo>
                  <a:pt x="31750" y="1993900"/>
                </a:lnTo>
                <a:lnTo>
                  <a:pt x="31750" y="2006600"/>
                </a:lnTo>
                <a:lnTo>
                  <a:pt x="44450" y="2006600"/>
                </a:lnTo>
                <a:lnTo>
                  <a:pt x="44450" y="1993900"/>
                </a:lnTo>
                <a:close/>
              </a:path>
              <a:path w="76200" h="2407920">
                <a:moveTo>
                  <a:pt x="44450" y="2019300"/>
                </a:moveTo>
                <a:lnTo>
                  <a:pt x="31750" y="2019300"/>
                </a:lnTo>
                <a:lnTo>
                  <a:pt x="31750" y="2032000"/>
                </a:lnTo>
                <a:lnTo>
                  <a:pt x="44450" y="2032000"/>
                </a:lnTo>
                <a:lnTo>
                  <a:pt x="44450" y="2019300"/>
                </a:lnTo>
                <a:close/>
              </a:path>
              <a:path w="76200" h="2407920">
                <a:moveTo>
                  <a:pt x="44450" y="2044700"/>
                </a:moveTo>
                <a:lnTo>
                  <a:pt x="31750" y="2044700"/>
                </a:lnTo>
                <a:lnTo>
                  <a:pt x="31750" y="2057400"/>
                </a:lnTo>
                <a:lnTo>
                  <a:pt x="44450" y="2057400"/>
                </a:lnTo>
                <a:lnTo>
                  <a:pt x="44450" y="2044700"/>
                </a:lnTo>
                <a:close/>
              </a:path>
              <a:path w="76200" h="2407920">
                <a:moveTo>
                  <a:pt x="44450" y="2070100"/>
                </a:moveTo>
                <a:lnTo>
                  <a:pt x="31750" y="2070100"/>
                </a:lnTo>
                <a:lnTo>
                  <a:pt x="31750" y="2082800"/>
                </a:lnTo>
                <a:lnTo>
                  <a:pt x="44450" y="2082800"/>
                </a:lnTo>
                <a:lnTo>
                  <a:pt x="44450" y="2070100"/>
                </a:lnTo>
                <a:close/>
              </a:path>
              <a:path w="76200" h="2407920">
                <a:moveTo>
                  <a:pt x="44450" y="2095500"/>
                </a:moveTo>
                <a:lnTo>
                  <a:pt x="31750" y="2095500"/>
                </a:lnTo>
                <a:lnTo>
                  <a:pt x="31750" y="2108200"/>
                </a:lnTo>
                <a:lnTo>
                  <a:pt x="44450" y="2108200"/>
                </a:lnTo>
                <a:lnTo>
                  <a:pt x="44450" y="2095500"/>
                </a:lnTo>
                <a:close/>
              </a:path>
              <a:path w="76200" h="2407920">
                <a:moveTo>
                  <a:pt x="44450" y="2120900"/>
                </a:moveTo>
                <a:lnTo>
                  <a:pt x="31750" y="2120900"/>
                </a:lnTo>
                <a:lnTo>
                  <a:pt x="31750" y="2133600"/>
                </a:lnTo>
                <a:lnTo>
                  <a:pt x="44450" y="2133600"/>
                </a:lnTo>
                <a:lnTo>
                  <a:pt x="44450" y="2120900"/>
                </a:lnTo>
                <a:close/>
              </a:path>
              <a:path w="76200" h="2407920">
                <a:moveTo>
                  <a:pt x="44450" y="2146300"/>
                </a:moveTo>
                <a:lnTo>
                  <a:pt x="31750" y="2146300"/>
                </a:lnTo>
                <a:lnTo>
                  <a:pt x="31750" y="2159000"/>
                </a:lnTo>
                <a:lnTo>
                  <a:pt x="44450" y="2159000"/>
                </a:lnTo>
                <a:lnTo>
                  <a:pt x="44450" y="2146300"/>
                </a:lnTo>
                <a:close/>
              </a:path>
              <a:path w="76200" h="2407920">
                <a:moveTo>
                  <a:pt x="44450" y="2171700"/>
                </a:moveTo>
                <a:lnTo>
                  <a:pt x="31750" y="2171700"/>
                </a:lnTo>
                <a:lnTo>
                  <a:pt x="31750" y="2184400"/>
                </a:lnTo>
                <a:lnTo>
                  <a:pt x="44450" y="2184400"/>
                </a:lnTo>
                <a:lnTo>
                  <a:pt x="44450" y="2171700"/>
                </a:lnTo>
                <a:close/>
              </a:path>
              <a:path w="76200" h="2407920">
                <a:moveTo>
                  <a:pt x="44450" y="2197100"/>
                </a:moveTo>
                <a:lnTo>
                  <a:pt x="31750" y="2197100"/>
                </a:lnTo>
                <a:lnTo>
                  <a:pt x="31750" y="2209800"/>
                </a:lnTo>
                <a:lnTo>
                  <a:pt x="44450" y="2209800"/>
                </a:lnTo>
                <a:lnTo>
                  <a:pt x="44450" y="2197100"/>
                </a:lnTo>
                <a:close/>
              </a:path>
              <a:path w="76200" h="2407920">
                <a:moveTo>
                  <a:pt x="44450" y="2222500"/>
                </a:moveTo>
                <a:lnTo>
                  <a:pt x="31750" y="2222500"/>
                </a:lnTo>
                <a:lnTo>
                  <a:pt x="31750" y="2235200"/>
                </a:lnTo>
                <a:lnTo>
                  <a:pt x="44450" y="2235200"/>
                </a:lnTo>
                <a:lnTo>
                  <a:pt x="44450" y="2222500"/>
                </a:lnTo>
                <a:close/>
              </a:path>
              <a:path w="76200" h="2407920">
                <a:moveTo>
                  <a:pt x="44450" y="2247900"/>
                </a:moveTo>
                <a:lnTo>
                  <a:pt x="31750" y="2247900"/>
                </a:lnTo>
                <a:lnTo>
                  <a:pt x="31750" y="2260600"/>
                </a:lnTo>
                <a:lnTo>
                  <a:pt x="44450" y="2260600"/>
                </a:lnTo>
                <a:lnTo>
                  <a:pt x="44450" y="2247900"/>
                </a:lnTo>
                <a:close/>
              </a:path>
              <a:path w="76200" h="2407920">
                <a:moveTo>
                  <a:pt x="44450" y="2273300"/>
                </a:moveTo>
                <a:lnTo>
                  <a:pt x="31750" y="2273300"/>
                </a:lnTo>
                <a:lnTo>
                  <a:pt x="31750" y="2286000"/>
                </a:lnTo>
                <a:lnTo>
                  <a:pt x="44450" y="2286000"/>
                </a:lnTo>
                <a:lnTo>
                  <a:pt x="44450" y="2273300"/>
                </a:lnTo>
                <a:close/>
              </a:path>
              <a:path w="76200" h="2407920">
                <a:moveTo>
                  <a:pt x="44450" y="2298700"/>
                </a:moveTo>
                <a:lnTo>
                  <a:pt x="31750" y="2298700"/>
                </a:lnTo>
                <a:lnTo>
                  <a:pt x="31750" y="2311400"/>
                </a:lnTo>
                <a:lnTo>
                  <a:pt x="44450" y="2311400"/>
                </a:lnTo>
                <a:lnTo>
                  <a:pt x="44450" y="2298700"/>
                </a:lnTo>
                <a:close/>
              </a:path>
              <a:path w="76200" h="2407920">
                <a:moveTo>
                  <a:pt x="31750" y="2332871"/>
                </a:moveTo>
                <a:lnTo>
                  <a:pt x="23252" y="2334581"/>
                </a:lnTo>
                <a:lnTo>
                  <a:pt x="11144" y="2342737"/>
                </a:lnTo>
                <a:lnTo>
                  <a:pt x="2988" y="2354845"/>
                </a:lnTo>
                <a:lnTo>
                  <a:pt x="0" y="2369693"/>
                </a:lnTo>
                <a:lnTo>
                  <a:pt x="2988" y="2384540"/>
                </a:lnTo>
                <a:lnTo>
                  <a:pt x="11144" y="2396648"/>
                </a:lnTo>
                <a:lnTo>
                  <a:pt x="23252" y="2404804"/>
                </a:lnTo>
                <a:lnTo>
                  <a:pt x="38100" y="2407793"/>
                </a:lnTo>
                <a:lnTo>
                  <a:pt x="52947" y="2404804"/>
                </a:lnTo>
                <a:lnTo>
                  <a:pt x="65055" y="2396648"/>
                </a:lnTo>
                <a:lnTo>
                  <a:pt x="73211" y="2384540"/>
                </a:lnTo>
                <a:lnTo>
                  <a:pt x="76200" y="2369693"/>
                </a:lnTo>
                <a:lnTo>
                  <a:pt x="74691" y="2362200"/>
                </a:lnTo>
                <a:lnTo>
                  <a:pt x="31750" y="2362200"/>
                </a:lnTo>
                <a:lnTo>
                  <a:pt x="31750" y="2349500"/>
                </a:lnTo>
                <a:lnTo>
                  <a:pt x="69610" y="2349500"/>
                </a:lnTo>
                <a:lnTo>
                  <a:pt x="65055" y="2342737"/>
                </a:lnTo>
                <a:lnTo>
                  <a:pt x="56240" y="2336800"/>
                </a:lnTo>
                <a:lnTo>
                  <a:pt x="31750" y="2336800"/>
                </a:lnTo>
                <a:lnTo>
                  <a:pt x="31750" y="2332871"/>
                </a:lnTo>
                <a:close/>
              </a:path>
              <a:path w="76200" h="2407920">
                <a:moveTo>
                  <a:pt x="44450" y="2349500"/>
                </a:moveTo>
                <a:lnTo>
                  <a:pt x="31750" y="2349500"/>
                </a:lnTo>
                <a:lnTo>
                  <a:pt x="31750" y="2362200"/>
                </a:lnTo>
                <a:lnTo>
                  <a:pt x="44450" y="2362200"/>
                </a:lnTo>
                <a:lnTo>
                  <a:pt x="44450" y="2349500"/>
                </a:lnTo>
                <a:close/>
              </a:path>
              <a:path w="76200" h="2407920">
                <a:moveTo>
                  <a:pt x="69610" y="2349500"/>
                </a:moveTo>
                <a:lnTo>
                  <a:pt x="44450" y="2349500"/>
                </a:lnTo>
                <a:lnTo>
                  <a:pt x="44450" y="2362200"/>
                </a:lnTo>
                <a:lnTo>
                  <a:pt x="74691" y="2362200"/>
                </a:lnTo>
                <a:lnTo>
                  <a:pt x="73211" y="2354845"/>
                </a:lnTo>
                <a:lnTo>
                  <a:pt x="69610" y="2349500"/>
                </a:lnTo>
                <a:close/>
              </a:path>
              <a:path w="76200" h="2407920">
                <a:moveTo>
                  <a:pt x="38100" y="2331593"/>
                </a:moveTo>
                <a:lnTo>
                  <a:pt x="31750" y="2332871"/>
                </a:lnTo>
                <a:lnTo>
                  <a:pt x="31750" y="2336800"/>
                </a:lnTo>
                <a:lnTo>
                  <a:pt x="44450" y="2336800"/>
                </a:lnTo>
                <a:lnTo>
                  <a:pt x="44450" y="2332871"/>
                </a:lnTo>
                <a:lnTo>
                  <a:pt x="38100" y="2331593"/>
                </a:lnTo>
                <a:close/>
              </a:path>
              <a:path w="76200" h="2407920">
                <a:moveTo>
                  <a:pt x="44450" y="2332871"/>
                </a:moveTo>
                <a:lnTo>
                  <a:pt x="44450" y="2336800"/>
                </a:lnTo>
                <a:lnTo>
                  <a:pt x="56240" y="2336800"/>
                </a:lnTo>
                <a:lnTo>
                  <a:pt x="52947" y="2334581"/>
                </a:lnTo>
                <a:lnTo>
                  <a:pt x="44450" y="2332871"/>
                </a:lnTo>
                <a:close/>
              </a:path>
              <a:path w="76200" h="2407920">
                <a:moveTo>
                  <a:pt x="44450" y="2324100"/>
                </a:moveTo>
                <a:lnTo>
                  <a:pt x="31750" y="2324100"/>
                </a:lnTo>
                <a:lnTo>
                  <a:pt x="31750" y="2332871"/>
                </a:lnTo>
                <a:lnTo>
                  <a:pt x="38100" y="2331593"/>
                </a:lnTo>
                <a:lnTo>
                  <a:pt x="44450" y="2331593"/>
                </a:lnTo>
                <a:lnTo>
                  <a:pt x="44450" y="2324100"/>
                </a:lnTo>
                <a:close/>
              </a:path>
              <a:path w="76200" h="2407920">
                <a:moveTo>
                  <a:pt x="44450" y="2331593"/>
                </a:moveTo>
                <a:lnTo>
                  <a:pt x="38100" y="2331593"/>
                </a:lnTo>
                <a:lnTo>
                  <a:pt x="44450" y="2332871"/>
                </a:lnTo>
                <a:lnTo>
                  <a:pt x="44450" y="2331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19091" y="5179567"/>
            <a:ext cx="13163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Upload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Answer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42644" y="3055620"/>
            <a:ext cx="76200" cy="2085339"/>
          </a:xfrm>
          <a:custGeom>
            <a:avLst/>
            <a:gdLst/>
            <a:ahLst/>
            <a:cxnLst/>
            <a:rect l="l" t="t" r="r" b="b"/>
            <a:pathLst>
              <a:path w="76200" h="2085339">
                <a:moveTo>
                  <a:pt x="31750" y="74921"/>
                </a:moveTo>
                <a:lnTo>
                  <a:pt x="31750" y="76200"/>
                </a:lnTo>
                <a:lnTo>
                  <a:pt x="38100" y="76200"/>
                </a:lnTo>
                <a:lnTo>
                  <a:pt x="31750" y="74921"/>
                </a:lnTo>
                <a:close/>
              </a:path>
              <a:path w="76200" h="2085339">
                <a:moveTo>
                  <a:pt x="44450" y="63500"/>
                </a:moveTo>
                <a:lnTo>
                  <a:pt x="31750" y="63500"/>
                </a:lnTo>
                <a:lnTo>
                  <a:pt x="31750" y="74921"/>
                </a:lnTo>
                <a:lnTo>
                  <a:pt x="38100" y="76200"/>
                </a:lnTo>
                <a:lnTo>
                  <a:pt x="44450" y="74921"/>
                </a:lnTo>
                <a:lnTo>
                  <a:pt x="44450" y="63500"/>
                </a:lnTo>
                <a:close/>
              </a:path>
              <a:path w="76200" h="2085339">
                <a:moveTo>
                  <a:pt x="44450" y="74921"/>
                </a:moveTo>
                <a:lnTo>
                  <a:pt x="38100" y="76200"/>
                </a:lnTo>
                <a:lnTo>
                  <a:pt x="44450" y="76200"/>
                </a:lnTo>
                <a:lnTo>
                  <a:pt x="44450" y="74921"/>
                </a:lnTo>
                <a:close/>
              </a:path>
              <a:path w="76200" h="2085339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1750" y="74921"/>
                </a:lnTo>
                <a:lnTo>
                  <a:pt x="31750" y="63500"/>
                </a:lnTo>
                <a:lnTo>
                  <a:pt x="66103" y="63500"/>
                </a:lnTo>
                <a:lnTo>
                  <a:pt x="73211" y="52947"/>
                </a:lnTo>
                <a:lnTo>
                  <a:pt x="73643" y="50800"/>
                </a:lnTo>
                <a:lnTo>
                  <a:pt x="31750" y="50800"/>
                </a:lnTo>
                <a:lnTo>
                  <a:pt x="31750" y="38100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76200" h="2085339">
                <a:moveTo>
                  <a:pt x="66103" y="63500"/>
                </a:moveTo>
                <a:lnTo>
                  <a:pt x="44450" y="63500"/>
                </a:lnTo>
                <a:lnTo>
                  <a:pt x="44450" y="74921"/>
                </a:lnTo>
                <a:lnTo>
                  <a:pt x="52947" y="73211"/>
                </a:lnTo>
                <a:lnTo>
                  <a:pt x="65055" y="65055"/>
                </a:lnTo>
                <a:lnTo>
                  <a:pt x="66103" y="63500"/>
                </a:lnTo>
                <a:close/>
              </a:path>
              <a:path w="76200" h="2085339">
                <a:moveTo>
                  <a:pt x="44450" y="38100"/>
                </a:moveTo>
                <a:lnTo>
                  <a:pt x="31750" y="38100"/>
                </a:lnTo>
                <a:lnTo>
                  <a:pt x="31750" y="50800"/>
                </a:lnTo>
                <a:lnTo>
                  <a:pt x="44450" y="50800"/>
                </a:lnTo>
                <a:lnTo>
                  <a:pt x="44450" y="38100"/>
                </a:lnTo>
                <a:close/>
              </a:path>
              <a:path w="76200" h="2085339">
                <a:moveTo>
                  <a:pt x="76200" y="38100"/>
                </a:moveTo>
                <a:lnTo>
                  <a:pt x="44450" y="38100"/>
                </a:lnTo>
                <a:lnTo>
                  <a:pt x="44450" y="50800"/>
                </a:lnTo>
                <a:lnTo>
                  <a:pt x="73643" y="50800"/>
                </a:lnTo>
                <a:lnTo>
                  <a:pt x="76200" y="38100"/>
                </a:lnTo>
                <a:close/>
              </a:path>
              <a:path w="76200" h="2085339">
                <a:moveTo>
                  <a:pt x="44450" y="88900"/>
                </a:moveTo>
                <a:lnTo>
                  <a:pt x="31750" y="88900"/>
                </a:lnTo>
                <a:lnTo>
                  <a:pt x="31750" y="101600"/>
                </a:lnTo>
                <a:lnTo>
                  <a:pt x="44450" y="101600"/>
                </a:lnTo>
                <a:lnTo>
                  <a:pt x="44450" y="88900"/>
                </a:lnTo>
                <a:close/>
              </a:path>
              <a:path w="76200" h="2085339">
                <a:moveTo>
                  <a:pt x="44450" y="114300"/>
                </a:moveTo>
                <a:lnTo>
                  <a:pt x="31750" y="114300"/>
                </a:lnTo>
                <a:lnTo>
                  <a:pt x="31750" y="127000"/>
                </a:lnTo>
                <a:lnTo>
                  <a:pt x="44450" y="127000"/>
                </a:lnTo>
                <a:lnTo>
                  <a:pt x="44450" y="114300"/>
                </a:lnTo>
                <a:close/>
              </a:path>
              <a:path w="76200" h="2085339">
                <a:moveTo>
                  <a:pt x="44450" y="139700"/>
                </a:moveTo>
                <a:lnTo>
                  <a:pt x="31750" y="139700"/>
                </a:lnTo>
                <a:lnTo>
                  <a:pt x="31750" y="152400"/>
                </a:lnTo>
                <a:lnTo>
                  <a:pt x="44450" y="152400"/>
                </a:lnTo>
                <a:lnTo>
                  <a:pt x="44450" y="139700"/>
                </a:lnTo>
                <a:close/>
              </a:path>
              <a:path w="76200" h="2085339">
                <a:moveTo>
                  <a:pt x="44450" y="165100"/>
                </a:moveTo>
                <a:lnTo>
                  <a:pt x="31750" y="165100"/>
                </a:lnTo>
                <a:lnTo>
                  <a:pt x="31750" y="177800"/>
                </a:lnTo>
                <a:lnTo>
                  <a:pt x="44450" y="177800"/>
                </a:lnTo>
                <a:lnTo>
                  <a:pt x="44450" y="165100"/>
                </a:lnTo>
                <a:close/>
              </a:path>
              <a:path w="76200" h="2085339">
                <a:moveTo>
                  <a:pt x="44450" y="190500"/>
                </a:moveTo>
                <a:lnTo>
                  <a:pt x="31750" y="190500"/>
                </a:lnTo>
                <a:lnTo>
                  <a:pt x="31750" y="203200"/>
                </a:lnTo>
                <a:lnTo>
                  <a:pt x="44450" y="203200"/>
                </a:lnTo>
                <a:lnTo>
                  <a:pt x="44450" y="190500"/>
                </a:lnTo>
                <a:close/>
              </a:path>
              <a:path w="76200" h="2085339">
                <a:moveTo>
                  <a:pt x="44450" y="215900"/>
                </a:moveTo>
                <a:lnTo>
                  <a:pt x="31750" y="215900"/>
                </a:lnTo>
                <a:lnTo>
                  <a:pt x="31750" y="228600"/>
                </a:lnTo>
                <a:lnTo>
                  <a:pt x="44450" y="228600"/>
                </a:lnTo>
                <a:lnTo>
                  <a:pt x="44450" y="215900"/>
                </a:lnTo>
                <a:close/>
              </a:path>
              <a:path w="76200" h="2085339">
                <a:moveTo>
                  <a:pt x="44450" y="241300"/>
                </a:moveTo>
                <a:lnTo>
                  <a:pt x="31750" y="241300"/>
                </a:lnTo>
                <a:lnTo>
                  <a:pt x="31750" y="254000"/>
                </a:lnTo>
                <a:lnTo>
                  <a:pt x="44450" y="254000"/>
                </a:lnTo>
                <a:lnTo>
                  <a:pt x="44450" y="241300"/>
                </a:lnTo>
                <a:close/>
              </a:path>
              <a:path w="76200" h="2085339">
                <a:moveTo>
                  <a:pt x="44450" y="266700"/>
                </a:moveTo>
                <a:lnTo>
                  <a:pt x="31750" y="266700"/>
                </a:lnTo>
                <a:lnTo>
                  <a:pt x="31750" y="279400"/>
                </a:lnTo>
                <a:lnTo>
                  <a:pt x="44450" y="279400"/>
                </a:lnTo>
                <a:lnTo>
                  <a:pt x="44450" y="266700"/>
                </a:lnTo>
                <a:close/>
              </a:path>
              <a:path w="76200" h="2085339">
                <a:moveTo>
                  <a:pt x="44450" y="292100"/>
                </a:moveTo>
                <a:lnTo>
                  <a:pt x="31750" y="292100"/>
                </a:lnTo>
                <a:lnTo>
                  <a:pt x="31750" y="304800"/>
                </a:lnTo>
                <a:lnTo>
                  <a:pt x="44450" y="304800"/>
                </a:lnTo>
                <a:lnTo>
                  <a:pt x="44450" y="292100"/>
                </a:lnTo>
                <a:close/>
              </a:path>
              <a:path w="76200" h="2085339">
                <a:moveTo>
                  <a:pt x="44450" y="317500"/>
                </a:moveTo>
                <a:lnTo>
                  <a:pt x="31750" y="317500"/>
                </a:lnTo>
                <a:lnTo>
                  <a:pt x="31750" y="330200"/>
                </a:lnTo>
                <a:lnTo>
                  <a:pt x="44450" y="330200"/>
                </a:lnTo>
                <a:lnTo>
                  <a:pt x="44450" y="317500"/>
                </a:lnTo>
                <a:close/>
              </a:path>
              <a:path w="76200" h="2085339">
                <a:moveTo>
                  <a:pt x="44450" y="342900"/>
                </a:moveTo>
                <a:lnTo>
                  <a:pt x="31750" y="342900"/>
                </a:lnTo>
                <a:lnTo>
                  <a:pt x="31750" y="355600"/>
                </a:lnTo>
                <a:lnTo>
                  <a:pt x="44450" y="355600"/>
                </a:lnTo>
                <a:lnTo>
                  <a:pt x="44450" y="342900"/>
                </a:lnTo>
                <a:close/>
              </a:path>
              <a:path w="76200" h="2085339">
                <a:moveTo>
                  <a:pt x="44450" y="368300"/>
                </a:moveTo>
                <a:lnTo>
                  <a:pt x="31750" y="368300"/>
                </a:lnTo>
                <a:lnTo>
                  <a:pt x="31750" y="381000"/>
                </a:lnTo>
                <a:lnTo>
                  <a:pt x="44450" y="381000"/>
                </a:lnTo>
                <a:lnTo>
                  <a:pt x="44450" y="368300"/>
                </a:lnTo>
                <a:close/>
              </a:path>
              <a:path w="76200" h="2085339">
                <a:moveTo>
                  <a:pt x="44450" y="393700"/>
                </a:moveTo>
                <a:lnTo>
                  <a:pt x="31750" y="393700"/>
                </a:lnTo>
                <a:lnTo>
                  <a:pt x="31750" y="406400"/>
                </a:lnTo>
                <a:lnTo>
                  <a:pt x="44450" y="406400"/>
                </a:lnTo>
                <a:lnTo>
                  <a:pt x="44450" y="393700"/>
                </a:lnTo>
                <a:close/>
              </a:path>
              <a:path w="76200" h="2085339">
                <a:moveTo>
                  <a:pt x="44450" y="419100"/>
                </a:moveTo>
                <a:lnTo>
                  <a:pt x="31750" y="419100"/>
                </a:lnTo>
                <a:lnTo>
                  <a:pt x="31750" y="431800"/>
                </a:lnTo>
                <a:lnTo>
                  <a:pt x="44450" y="431800"/>
                </a:lnTo>
                <a:lnTo>
                  <a:pt x="44450" y="419100"/>
                </a:lnTo>
                <a:close/>
              </a:path>
              <a:path w="76200" h="2085339">
                <a:moveTo>
                  <a:pt x="44450" y="444500"/>
                </a:moveTo>
                <a:lnTo>
                  <a:pt x="31750" y="444500"/>
                </a:lnTo>
                <a:lnTo>
                  <a:pt x="31750" y="457200"/>
                </a:lnTo>
                <a:lnTo>
                  <a:pt x="44450" y="457200"/>
                </a:lnTo>
                <a:lnTo>
                  <a:pt x="44450" y="444500"/>
                </a:lnTo>
                <a:close/>
              </a:path>
              <a:path w="76200" h="2085339">
                <a:moveTo>
                  <a:pt x="44450" y="469900"/>
                </a:moveTo>
                <a:lnTo>
                  <a:pt x="31750" y="469900"/>
                </a:lnTo>
                <a:lnTo>
                  <a:pt x="31750" y="482600"/>
                </a:lnTo>
                <a:lnTo>
                  <a:pt x="44450" y="482600"/>
                </a:lnTo>
                <a:lnTo>
                  <a:pt x="44450" y="469900"/>
                </a:lnTo>
                <a:close/>
              </a:path>
              <a:path w="76200" h="2085339">
                <a:moveTo>
                  <a:pt x="44450" y="495300"/>
                </a:moveTo>
                <a:lnTo>
                  <a:pt x="31750" y="495300"/>
                </a:lnTo>
                <a:lnTo>
                  <a:pt x="31750" y="508000"/>
                </a:lnTo>
                <a:lnTo>
                  <a:pt x="44450" y="508000"/>
                </a:lnTo>
                <a:lnTo>
                  <a:pt x="44450" y="495300"/>
                </a:lnTo>
                <a:close/>
              </a:path>
              <a:path w="76200" h="2085339">
                <a:moveTo>
                  <a:pt x="44450" y="520700"/>
                </a:moveTo>
                <a:lnTo>
                  <a:pt x="31750" y="520700"/>
                </a:lnTo>
                <a:lnTo>
                  <a:pt x="31750" y="533400"/>
                </a:lnTo>
                <a:lnTo>
                  <a:pt x="44450" y="533400"/>
                </a:lnTo>
                <a:lnTo>
                  <a:pt x="44450" y="520700"/>
                </a:lnTo>
                <a:close/>
              </a:path>
              <a:path w="76200" h="2085339">
                <a:moveTo>
                  <a:pt x="44450" y="546100"/>
                </a:moveTo>
                <a:lnTo>
                  <a:pt x="31750" y="546100"/>
                </a:lnTo>
                <a:lnTo>
                  <a:pt x="31750" y="558799"/>
                </a:lnTo>
                <a:lnTo>
                  <a:pt x="44450" y="558799"/>
                </a:lnTo>
                <a:lnTo>
                  <a:pt x="44450" y="546100"/>
                </a:lnTo>
                <a:close/>
              </a:path>
              <a:path w="76200" h="2085339">
                <a:moveTo>
                  <a:pt x="44450" y="571499"/>
                </a:moveTo>
                <a:lnTo>
                  <a:pt x="31750" y="571499"/>
                </a:lnTo>
                <a:lnTo>
                  <a:pt x="31750" y="584199"/>
                </a:lnTo>
                <a:lnTo>
                  <a:pt x="44450" y="584199"/>
                </a:lnTo>
                <a:lnTo>
                  <a:pt x="44450" y="571499"/>
                </a:lnTo>
                <a:close/>
              </a:path>
              <a:path w="76200" h="2085339">
                <a:moveTo>
                  <a:pt x="44450" y="596899"/>
                </a:moveTo>
                <a:lnTo>
                  <a:pt x="31750" y="596899"/>
                </a:lnTo>
                <a:lnTo>
                  <a:pt x="31750" y="609599"/>
                </a:lnTo>
                <a:lnTo>
                  <a:pt x="44450" y="609599"/>
                </a:lnTo>
                <a:lnTo>
                  <a:pt x="44450" y="596899"/>
                </a:lnTo>
                <a:close/>
              </a:path>
              <a:path w="76200" h="2085339">
                <a:moveTo>
                  <a:pt x="44450" y="622299"/>
                </a:moveTo>
                <a:lnTo>
                  <a:pt x="31750" y="622299"/>
                </a:lnTo>
                <a:lnTo>
                  <a:pt x="31750" y="634999"/>
                </a:lnTo>
                <a:lnTo>
                  <a:pt x="44450" y="634999"/>
                </a:lnTo>
                <a:lnTo>
                  <a:pt x="44450" y="622299"/>
                </a:lnTo>
                <a:close/>
              </a:path>
              <a:path w="76200" h="2085339">
                <a:moveTo>
                  <a:pt x="44450" y="647699"/>
                </a:moveTo>
                <a:lnTo>
                  <a:pt x="31750" y="647699"/>
                </a:lnTo>
                <a:lnTo>
                  <a:pt x="31750" y="660399"/>
                </a:lnTo>
                <a:lnTo>
                  <a:pt x="44450" y="660399"/>
                </a:lnTo>
                <a:lnTo>
                  <a:pt x="44450" y="647699"/>
                </a:lnTo>
                <a:close/>
              </a:path>
              <a:path w="76200" h="2085339">
                <a:moveTo>
                  <a:pt x="44450" y="673099"/>
                </a:moveTo>
                <a:lnTo>
                  <a:pt x="31750" y="673099"/>
                </a:lnTo>
                <a:lnTo>
                  <a:pt x="31750" y="685799"/>
                </a:lnTo>
                <a:lnTo>
                  <a:pt x="44450" y="685799"/>
                </a:lnTo>
                <a:lnTo>
                  <a:pt x="44450" y="673099"/>
                </a:lnTo>
                <a:close/>
              </a:path>
              <a:path w="76200" h="2085339">
                <a:moveTo>
                  <a:pt x="44450" y="698499"/>
                </a:moveTo>
                <a:lnTo>
                  <a:pt x="31750" y="698499"/>
                </a:lnTo>
                <a:lnTo>
                  <a:pt x="31750" y="711199"/>
                </a:lnTo>
                <a:lnTo>
                  <a:pt x="44450" y="711199"/>
                </a:lnTo>
                <a:lnTo>
                  <a:pt x="44450" y="698499"/>
                </a:lnTo>
                <a:close/>
              </a:path>
              <a:path w="76200" h="2085339">
                <a:moveTo>
                  <a:pt x="44450" y="723899"/>
                </a:moveTo>
                <a:lnTo>
                  <a:pt x="31750" y="723899"/>
                </a:lnTo>
                <a:lnTo>
                  <a:pt x="31750" y="736599"/>
                </a:lnTo>
                <a:lnTo>
                  <a:pt x="44450" y="736599"/>
                </a:lnTo>
                <a:lnTo>
                  <a:pt x="44450" y="723899"/>
                </a:lnTo>
                <a:close/>
              </a:path>
              <a:path w="76200" h="2085339">
                <a:moveTo>
                  <a:pt x="44450" y="749299"/>
                </a:moveTo>
                <a:lnTo>
                  <a:pt x="31750" y="749299"/>
                </a:lnTo>
                <a:lnTo>
                  <a:pt x="31750" y="761999"/>
                </a:lnTo>
                <a:lnTo>
                  <a:pt x="44450" y="761999"/>
                </a:lnTo>
                <a:lnTo>
                  <a:pt x="44450" y="749299"/>
                </a:lnTo>
                <a:close/>
              </a:path>
              <a:path w="76200" h="2085339">
                <a:moveTo>
                  <a:pt x="44450" y="774699"/>
                </a:moveTo>
                <a:lnTo>
                  <a:pt x="31750" y="774699"/>
                </a:lnTo>
                <a:lnTo>
                  <a:pt x="31750" y="787399"/>
                </a:lnTo>
                <a:lnTo>
                  <a:pt x="44450" y="787399"/>
                </a:lnTo>
                <a:lnTo>
                  <a:pt x="44450" y="774699"/>
                </a:lnTo>
                <a:close/>
              </a:path>
              <a:path w="76200" h="2085339">
                <a:moveTo>
                  <a:pt x="44450" y="800099"/>
                </a:moveTo>
                <a:lnTo>
                  <a:pt x="31750" y="800099"/>
                </a:lnTo>
                <a:lnTo>
                  <a:pt x="31750" y="812799"/>
                </a:lnTo>
                <a:lnTo>
                  <a:pt x="44450" y="812799"/>
                </a:lnTo>
                <a:lnTo>
                  <a:pt x="44450" y="800099"/>
                </a:lnTo>
                <a:close/>
              </a:path>
              <a:path w="76200" h="2085339">
                <a:moveTo>
                  <a:pt x="44450" y="825499"/>
                </a:moveTo>
                <a:lnTo>
                  <a:pt x="31750" y="825499"/>
                </a:lnTo>
                <a:lnTo>
                  <a:pt x="31750" y="838199"/>
                </a:lnTo>
                <a:lnTo>
                  <a:pt x="44450" y="838199"/>
                </a:lnTo>
                <a:lnTo>
                  <a:pt x="44450" y="825499"/>
                </a:lnTo>
                <a:close/>
              </a:path>
              <a:path w="76200" h="2085339">
                <a:moveTo>
                  <a:pt x="44450" y="850899"/>
                </a:moveTo>
                <a:lnTo>
                  <a:pt x="31750" y="850899"/>
                </a:lnTo>
                <a:lnTo>
                  <a:pt x="31750" y="863599"/>
                </a:lnTo>
                <a:lnTo>
                  <a:pt x="44450" y="863599"/>
                </a:lnTo>
                <a:lnTo>
                  <a:pt x="44450" y="850899"/>
                </a:lnTo>
                <a:close/>
              </a:path>
              <a:path w="76200" h="2085339">
                <a:moveTo>
                  <a:pt x="44450" y="876299"/>
                </a:moveTo>
                <a:lnTo>
                  <a:pt x="31750" y="876299"/>
                </a:lnTo>
                <a:lnTo>
                  <a:pt x="31750" y="888999"/>
                </a:lnTo>
                <a:lnTo>
                  <a:pt x="44450" y="888999"/>
                </a:lnTo>
                <a:lnTo>
                  <a:pt x="44450" y="876299"/>
                </a:lnTo>
                <a:close/>
              </a:path>
              <a:path w="76200" h="2085339">
                <a:moveTo>
                  <a:pt x="44450" y="901699"/>
                </a:moveTo>
                <a:lnTo>
                  <a:pt x="31750" y="901699"/>
                </a:lnTo>
                <a:lnTo>
                  <a:pt x="31750" y="914399"/>
                </a:lnTo>
                <a:lnTo>
                  <a:pt x="44450" y="914399"/>
                </a:lnTo>
                <a:lnTo>
                  <a:pt x="44450" y="901699"/>
                </a:lnTo>
                <a:close/>
              </a:path>
              <a:path w="76200" h="2085339">
                <a:moveTo>
                  <a:pt x="44450" y="927099"/>
                </a:moveTo>
                <a:lnTo>
                  <a:pt x="31750" y="927099"/>
                </a:lnTo>
                <a:lnTo>
                  <a:pt x="31750" y="939799"/>
                </a:lnTo>
                <a:lnTo>
                  <a:pt x="44450" y="939799"/>
                </a:lnTo>
                <a:lnTo>
                  <a:pt x="44450" y="927099"/>
                </a:lnTo>
                <a:close/>
              </a:path>
              <a:path w="76200" h="2085339">
                <a:moveTo>
                  <a:pt x="44450" y="952499"/>
                </a:moveTo>
                <a:lnTo>
                  <a:pt x="31750" y="952499"/>
                </a:lnTo>
                <a:lnTo>
                  <a:pt x="31750" y="965199"/>
                </a:lnTo>
                <a:lnTo>
                  <a:pt x="44450" y="965199"/>
                </a:lnTo>
                <a:lnTo>
                  <a:pt x="44450" y="952499"/>
                </a:lnTo>
                <a:close/>
              </a:path>
              <a:path w="76200" h="2085339">
                <a:moveTo>
                  <a:pt x="44450" y="977899"/>
                </a:moveTo>
                <a:lnTo>
                  <a:pt x="31750" y="977899"/>
                </a:lnTo>
                <a:lnTo>
                  <a:pt x="31750" y="990599"/>
                </a:lnTo>
                <a:lnTo>
                  <a:pt x="44450" y="990599"/>
                </a:lnTo>
                <a:lnTo>
                  <a:pt x="44450" y="977899"/>
                </a:lnTo>
                <a:close/>
              </a:path>
              <a:path w="76200" h="2085339">
                <a:moveTo>
                  <a:pt x="44450" y="1003299"/>
                </a:moveTo>
                <a:lnTo>
                  <a:pt x="31750" y="1003299"/>
                </a:lnTo>
                <a:lnTo>
                  <a:pt x="31750" y="1015999"/>
                </a:lnTo>
                <a:lnTo>
                  <a:pt x="44450" y="1015999"/>
                </a:lnTo>
                <a:lnTo>
                  <a:pt x="44450" y="1003299"/>
                </a:lnTo>
                <a:close/>
              </a:path>
              <a:path w="76200" h="2085339">
                <a:moveTo>
                  <a:pt x="44450" y="1028699"/>
                </a:moveTo>
                <a:lnTo>
                  <a:pt x="31750" y="1028699"/>
                </a:lnTo>
                <a:lnTo>
                  <a:pt x="31750" y="1041399"/>
                </a:lnTo>
                <a:lnTo>
                  <a:pt x="44450" y="1041399"/>
                </a:lnTo>
                <a:lnTo>
                  <a:pt x="44450" y="1028699"/>
                </a:lnTo>
                <a:close/>
              </a:path>
              <a:path w="76200" h="2085339">
                <a:moveTo>
                  <a:pt x="44450" y="1054099"/>
                </a:moveTo>
                <a:lnTo>
                  <a:pt x="31750" y="1054099"/>
                </a:lnTo>
                <a:lnTo>
                  <a:pt x="31750" y="1066799"/>
                </a:lnTo>
                <a:lnTo>
                  <a:pt x="44450" y="1066799"/>
                </a:lnTo>
                <a:lnTo>
                  <a:pt x="44450" y="1054099"/>
                </a:lnTo>
                <a:close/>
              </a:path>
              <a:path w="76200" h="2085339">
                <a:moveTo>
                  <a:pt x="44450" y="1079499"/>
                </a:moveTo>
                <a:lnTo>
                  <a:pt x="31750" y="1079499"/>
                </a:lnTo>
                <a:lnTo>
                  <a:pt x="31750" y="1092199"/>
                </a:lnTo>
                <a:lnTo>
                  <a:pt x="44450" y="1092199"/>
                </a:lnTo>
                <a:lnTo>
                  <a:pt x="44450" y="1079499"/>
                </a:lnTo>
                <a:close/>
              </a:path>
              <a:path w="76200" h="2085339">
                <a:moveTo>
                  <a:pt x="44450" y="1104899"/>
                </a:moveTo>
                <a:lnTo>
                  <a:pt x="31750" y="1104899"/>
                </a:lnTo>
                <a:lnTo>
                  <a:pt x="31750" y="1117599"/>
                </a:lnTo>
                <a:lnTo>
                  <a:pt x="44450" y="1117599"/>
                </a:lnTo>
                <a:lnTo>
                  <a:pt x="44450" y="1104899"/>
                </a:lnTo>
                <a:close/>
              </a:path>
              <a:path w="76200" h="2085339">
                <a:moveTo>
                  <a:pt x="44450" y="1130299"/>
                </a:moveTo>
                <a:lnTo>
                  <a:pt x="31750" y="1130299"/>
                </a:lnTo>
                <a:lnTo>
                  <a:pt x="31750" y="1142999"/>
                </a:lnTo>
                <a:lnTo>
                  <a:pt x="44450" y="1142999"/>
                </a:lnTo>
                <a:lnTo>
                  <a:pt x="44450" y="1130299"/>
                </a:lnTo>
                <a:close/>
              </a:path>
              <a:path w="76200" h="2085339">
                <a:moveTo>
                  <a:pt x="44450" y="1155699"/>
                </a:moveTo>
                <a:lnTo>
                  <a:pt x="31750" y="1155699"/>
                </a:lnTo>
                <a:lnTo>
                  <a:pt x="31750" y="1168399"/>
                </a:lnTo>
                <a:lnTo>
                  <a:pt x="44450" y="1168399"/>
                </a:lnTo>
                <a:lnTo>
                  <a:pt x="44450" y="1155699"/>
                </a:lnTo>
                <a:close/>
              </a:path>
              <a:path w="76200" h="2085339">
                <a:moveTo>
                  <a:pt x="44450" y="1181099"/>
                </a:moveTo>
                <a:lnTo>
                  <a:pt x="31750" y="1181099"/>
                </a:lnTo>
                <a:lnTo>
                  <a:pt x="31750" y="1193799"/>
                </a:lnTo>
                <a:lnTo>
                  <a:pt x="44450" y="1193799"/>
                </a:lnTo>
                <a:lnTo>
                  <a:pt x="44450" y="1181099"/>
                </a:lnTo>
                <a:close/>
              </a:path>
              <a:path w="76200" h="2085339">
                <a:moveTo>
                  <a:pt x="44450" y="1206499"/>
                </a:moveTo>
                <a:lnTo>
                  <a:pt x="31750" y="1206499"/>
                </a:lnTo>
                <a:lnTo>
                  <a:pt x="31750" y="1219199"/>
                </a:lnTo>
                <a:lnTo>
                  <a:pt x="44450" y="1219199"/>
                </a:lnTo>
                <a:lnTo>
                  <a:pt x="44450" y="1206499"/>
                </a:lnTo>
                <a:close/>
              </a:path>
              <a:path w="76200" h="2085339">
                <a:moveTo>
                  <a:pt x="44450" y="1231899"/>
                </a:moveTo>
                <a:lnTo>
                  <a:pt x="31750" y="1231899"/>
                </a:lnTo>
                <a:lnTo>
                  <a:pt x="31750" y="1244599"/>
                </a:lnTo>
                <a:lnTo>
                  <a:pt x="44450" y="1244599"/>
                </a:lnTo>
                <a:lnTo>
                  <a:pt x="44450" y="1231899"/>
                </a:lnTo>
                <a:close/>
              </a:path>
              <a:path w="76200" h="2085339">
                <a:moveTo>
                  <a:pt x="44450" y="1257299"/>
                </a:moveTo>
                <a:lnTo>
                  <a:pt x="31750" y="1257299"/>
                </a:lnTo>
                <a:lnTo>
                  <a:pt x="31750" y="1269999"/>
                </a:lnTo>
                <a:lnTo>
                  <a:pt x="44450" y="1269999"/>
                </a:lnTo>
                <a:lnTo>
                  <a:pt x="44450" y="1257299"/>
                </a:lnTo>
                <a:close/>
              </a:path>
              <a:path w="76200" h="2085339">
                <a:moveTo>
                  <a:pt x="44450" y="1282699"/>
                </a:moveTo>
                <a:lnTo>
                  <a:pt x="31750" y="1282699"/>
                </a:lnTo>
                <a:lnTo>
                  <a:pt x="31750" y="1295399"/>
                </a:lnTo>
                <a:lnTo>
                  <a:pt x="44450" y="1295399"/>
                </a:lnTo>
                <a:lnTo>
                  <a:pt x="44450" y="1282699"/>
                </a:lnTo>
                <a:close/>
              </a:path>
              <a:path w="76200" h="2085339">
                <a:moveTo>
                  <a:pt x="44450" y="1308099"/>
                </a:moveTo>
                <a:lnTo>
                  <a:pt x="31750" y="1308099"/>
                </a:lnTo>
                <a:lnTo>
                  <a:pt x="31750" y="1320799"/>
                </a:lnTo>
                <a:lnTo>
                  <a:pt x="44450" y="1320799"/>
                </a:lnTo>
                <a:lnTo>
                  <a:pt x="44450" y="1308099"/>
                </a:lnTo>
                <a:close/>
              </a:path>
              <a:path w="76200" h="2085339">
                <a:moveTo>
                  <a:pt x="44450" y="1333499"/>
                </a:moveTo>
                <a:lnTo>
                  <a:pt x="31750" y="1333499"/>
                </a:lnTo>
                <a:lnTo>
                  <a:pt x="31750" y="1346199"/>
                </a:lnTo>
                <a:lnTo>
                  <a:pt x="44450" y="1346199"/>
                </a:lnTo>
                <a:lnTo>
                  <a:pt x="44450" y="1333499"/>
                </a:lnTo>
                <a:close/>
              </a:path>
              <a:path w="76200" h="2085339">
                <a:moveTo>
                  <a:pt x="44450" y="1358899"/>
                </a:moveTo>
                <a:lnTo>
                  <a:pt x="31750" y="1358899"/>
                </a:lnTo>
                <a:lnTo>
                  <a:pt x="31750" y="1371599"/>
                </a:lnTo>
                <a:lnTo>
                  <a:pt x="44450" y="1371599"/>
                </a:lnTo>
                <a:lnTo>
                  <a:pt x="44450" y="1358899"/>
                </a:lnTo>
                <a:close/>
              </a:path>
              <a:path w="76200" h="2085339">
                <a:moveTo>
                  <a:pt x="44450" y="1384299"/>
                </a:moveTo>
                <a:lnTo>
                  <a:pt x="31750" y="1384299"/>
                </a:lnTo>
                <a:lnTo>
                  <a:pt x="31750" y="1396999"/>
                </a:lnTo>
                <a:lnTo>
                  <a:pt x="44450" y="1396999"/>
                </a:lnTo>
                <a:lnTo>
                  <a:pt x="44450" y="1384299"/>
                </a:lnTo>
                <a:close/>
              </a:path>
              <a:path w="76200" h="2085339">
                <a:moveTo>
                  <a:pt x="44450" y="1409699"/>
                </a:moveTo>
                <a:lnTo>
                  <a:pt x="31750" y="1409699"/>
                </a:lnTo>
                <a:lnTo>
                  <a:pt x="31750" y="1422399"/>
                </a:lnTo>
                <a:lnTo>
                  <a:pt x="44450" y="1422399"/>
                </a:lnTo>
                <a:lnTo>
                  <a:pt x="44450" y="1409699"/>
                </a:lnTo>
                <a:close/>
              </a:path>
              <a:path w="76200" h="2085339">
                <a:moveTo>
                  <a:pt x="44450" y="1435099"/>
                </a:moveTo>
                <a:lnTo>
                  <a:pt x="31750" y="1435099"/>
                </a:lnTo>
                <a:lnTo>
                  <a:pt x="31750" y="1447799"/>
                </a:lnTo>
                <a:lnTo>
                  <a:pt x="44450" y="1447799"/>
                </a:lnTo>
                <a:lnTo>
                  <a:pt x="44450" y="1435099"/>
                </a:lnTo>
                <a:close/>
              </a:path>
              <a:path w="76200" h="2085339">
                <a:moveTo>
                  <a:pt x="44450" y="1460499"/>
                </a:moveTo>
                <a:lnTo>
                  <a:pt x="31750" y="1460499"/>
                </a:lnTo>
                <a:lnTo>
                  <a:pt x="31750" y="1473199"/>
                </a:lnTo>
                <a:lnTo>
                  <a:pt x="44450" y="1473199"/>
                </a:lnTo>
                <a:lnTo>
                  <a:pt x="44450" y="1460499"/>
                </a:lnTo>
                <a:close/>
              </a:path>
              <a:path w="76200" h="2085339">
                <a:moveTo>
                  <a:pt x="44450" y="1485899"/>
                </a:moveTo>
                <a:lnTo>
                  <a:pt x="31750" y="1485899"/>
                </a:lnTo>
                <a:lnTo>
                  <a:pt x="31750" y="1498599"/>
                </a:lnTo>
                <a:lnTo>
                  <a:pt x="44450" y="1498599"/>
                </a:lnTo>
                <a:lnTo>
                  <a:pt x="44450" y="1485899"/>
                </a:lnTo>
                <a:close/>
              </a:path>
              <a:path w="76200" h="2085339">
                <a:moveTo>
                  <a:pt x="44450" y="1511299"/>
                </a:moveTo>
                <a:lnTo>
                  <a:pt x="31750" y="1511299"/>
                </a:lnTo>
                <a:lnTo>
                  <a:pt x="31750" y="1523999"/>
                </a:lnTo>
                <a:lnTo>
                  <a:pt x="44450" y="1523999"/>
                </a:lnTo>
                <a:lnTo>
                  <a:pt x="44450" y="1511299"/>
                </a:lnTo>
                <a:close/>
              </a:path>
              <a:path w="76200" h="2085339">
                <a:moveTo>
                  <a:pt x="44450" y="1536699"/>
                </a:moveTo>
                <a:lnTo>
                  <a:pt x="31750" y="1536699"/>
                </a:lnTo>
                <a:lnTo>
                  <a:pt x="31750" y="1549399"/>
                </a:lnTo>
                <a:lnTo>
                  <a:pt x="44450" y="1549399"/>
                </a:lnTo>
                <a:lnTo>
                  <a:pt x="44450" y="1536699"/>
                </a:lnTo>
                <a:close/>
              </a:path>
              <a:path w="76200" h="2085339">
                <a:moveTo>
                  <a:pt x="44450" y="1562099"/>
                </a:moveTo>
                <a:lnTo>
                  <a:pt x="31750" y="1562099"/>
                </a:lnTo>
                <a:lnTo>
                  <a:pt x="31750" y="1574799"/>
                </a:lnTo>
                <a:lnTo>
                  <a:pt x="44450" y="1574799"/>
                </a:lnTo>
                <a:lnTo>
                  <a:pt x="44450" y="1562099"/>
                </a:lnTo>
                <a:close/>
              </a:path>
              <a:path w="76200" h="2085339">
                <a:moveTo>
                  <a:pt x="44450" y="1587499"/>
                </a:moveTo>
                <a:lnTo>
                  <a:pt x="31750" y="1587499"/>
                </a:lnTo>
                <a:lnTo>
                  <a:pt x="31750" y="1600199"/>
                </a:lnTo>
                <a:lnTo>
                  <a:pt x="44450" y="1600199"/>
                </a:lnTo>
                <a:lnTo>
                  <a:pt x="44450" y="1587499"/>
                </a:lnTo>
                <a:close/>
              </a:path>
              <a:path w="76200" h="2085339">
                <a:moveTo>
                  <a:pt x="44450" y="1612899"/>
                </a:moveTo>
                <a:lnTo>
                  <a:pt x="31750" y="1612899"/>
                </a:lnTo>
                <a:lnTo>
                  <a:pt x="31750" y="1625599"/>
                </a:lnTo>
                <a:lnTo>
                  <a:pt x="44450" y="1625599"/>
                </a:lnTo>
                <a:lnTo>
                  <a:pt x="44450" y="1612899"/>
                </a:lnTo>
                <a:close/>
              </a:path>
              <a:path w="76200" h="2085339">
                <a:moveTo>
                  <a:pt x="44450" y="1638299"/>
                </a:moveTo>
                <a:lnTo>
                  <a:pt x="31750" y="1638299"/>
                </a:lnTo>
                <a:lnTo>
                  <a:pt x="31750" y="1650999"/>
                </a:lnTo>
                <a:lnTo>
                  <a:pt x="44450" y="1650999"/>
                </a:lnTo>
                <a:lnTo>
                  <a:pt x="44450" y="1638299"/>
                </a:lnTo>
                <a:close/>
              </a:path>
              <a:path w="76200" h="2085339">
                <a:moveTo>
                  <a:pt x="44450" y="1663699"/>
                </a:moveTo>
                <a:lnTo>
                  <a:pt x="31750" y="1663699"/>
                </a:lnTo>
                <a:lnTo>
                  <a:pt x="31750" y="1676399"/>
                </a:lnTo>
                <a:lnTo>
                  <a:pt x="44450" y="1676399"/>
                </a:lnTo>
                <a:lnTo>
                  <a:pt x="44450" y="1663699"/>
                </a:lnTo>
                <a:close/>
              </a:path>
              <a:path w="76200" h="2085339">
                <a:moveTo>
                  <a:pt x="44450" y="1689099"/>
                </a:moveTo>
                <a:lnTo>
                  <a:pt x="31750" y="1689099"/>
                </a:lnTo>
                <a:lnTo>
                  <a:pt x="31750" y="1701799"/>
                </a:lnTo>
                <a:lnTo>
                  <a:pt x="44450" y="1701799"/>
                </a:lnTo>
                <a:lnTo>
                  <a:pt x="44450" y="1689099"/>
                </a:lnTo>
                <a:close/>
              </a:path>
              <a:path w="76200" h="2085339">
                <a:moveTo>
                  <a:pt x="44450" y="1714499"/>
                </a:moveTo>
                <a:lnTo>
                  <a:pt x="31750" y="1714499"/>
                </a:lnTo>
                <a:lnTo>
                  <a:pt x="31750" y="1727199"/>
                </a:lnTo>
                <a:lnTo>
                  <a:pt x="44450" y="1727199"/>
                </a:lnTo>
                <a:lnTo>
                  <a:pt x="44450" y="1714499"/>
                </a:lnTo>
                <a:close/>
              </a:path>
              <a:path w="76200" h="2085339">
                <a:moveTo>
                  <a:pt x="44450" y="1739899"/>
                </a:moveTo>
                <a:lnTo>
                  <a:pt x="31750" y="1739899"/>
                </a:lnTo>
                <a:lnTo>
                  <a:pt x="31750" y="1752599"/>
                </a:lnTo>
                <a:lnTo>
                  <a:pt x="44450" y="1752599"/>
                </a:lnTo>
                <a:lnTo>
                  <a:pt x="44450" y="1739899"/>
                </a:lnTo>
                <a:close/>
              </a:path>
              <a:path w="76200" h="2085339">
                <a:moveTo>
                  <a:pt x="44450" y="1765299"/>
                </a:moveTo>
                <a:lnTo>
                  <a:pt x="31750" y="1765299"/>
                </a:lnTo>
                <a:lnTo>
                  <a:pt x="31750" y="1777999"/>
                </a:lnTo>
                <a:lnTo>
                  <a:pt x="44450" y="1777999"/>
                </a:lnTo>
                <a:lnTo>
                  <a:pt x="44450" y="1765299"/>
                </a:lnTo>
                <a:close/>
              </a:path>
              <a:path w="76200" h="2085339">
                <a:moveTo>
                  <a:pt x="44450" y="1790699"/>
                </a:moveTo>
                <a:lnTo>
                  <a:pt x="31750" y="1790699"/>
                </a:lnTo>
                <a:lnTo>
                  <a:pt x="31750" y="1803399"/>
                </a:lnTo>
                <a:lnTo>
                  <a:pt x="44450" y="1803399"/>
                </a:lnTo>
                <a:lnTo>
                  <a:pt x="44450" y="1790699"/>
                </a:lnTo>
                <a:close/>
              </a:path>
              <a:path w="76200" h="2085339">
                <a:moveTo>
                  <a:pt x="44450" y="1816099"/>
                </a:moveTo>
                <a:lnTo>
                  <a:pt x="31750" y="1816099"/>
                </a:lnTo>
                <a:lnTo>
                  <a:pt x="31750" y="1828799"/>
                </a:lnTo>
                <a:lnTo>
                  <a:pt x="44450" y="1828799"/>
                </a:lnTo>
                <a:lnTo>
                  <a:pt x="44450" y="1816099"/>
                </a:lnTo>
                <a:close/>
              </a:path>
              <a:path w="76200" h="2085339">
                <a:moveTo>
                  <a:pt x="44450" y="1841499"/>
                </a:moveTo>
                <a:lnTo>
                  <a:pt x="31750" y="1841499"/>
                </a:lnTo>
                <a:lnTo>
                  <a:pt x="31750" y="1854199"/>
                </a:lnTo>
                <a:lnTo>
                  <a:pt x="44450" y="1854199"/>
                </a:lnTo>
                <a:lnTo>
                  <a:pt x="44450" y="1841499"/>
                </a:lnTo>
                <a:close/>
              </a:path>
              <a:path w="76200" h="2085339">
                <a:moveTo>
                  <a:pt x="44450" y="1866899"/>
                </a:moveTo>
                <a:lnTo>
                  <a:pt x="31750" y="1866899"/>
                </a:lnTo>
                <a:lnTo>
                  <a:pt x="31750" y="1879599"/>
                </a:lnTo>
                <a:lnTo>
                  <a:pt x="44450" y="1879599"/>
                </a:lnTo>
                <a:lnTo>
                  <a:pt x="44450" y="1866899"/>
                </a:lnTo>
                <a:close/>
              </a:path>
              <a:path w="76200" h="2085339">
                <a:moveTo>
                  <a:pt x="44450" y="1892299"/>
                </a:moveTo>
                <a:lnTo>
                  <a:pt x="31750" y="1892299"/>
                </a:lnTo>
                <a:lnTo>
                  <a:pt x="31750" y="1904999"/>
                </a:lnTo>
                <a:lnTo>
                  <a:pt x="44450" y="1904999"/>
                </a:lnTo>
                <a:lnTo>
                  <a:pt x="44450" y="1892299"/>
                </a:lnTo>
                <a:close/>
              </a:path>
              <a:path w="76200" h="2085339">
                <a:moveTo>
                  <a:pt x="44450" y="1917699"/>
                </a:moveTo>
                <a:lnTo>
                  <a:pt x="31750" y="1917699"/>
                </a:lnTo>
                <a:lnTo>
                  <a:pt x="31750" y="1930399"/>
                </a:lnTo>
                <a:lnTo>
                  <a:pt x="44450" y="1930399"/>
                </a:lnTo>
                <a:lnTo>
                  <a:pt x="44450" y="1917699"/>
                </a:lnTo>
                <a:close/>
              </a:path>
              <a:path w="76200" h="2085339">
                <a:moveTo>
                  <a:pt x="44450" y="1943099"/>
                </a:moveTo>
                <a:lnTo>
                  <a:pt x="31750" y="1943099"/>
                </a:lnTo>
                <a:lnTo>
                  <a:pt x="31750" y="1955799"/>
                </a:lnTo>
                <a:lnTo>
                  <a:pt x="44450" y="1955799"/>
                </a:lnTo>
                <a:lnTo>
                  <a:pt x="44450" y="1943099"/>
                </a:lnTo>
                <a:close/>
              </a:path>
              <a:path w="76200" h="2085339">
                <a:moveTo>
                  <a:pt x="44450" y="1968499"/>
                </a:moveTo>
                <a:lnTo>
                  <a:pt x="31750" y="1968499"/>
                </a:lnTo>
                <a:lnTo>
                  <a:pt x="31750" y="1981199"/>
                </a:lnTo>
                <a:lnTo>
                  <a:pt x="44450" y="1981199"/>
                </a:lnTo>
                <a:lnTo>
                  <a:pt x="44450" y="1968499"/>
                </a:lnTo>
                <a:close/>
              </a:path>
              <a:path w="76200" h="2085339">
                <a:moveTo>
                  <a:pt x="44450" y="1993899"/>
                </a:moveTo>
                <a:lnTo>
                  <a:pt x="31750" y="1993899"/>
                </a:lnTo>
                <a:lnTo>
                  <a:pt x="31750" y="2006599"/>
                </a:lnTo>
                <a:lnTo>
                  <a:pt x="44450" y="2006599"/>
                </a:lnTo>
                <a:lnTo>
                  <a:pt x="44450" y="1993899"/>
                </a:lnTo>
                <a:close/>
              </a:path>
              <a:path w="76200" h="2085339">
                <a:moveTo>
                  <a:pt x="38100" y="2009139"/>
                </a:moveTo>
                <a:lnTo>
                  <a:pt x="23252" y="2012128"/>
                </a:lnTo>
                <a:lnTo>
                  <a:pt x="11144" y="2020284"/>
                </a:lnTo>
                <a:lnTo>
                  <a:pt x="2988" y="2032392"/>
                </a:lnTo>
                <a:lnTo>
                  <a:pt x="0" y="2047239"/>
                </a:lnTo>
                <a:lnTo>
                  <a:pt x="2988" y="2062033"/>
                </a:lnTo>
                <a:lnTo>
                  <a:pt x="11144" y="2074148"/>
                </a:lnTo>
                <a:lnTo>
                  <a:pt x="23252" y="2082333"/>
                </a:lnTo>
                <a:lnTo>
                  <a:pt x="38100" y="2085339"/>
                </a:lnTo>
                <a:lnTo>
                  <a:pt x="52947" y="2082333"/>
                </a:lnTo>
                <a:lnTo>
                  <a:pt x="65055" y="2074148"/>
                </a:lnTo>
                <a:lnTo>
                  <a:pt x="73211" y="2062033"/>
                </a:lnTo>
                <a:lnTo>
                  <a:pt x="76200" y="2047239"/>
                </a:lnTo>
                <a:lnTo>
                  <a:pt x="31750" y="2047239"/>
                </a:lnTo>
                <a:lnTo>
                  <a:pt x="31750" y="2044699"/>
                </a:lnTo>
                <a:lnTo>
                  <a:pt x="75688" y="2044699"/>
                </a:lnTo>
                <a:lnTo>
                  <a:pt x="73211" y="2032392"/>
                </a:lnTo>
                <a:lnTo>
                  <a:pt x="72946" y="2031999"/>
                </a:lnTo>
                <a:lnTo>
                  <a:pt x="31750" y="2031999"/>
                </a:lnTo>
                <a:lnTo>
                  <a:pt x="31750" y="2019299"/>
                </a:lnTo>
                <a:lnTo>
                  <a:pt x="63594" y="2019299"/>
                </a:lnTo>
                <a:lnTo>
                  <a:pt x="52947" y="2012128"/>
                </a:lnTo>
                <a:lnTo>
                  <a:pt x="38100" y="2009139"/>
                </a:lnTo>
                <a:close/>
              </a:path>
              <a:path w="76200" h="2085339">
                <a:moveTo>
                  <a:pt x="44450" y="2044699"/>
                </a:moveTo>
                <a:lnTo>
                  <a:pt x="31750" y="2044699"/>
                </a:lnTo>
                <a:lnTo>
                  <a:pt x="31750" y="2047239"/>
                </a:lnTo>
                <a:lnTo>
                  <a:pt x="44450" y="2047239"/>
                </a:lnTo>
                <a:lnTo>
                  <a:pt x="44450" y="2044699"/>
                </a:lnTo>
                <a:close/>
              </a:path>
              <a:path w="76200" h="2085339">
                <a:moveTo>
                  <a:pt x="75688" y="2044699"/>
                </a:moveTo>
                <a:lnTo>
                  <a:pt x="44450" y="2044699"/>
                </a:lnTo>
                <a:lnTo>
                  <a:pt x="44450" y="2047239"/>
                </a:lnTo>
                <a:lnTo>
                  <a:pt x="76200" y="2047239"/>
                </a:lnTo>
                <a:lnTo>
                  <a:pt x="75688" y="2044699"/>
                </a:lnTo>
                <a:close/>
              </a:path>
              <a:path w="76200" h="2085339">
                <a:moveTo>
                  <a:pt x="44450" y="2019299"/>
                </a:moveTo>
                <a:lnTo>
                  <a:pt x="31750" y="2019299"/>
                </a:lnTo>
                <a:lnTo>
                  <a:pt x="31750" y="2031999"/>
                </a:lnTo>
                <a:lnTo>
                  <a:pt x="44450" y="2031999"/>
                </a:lnTo>
                <a:lnTo>
                  <a:pt x="44450" y="2019299"/>
                </a:lnTo>
                <a:close/>
              </a:path>
              <a:path w="76200" h="2085339">
                <a:moveTo>
                  <a:pt x="63594" y="2019299"/>
                </a:moveTo>
                <a:lnTo>
                  <a:pt x="44450" y="2019299"/>
                </a:lnTo>
                <a:lnTo>
                  <a:pt x="44450" y="2031999"/>
                </a:lnTo>
                <a:lnTo>
                  <a:pt x="72946" y="2031999"/>
                </a:lnTo>
                <a:lnTo>
                  <a:pt x="65055" y="2020284"/>
                </a:lnTo>
                <a:lnTo>
                  <a:pt x="63594" y="2019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89508" y="5123815"/>
            <a:ext cx="9385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D</a:t>
            </a:r>
            <a:r>
              <a:rPr sz="1600" b="1" spc="-5" dirty="0">
                <a:latin typeface="Calibri"/>
                <a:cs typeface="Calibri"/>
              </a:rPr>
              <a:t>as</a:t>
            </a:r>
            <a:r>
              <a:rPr sz="1600" b="1" spc="-15" dirty="0">
                <a:latin typeface="Calibri"/>
                <a:cs typeface="Calibri"/>
              </a:rPr>
              <a:t>h</a:t>
            </a:r>
            <a:r>
              <a:rPr sz="1600" b="1" spc="-10" dirty="0">
                <a:latin typeface="Calibri"/>
                <a:cs typeface="Calibri"/>
              </a:rPr>
              <a:t>b</a:t>
            </a:r>
            <a:r>
              <a:rPr sz="1600" b="1" spc="-5" dirty="0">
                <a:latin typeface="Calibri"/>
                <a:cs typeface="Calibri"/>
              </a:rPr>
              <a:t>oa</a:t>
            </a:r>
            <a:r>
              <a:rPr sz="1600" b="1" spc="-30" dirty="0">
                <a:latin typeface="Calibri"/>
                <a:cs typeface="Calibri"/>
              </a:rPr>
              <a:t>r</a:t>
            </a:r>
            <a:r>
              <a:rPr sz="1600" b="1" spc="-5" dirty="0">
                <a:latin typeface="Calibri"/>
                <a:cs typeface="Calibri"/>
              </a:rPr>
              <a:t>d  </a:t>
            </a:r>
            <a:r>
              <a:rPr sz="1600" b="1" spc="-15" dirty="0">
                <a:latin typeface="Calibri"/>
                <a:cs typeface="Calibri"/>
              </a:rPr>
              <a:t>Categories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3116" y="2630423"/>
            <a:ext cx="76200" cy="2930016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2020823" y="2665476"/>
            <a:ext cx="76200" cy="3314065"/>
          </a:xfrm>
          <a:custGeom>
            <a:avLst/>
            <a:gdLst/>
            <a:ahLst/>
            <a:cxnLst/>
            <a:rect l="l" t="t" r="r" b="b"/>
            <a:pathLst>
              <a:path w="76200" h="3314065">
                <a:moveTo>
                  <a:pt x="31750" y="74921"/>
                </a:moveTo>
                <a:lnTo>
                  <a:pt x="31750" y="76200"/>
                </a:lnTo>
                <a:lnTo>
                  <a:pt x="38100" y="76200"/>
                </a:lnTo>
                <a:lnTo>
                  <a:pt x="31750" y="74921"/>
                </a:lnTo>
                <a:close/>
              </a:path>
              <a:path w="76200" h="3314065">
                <a:moveTo>
                  <a:pt x="44450" y="63500"/>
                </a:moveTo>
                <a:lnTo>
                  <a:pt x="31750" y="63500"/>
                </a:lnTo>
                <a:lnTo>
                  <a:pt x="31750" y="74921"/>
                </a:lnTo>
                <a:lnTo>
                  <a:pt x="38100" y="76200"/>
                </a:lnTo>
                <a:lnTo>
                  <a:pt x="44450" y="74921"/>
                </a:lnTo>
                <a:lnTo>
                  <a:pt x="44450" y="63500"/>
                </a:lnTo>
                <a:close/>
              </a:path>
              <a:path w="76200" h="3314065">
                <a:moveTo>
                  <a:pt x="44450" y="74921"/>
                </a:moveTo>
                <a:lnTo>
                  <a:pt x="38100" y="76200"/>
                </a:lnTo>
                <a:lnTo>
                  <a:pt x="44450" y="76200"/>
                </a:lnTo>
                <a:lnTo>
                  <a:pt x="44450" y="74921"/>
                </a:lnTo>
                <a:close/>
              </a:path>
              <a:path w="76200" h="3314065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1750" y="74921"/>
                </a:lnTo>
                <a:lnTo>
                  <a:pt x="31750" y="63500"/>
                </a:lnTo>
                <a:lnTo>
                  <a:pt x="66103" y="63500"/>
                </a:lnTo>
                <a:lnTo>
                  <a:pt x="73211" y="52947"/>
                </a:lnTo>
                <a:lnTo>
                  <a:pt x="73643" y="50800"/>
                </a:lnTo>
                <a:lnTo>
                  <a:pt x="31750" y="50800"/>
                </a:lnTo>
                <a:lnTo>
                  <a:pt x="31750" y="38100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76200" h="3314065">
                <a:moveTo>
                  <a:pt x="66103" y="63500"/>
                </a:moveTo>
                <a:lnTo>
                  <a:pt x="44450" y="63500"/>
                </a:lnTo>
                <a:lnTo>
                  <a:pt x="44450" y="74921"/>
                </a:lnTo>
                <a:lnTo>
                  <a:pt x="52947" y="73211"/>
                </a:lnTo>
                <a:lnTo>
                  <a:pt x="65055" y="65055"/>
                </a:lnTo>
                <a:lnTo>
                  <a:pt x="66103" y="63500"/>
                </a:lnTo>
                <a:close/>
              </a:path>
              <a:path w="76200" h="3314065">
                <a:moveTo>
                  <a:pt x="44450" y="38100"/>
                </a:moveTo>
                <a:lnTo>
                  <a:pt x="31750" y="38100"/>
                </a:lnTo>
                <a:lnTo>
                  <a:pt x="31750" y="50800"/>
                </a:lnTo>
                <a:lnTo>
                  <a:pt x="44450" y="50800"/>
                </a:lnTo>
                <a:lnTo>
                  <a:pt x="44450" y="38100"/>
                </a:lnTo>
                <a:close/>
              </a:path>
              <a:path w="76200" h="3314065">
                <a:moveTo>
                  <a:pt x="76200" y="38100"/>
                </a:moveTo>
                <a:lnTo>
                  <a:pt x="44450" y="38100"/>
                </a:lnTo>
                <a:lnTo>
                  <a:pt x="44450" y="50800"/>
                </a:lnTo>
                <a:lnTo>
                  <a:pt x="73643" y="50800"/>
                </a:lnTo>
                <a:lnTo>
                  <a:pt x="76200" y="38100"/>
                </a:lnTo>
                <a:close/>
              </a:path>
              <a:path w="76200" h="3314065">
                <a:moveTo>
                  <a:pt x="44450" y="88900"/>
                </a:moveTo>
                <a:lnTo>
                  <a:pt x="31750" y="88900"/>
                </a:lnTo>
                <a:lnTo>
                  <a:pt x="31750" y="101600"/>
                </a:lnTo>
                <a:lnTo>
                  <a:pt x="44450" y="101600"/>
                </a:lnTo>
                <a:lnTo>
                  <a:pt x="44450" y="88900"/>
                </a:lnTo>
                <a:close/>
              </a:path>
              <a:path w="76200" h="3314065">
                <a:moveTo>
                  <a:pt x="44450" y="114300"/>
                </a:moveTo>
                <a:lnTo>
                  <a:pt x="31750" y="114300"/>
                </a:lnTo>
                <a:lnTo>
                  <a:pt x="31750" y="127000"/>
                </a:lnTo>
                <a:lnTo>
                  <a:pt x="44450" y="127000"/>
                </a:lnTo>
                <a:lnTo>
                  <a:pt x="44450" y="114300"/>
                </a:lnTo>
                <a:close/>
              </a:path>
              <a:path w="76200" h="3314065">
                <a:moveTo>
                  <a:pt x="44450" y="139700"/>
                </a:moveTo>
                <a:lnTo>
                  <a:pt x="31750" y="139700"/>
                </a:lnTo>
                <a:lnTo>
                  <a:pt x="31750" y="152400"/>
                </a:lnTo>
                <a:lnTo>
                  <a:pt x="44450" y="152400"/>
                </a:lnTo>
                <a:lnTo>
                  <a:pt x="44450" y="139700"/>
                </a:lnTo>
                <a:close/>
              </a:path>
              <a:path w="76200" h="3314065">
                <a:moveTo>
                  <a:pt x="44450" y="165100"/>
                </a:moveTo>
                <a:lnTo>
                  <a:pt x="31750" y="165100"/>
                </a:lnTo>
                <a:lnTo>
                  <a:pt x="31750" y="177800"/>
                </a:lnTo>
                <a:lnTo>
                  <a:pt x="44450" y="177800"/>
                </a:lnTo>
                <a:lnTo>
                  <a:pt x="44450" y="165100"/>
                </a:lnTo>
                <a:close/>
              </a:path>
              <a:path w="76200" h="3314065">
                <a:moveTo>
                  <a:pt x="44450" y="190500"/>
                </a:moveTo>
                <a:lnTo>
                  <a:pt x="31750" y="190500"/>
                </a:lnTo>
                <a:lnTo>
                  <a:pt x="31750" y="203200"/>
                </a:lnTo>
                <a:lnTo>
                  <a:pt x="44450" y="203200"/>
                </a:lnTo>
                <a:lnTo>
                  <a:pt x="44450" y="190500"/>
                </a:lnTo>
                <a:close/>
              </a:path>
              <a:path w="76200" h="3314065">
                <a:moveTo>
                  <a:pt x="44450" y="215900"/>
                </a:moveTo>
                <a:lnTo>
                  <a:pt x="31750" y="215900"/>
                </a:lnTo>
                <a:lnTo>
                  <a:pt x="31750" y="228600"/>
                </a:lnTo>
                <a:lnTo>
                  <a:pt x="44450" y="228600"/>
                </a:lnTo>
                <a:lnTo>
                  <a:pt x="44450" y="215900"/>
                </a:lnTo>
                <a:close/>
              </a:path>
              <a:path w="76200" h="3314065">
                <a:moveTo>
                  <a:pt x="44450" y="241300"/>
                </a:moveTo>
                <a:lnTo>
                  <a:pt x="31750" y="241300"/>
                </a:lnTo>
                <a:lnTo>
                  <a:pt x="31750" y="254000"/>
                </a:lnTo>
                <a:lnTo>
                  <a:pt x="44450" y="254000"/>
                </a:lnTo>
                <a:lnTo>
                  <a:pt x="44450" y="241300"/>
                </a:lnTo>
                <a:close/>
              </a:path>
              <a:path w="76200" h="3314065">
                <a:moveTo>
                  <a:pt x="44450" y="266700"/>
                </a:moveTo>
                <a:lnTo>
                  <a:pt x="31750" y="266700"/>
                </a:lnTo>
                <a:lnTo>
                  <a:pt x="31750" y="279400"/>
                </a:lnTo>
                <a:lnTo>
                  <a:pt x="44450" y="279400"/>
                </a:lnTo>
                <a:lnTo>
                  <a:pt x="44450" y="266700"/>
                </a:lnTo>
                <a:close/>
              </a:path>
              <a:path w="76200" h="3314065">
                <a:moveTo>
                  <a:pt x="44450" y="292100"/>
                </a:moveTo>
                <a:lnTo>
                  <a:pt x="31750" y="292100"/>
                </a:lnTo>
                <a:lnTo>
                  <a:pt x="31750" y="304800"/>
                </a:lnTo>
                <a:lnTo>
                  <a:pt x="44450" y="304800"/>
                </a:lnTo>
                <a:lnTo>
                  <a:pt x="44450" y="292100"/>
                </a:lnTo>
                <a:close/>
              </a:path>
              <a:path w="76200" h="3314065">
                <a:moveTo>
                  <a:pt x="44450" y="317500"/>
                </a:moveTo>
                <a:lnTo>
                  <a:pt x="31750" y="317500"/>
                </a:lnTo>
                <a:lnTo>
                  <a:pt x="31750" y="330200"/>
                </a:lnTo>
                <a:lnTo>
                  <a:pt x="44450" y="330200"/>
                </a:lnTo>
                <a:lnTo>
                  <a:pt x="44450" y="317500"/>
                </a:lnTo>
                <a:close/>
              </a:path>
              <a:path w="76200" h="3314065">
                <a:moveTo>
                  <a:pt x="44450" y="342900"/>
                </a:moveTo>
                <a:lnTo>
                  <a:pt x="31750" y="342900"/>
                </a:lnTo>
                <a:lnTo>
                  <a:pt x="31750" y="355600"/>
                </a:lnTo>
                <a:lnTo>
                  <a:pt x="44450" y="355600"/>
                </a:lnTo>
                <a:lnTo>
                  <a:pt x="44450" y="342900"/>
                </a:lnTo>
                <a:close/>
              </a:path>
              <a:path w="76200" h="3314065">
                <a:moveTo>
                  <a:pt x="44450" y="368300"/>
                </a:moveTo>
                <a:lnTo>
                  <a:pt x="31750" y="368300"/>
                </a:lnTo>
                <a:lnTo>
                  <a:pt x="31750" y="381000"/>
                </a:lnTo>
                <a:lnTo>
                  <a:pt x="44450" y="381000"/>
                </a:lnTo>
                <a:lnTo>
                  <a:pt x="44450" y="368300"/>
                </a:lnTo>
                <a:close/>
              </a:path>
              <a:path w="76200" h="3314065">
                <a:moveTo>
                  <a:pt x="44450" y="393700"/>
                </a:moveTo>
                <a:lnTo>
                  <a:pt x="31750" y="393700"/>
                </a:lnTo>
                <a:lnTo>
                  <a:pt x="31750" y="406400"/>
                </a:lnTo>
                <a:lnTo>
                  <a:pt x="44450" y="406400"/>
                </a:lnTo>
                <a:lnTo>
                  <a:pt x="44450" y="393700"/>
                </a:lnTo>
                <a:close/>
              </a:path>
              <a:path w="76200" h="3314065">
                <a:moveTo>
                  <a:pt x="44450" y="419100"/>
                </a:moveTo>
                <a:lnTo>
                  <a:pt x="31750" y="419100"/>
                </a:lnTo>
                <a:lnTo>
                  <a:pt x="31750" y="431800"/>
                </a:lnTo>
                <a:lnTo>
                  <a:pt x="44450" y="431800"/>
                </a:lnTo>
                <a:lnTo>
                  <a:pt x="44450" y="419100"/>
                </a:lnTo>
                <a:close/>
              </a:path>
              <a:path w="76200" h="3314065">
                <a:moveTo>
                  <a:pt x="44450" y="444500"/>
                </a:moveTo>
                <a:lnTo>
                  <a:pt x="31750" y="444500"/>
                </a:lnTo>
                <a:lnTo>
                  <a:pt x="31750" y="457200"/>
                </a:lnTo>
                <a:lnTo>
                  <a:pt x="44450" y="457200"/>
                </a:lnTo>
                <a:lnTo>
                  <a:pt x="44450" y="444500"/>
                </a:lnTo>
                <a:close/>
              </a:path>
              <a:path w="76200" h="3314065">
                <a:moveTo>
                  <a:pt x="44450" y="469900"/>
                </a:moveTo>
                <a:lnTo>
                  <a:pt x="31750" y="469900"/>
                </a:lnTo>
                <a:lnTo>
                  <a:pt x="31750" y="482600"/>
                </a:lnTo>
                <a:lnTo>
                  <a:pt x="44450" y="482600"/>
                </a:lnTo>
                <a:lnTo>
                  <a:pt x="44450" y="469900"/>
                </a:lnTo>
                <a:close/>
              </a:path>
              <a:path w="76200" h="3314065">
                <a:moveTo>
                  <a:pt x="44450" y="495300"/>
                </a:moveTo>
                <a:lnTo>
                  <a:pt x="31750" y="495300"/>
                </a:lnTo>
                <a:lnTo>
                  <a:pt x="31750" y="508000"/>
                </a:lnTo>
                <a:lnTo>
                  <a:pt x="44450" y="508000"/>
                </a:lnTo>
                <a:lnTo>
                  <a:pt x="44450" y="495300"/>
                </a:lnTo>
                <a:close/>
              </a:path>
              <a:path w="76200" h="3314065">
                <a:moveTo>
                  <a:pt x="44450" y="520700"/>
                </a:moveTo>
                <a:lnTo>
                  <a:pt x="31750" y="520700"/>
                </a:lnTo>
                <a:lnTo>
                  <a:pt x="31750" y="533400"/>
                </a:lnTo>
                <a:lnTo>
                  <a:pt x="44450" y="533400"/>
                </a:lnTo>
                <a:lnTo>
                  <a:pt x="44450" y="520700"/>
                </a:lnTo>
                <a:close/>
              </a:path>
              <a:path w="76200" h="3314065">
                <a:moveTo>
                  <a:pt x="44450" y="546100"/>
                </a:moveTo>
                <a:lnTo>
                  <a:pt x="31750" y="546100"/>
                </a:lnTo>
                <a:lnTo>
                  <a:pt x="31750" y="558800"/>
                </a:lnTo>
                <a:lnTo>
                  <a:pt x="44450" y="558800"/>
                </a:lnTo>
                <a:lnTo>
                  <a:pt x="44450" y="546100"/>
                </a:lnTo>
                <a:close/>
              </a:path>
              <a:path w="76200" h="3314065">
                <a:moveTo>
                  <a:pt x="44450" y="571500"/>
                </a:moveTo>
                <a:lnTo>
                  <a:pt x="31750" y="571500"/>
                </a:lnTo>
                <a:lnTo>
                  <a:pt x="31750" y="584200"/>
                </a:lnTo>
                <a:lnTo>
                  <a:pt x="44450" y="584200"/>
                </a:lnTo>
                <a:lnTo>
                  <a:pt x="44450" y="571500"/>
                </a:lnTo>
                <a:close/>
              </a:path>
              <a:path w="76200" h="3314065">
                <a:moveTo>
                  <a:pt x="44450" y="596900"/>
                </a:moveTo>
                <a:lnTo>
                  <a:pt x="31750" y="596900"/>
                </a:lnTo>
                <a:lnTo>
                  <a:pt x="31750" y="609600"/>
                </a:lnTo>
                <a:lnTo>
                  <a:pt x="44450" y="609600"/>
                </a:lnTo>
                <a:lnTo>
                  <a:pt x="44450" y="596900"/>
                </a:lnTo>
                <a:close/>
              </a:path>
              <a:path w="76200" h="3314065">
                <a:moveTo>
                  <a:pt x="44450" y="622300"/>
                </a:moveTo>
                <a:lnTo>
                  <a:pt x="31750" y="622300"/>
                </a:lnTo>
                <a:lnTo>
                  <a:pt x="31750" y="635000"/>
                </a:lnTo>
                <a:lnTo>
                  <a:pt x="44450" y="635000"/>
                </a:lnTo>
                <a:lnTo>
                  <a:pt x="44450" y="622300"/>
                </a:lnTo>
                <a:close/>
              </a:path>
              <a:path w="76200" h="3314065">
                <a:moveTo>
                  <a:pt x="44450" y="647700"/>
                </a:moveTo>
                <a:lnTo>
                  <a:pt x="31750" y="647700"/>
                </a:lnTo>
                <a:lnTo>
                  <a:pt x="31750" y="660400"/>
                </a:lnTo>
                <a:lnTo>
                  <a:pt x="44450" y="660400"/>
                </a:lnTo>
                <a:lnTo>
                  <a:pt x="44450" y="647700"/>
                </a:lnTo>
                <a:close/>
              </a:path>
              <a:path w="76200" h="3314065">
                <a:moveTo>
                  <a:pt x="44450" y="673100"/>
                </a:moveTo>
                <a:lnTo>
                  <a:pt x="31750" y="673100"/>
                </a:lnTo>
                <a:lnTo>
                  <a:pt x="31750" y="685800"/>
                </a:lnTo>
                <a:lnTo>
                  <a:pt x="44450" y="685800"/>
                </a:lnTo>
                <a:lnTo>
                  <a:pt x="44450" y="673100"/>
                </a:lnTo>
                <a:close/>
              </a:path>
              <a:path w="76200" h="3314065">
                <a:moveTo>
                  <a:pt x="44450" y="698500"/>
                </a:moveTo>
                <a:lnTo>
                  <a:pt x="31750" y="698500"/>
                </a:lnTo>
                <a:lnTo>
                  <a:pt x="31750" y="711200"/>
                </a:lnTo>
                <a:lnTo>
                  <a:pt x="44450" y="711200"/>
                </a:lnTo>
                <a:lnTo>
                  <a:pt x="44450" y="698500"/>
                </a:lnTo>
                <a:close/>
              </a:path>
              <a:path w="76200" h="3314065">
                <a:moveTo>
                  <a:pt x="44450" y="723900"/>
                </a:moveTo>
                <a:lnTo>
                  <a:pt x="31750" y="723900"/>
                </a:lnTo>
                <a:lnTo>
                  <a:pt x="31750" y="736600"/>
                </a:lnTo>
                <a:lnTo>
                  <a:pt x="44450" y="736600"/>
                </a:lnTo>
                <a:lnTo>
                  <a:pt x="44450" y="723900"/>
                </a:lnTo>
                <a:close/>
              </a:path>
              <a:path w="76200" h="3314065">
                <a:moveTo>
                  <a:pt x="44450" y="749300"/>
                </a:moveTo>
                <a:lnTo>
                  <a:pt x="31750" y="749300"/>
                </a:lnTo>
                <a:lnTo>
                  <a:pt x="31750" y="762000"/>
                </a:lnTo>
                <a:lnTo>
                  <a:pt x="44450" y="762000"/>
                </a:lnTo>
                <a:lnTo>
                  <a:pt x="44450" y="749300"/>
                </a:lnTo>
                <a:close/>
              </a:path>
              <a:path w="76200" h="3314065">
                <a:moveTo>
                  <a:pt x="44450" y="774700"/>
                </a:moveTo>
                <a:lnTo>
                  <a:pt x="31750" y="774700"/>
                </a:lnTo>
                <a:lnTo>
                  <a:pt x="31750" y="787400"/>
                </a:lnTo>
                <a:lnTo>
                  <a:pt x="44450" y="787400"/>
                </a:lnTo>
                <a:lnTo>
                  <a:pt x="44450" y="774700"/>
                </a:lnTo>
                <a:close/>
              </a:path>
              <a:path w="76200" h="3314065">
                <a:moveTo>
                  <a:pt x="44450" y="800100"/>
                </a:moveTo>
                <a:lnTo>
                  <a:pt x="31750" y="800100"/>
                </a:lnTo>
                <a:lnTo>
                  <a:pt x="31750" y="812800"/>
                </a:lnTo>
                <a:lnTo>
                  <a:pt x="44450" y="812800"/>
                </a:lnTo>
                <a:lnTo>
                  <a:pt x="44450" y="800100"/>
                </a:lnTo>
                <a:close/>
              </a:path>
              <a:path w="76200" h="3314065">
                <a:moveTo>
                  <a:pt x="44450" y="825500"/>
                </a:moveTo>
                <a:lnTo>
                  <a:pt x="31750" y="825500"/>
                </a:lnTo>
                <a:lnTo>
                  <a:pt x="31750" y="838200"/>
                </a:lnTo>
                <a:lnTo>
                  <a:pt x="44450" y="838200"/>
                </a:lnTo>
                <a:lnTo>
                  <a:pt x="44450" y="825500"/>
                </a:lnTo>
                <a:close/>
              </a:path>
              <a:path w="76200" h="3314065">
                <a:moveTo>
                  <a:pt x="44450" y="850900"/>
                </a:moveTo>
                <a:lnTo>
                  <a:pt x="31750" y="850900"/>
                </a:lnTo>
                <a:lnTo>
                  <a:pt x="31750" y="863600"/>
                </a:lnTo>
                <a:lnTo>
                  <a:pt x="44450" y="863600"/>
                </a:lnTo>
                <a:lnTo>
                  <a:pt x="44450" y="850900"/>
                </a:lnTo>
                <a:close/>
              </a:path>
              <a:path w="76200" h="3314065">
                <a:moveTo>
                  <a:pt x="44450" y="876300"/>
                </a:moveTo>
                <a:lnTo>
                  <a:pt x="31750" y="876300"/>
                </a:lnTo>
                <a:lnTo>
                  <a:pt x="31750" y="889000"/>
                </a:lnTo>
                <a:lnTo>
                  <a:pt x="44450" y="889000"/>
                </a:lnTo>
                <a:lnTo>
                  <a:pt x="44450" y="876300"/>
                </a:lnTo>
                <a:close/>
              </a:path>
              <a:path w="76200" h="3314065">
                <a:moveTo>
                  <a:pt x="44450" y="901700"/>
                </a:moveTo>
                <a:lnTo>
                  <a:pt x="31750" y="901700"/>
                </a:lnTo>
                <a:lnTo>
                  <a:pt x="31750" y="914400"/>
                </a:lnTo>
                <a:lnTo>
                  <a:pt x="44450" y="914400"/>
                </a:lnTo>
                <a:lnTo>
                  <a:pt x="44450" y="901700"/>
                </a:lnTo>
                <a:close/>
              </a:path>
              <a:path w="76200" h="3314065">
                <a:moveTo>
                  <a:pt x="44450" y="927100"/>
                </a:moveTo>
                <a:lnTo>
                  <a:pt x="31750" y="927100"/>
                </a:lnTo>
                <a:lnTo>
                  <a:pt x="31750" y="939800"/>
                </a:lnTo>
                <a:lnTo>
                  <a:pt x="44450" y="939800"/>
                </a:lnTo>
                <a:lnTo>
                  <a:pt x="44450" y="927100"/>
                </a:lnTo>
                <a:close/>
              </a:path>
              <a:path w="76200" h="3314065">
                <a:moveTo>
                  <a:pt x="44450" y="952500"/>
                </a:moveTo>
                <a:lnTo>
                  <a:pt x="31750" y="952500"/>
                </a:lnTo>
                <a:lnTo>
                  <a:pt x="31750" y="965200"/>
                </a:lnTo>
                <a:lnTo>
                  <a:pt x="44450" y="965200"/>
                </a:lnTo>
                <a:lnTo>
                  <a:pt x="44450" y="952500"/>
                </a:lnTo>
                <a:close/>
              </a:path>
              <a:path w="76200" h="3314065">
                <a:moveTo>
                  <a:pt x="44450" y="977900"/>
                </a:moveTo>
                <a:lnTo>
                  <a:pt x="31750" y="977900"/>
                </a:lnTo>
                <a:lnTo>
                  <a:pt x="31750" y="990600"/>
                </a:lnTo>
                <a:lnTo>
                  <a:pt x="44450" y="990600"/>
                </a:lnTo>
                <a:lnTo>
                  <a:pt x="44450" y="977900"/>
                </a:lnTo>
                <a:close/>
              </a:path>
              <a:path w="76200" h="3314065">
                <a:moveTo>
                  <a:pt x="44450" y="1003300"/>
                </a:moveTo>
                <a:lnTo>
                  <a:pt x="31750" y="1003300"/>
                </a:lnTo>
                <a:lnTo>
                  <a:pt x="31750" y="1016000"/>
                </a:lnTo>
                <a:lnTo>
                  <a:pt x="44450" y="1016000"/>
                </a:lnTo>
                <a:lnTo>
                  <a:pt x="44450" y="1003300"/>
                </a:lnTo>
                <a:close/>
              </a:path>
              <a:path w="76200" h="3314065">
                <a:moveTo>
                  <a:pt x="44450" y="1028700"/>
                </a:moveTo>
                <a:lnTo>
                  <a:pt x="31750" y="1028700"/>
                </a:lnTo>
                <a:lnTo>
                  <a:pt x="31750" y="1041400"/>
                </a:lnTo>
                <a:lnTo>
                  <a:pt x="44450" y="1041400"/>
                </a:lnTo>
                <a:lnTo>
                  <a:pt x="44450" y="1028700"/>
                </a:lnTo>
                <a:close/>
              </a:path>
              <a:path w="76200" h="3314065">
                <a:moveTo>
                  <a:pt x="44450" y="1054100"/>
                </a:moveTo>
                <a:lnTo>
                  <a:pt x="31750" y="1054100"/>
                </a:lnTo>
                <a:lnTo>
                  <a:pt x="31750" y="1066800"/>
                </a:lnTo>
                <a:lnTo>
                  <a:pt x="44450" y="1066800"/>
                </a:lnTo>
                <a:lnTo>
                  <a:pt x="44450" y="1054100"/>
                </a:lnTo>
                <a:close/>
              </a:path>
              <a:path w="76200" h="3314065">
                <a:moveTo>
                  <a:pt x="44450" y="1079500"/>
                </a:moveTo>
                <a:lnTo>
                  <a:pt x="31750" y="1079500"/>
                </a:lnTo>
                <a:lnTo>
                  <a:pt x="31750" y="1092200"/>
                </a:lnTo>
                <a:lnTo>
                  <a:pt x="44450" y="1092200"/>
                </a:lnTo>
                <a:lnTo>
                  <a:pt x="44450" y="1079500"/>
                </a:lnTo>
                <a:close/>
              </a:path>
              <a:path w="76200" h="3314065">
                <a:moveTo>
                  <a:pt x="44450" y="1104900"/>
                </a:moveTo>
                <a:lnTo>
                  <a:pt x="31750" y="1104900"/>
                </a:lnTo>
                <a:lnTo>
                  <a:pt x="31750" y="1117600"/>
                </a:lnTo>
                <a:lnTo>
                  <a:pt x="44450" y="1117600"/>
                </a:lnTo>
                <a:lnTo>
                  <a:pt x="44450" y="1104900"/>
                </a:lnTo>
                <a:close/>
              </a:path>
              <a:path w="76200" h="3314065">
                <a:moveTo>
                  <a:pt x="44450" y="1130300"/>
                </a:moveTo>
                <a:lnTo>
                  <a:pt x="31750" y="1130300"/>
                </a:lnTo>
                <a:lnTo>
                  <a:pt x="31750" y="1143000"/>
                </a:lnTo>
                <a:lnTo>
                  <a:pt x="44450" y="1143000"/>
                </a:lnTo>
                <a:lnTo>
                  <a:pt x="44450" y="1130300"/>
                </a:lnTo>
                <a:close/>
              </a:path>
              <a:path w="76200" h="3314065">
                <a:moveTo>
                  <a:pt x="44450" y="1155700"/>
                </a:moveTo>
                <a:lnTo>
                  <a:pt x="31750" y="1155700"/>
                </a:lnTo>
                <a:lnTo>
                  <a:pt x="31750" y="1168400"/>
                </a:lnTo>
                <a:lnTo>
                  <a:pt x="44450" y="1168400"/>
                </a:lnTo>
                <a:lnTo>
                  <a:pt x="44450" y="1155700"/>
                </a:lnTo>
                <a:close/>
              </a:path>
              <a:path w="76200" h="3314065">
                <a:moveTo>
                  <a:pt x="44450" y="1181100"/>
                </a:moveTo>
                <a:lnTo>
                  <a:pt x="31750" y="1181100"/>
                </a:lnTo>
                <a:lnTo>
                  <a:pt x="31750" y="1193800"/>
                </a:lnTo>
                <a:lnTo>
                  <a:pt x="44450" y="1193800"/>
                </a:lnTo>
                <a:lnTo>
                  <a:pt x="44450" y="1181100"/>
                </a:lnTo>
                <a:close/>
              </a:path>
              <a:path w="76200" h="3314065">
                <a:moveTo>
                  <a:pt x="44450" y="1206500"/>
                </a:moveTo>
                <a:lnTo>
                  <a:pt x="31750" y="1206500"/>
                </a:lnTo>
                <a:lnTo>
                  <a:pt x="31750" y="1219200"/>
                </a:lnTo>
                <a:lnTo>
                  <a:pt x="44450" y="1219200"/>
                </a:lnTo>
                <a:lnTo>
                  <a:pt x="44450" y="1206500"/>
                </a:lnTo>
                <a:close/>
              </a:path>
              <a:path w="76200" h="3314065">
                <a:moveTo>
                  <a:pt x="44450" y="1231900"/>
                </a:moveTo>
                <a:lnTo>
                  <a:pt x="31750" y="1231900"/>
                </a:lnTo>
                <a:lnTo>
                  <a:pt x="31750" y="1244600"/>
                </a:lnTo>
                <a:lnTo>
                  <a:pt x="44450" y="1244600"/>
                </a:lnTo>
                <a:lnTo>
                  <a:pt x="44450" y="1231900"/>
                </a:lnTo>
                <a:close/>
              </a:path>
              <a:path w="76200" h="3314065">
                <a:moveTo>
                  <a:pt x="44450" y="1257300"/>
                </a:moveTo>
                <a:lnTo>
                  <a:pt x="31750" y="1257300"/>
                </a:lnTo>
                <a:lnTo>
                  <a:pt x="31750" y="1270000"/>
                </a:lnTo>
                <a:lnTo>
                  <a:pt x="44450" y="1270000"/>
                </a:lnTo>
                <a:lnTo>
                  <a:pt x="44450" y="1257300"/>
                </a:lnTo>
                <a:close/>
              </a:path>
              <a:path w="76200" h="3314065">
                <a:moveTo>
                  <a:pt x="44450" y="1282700"/>
                </a:moveTo>
                <a:lnTo>
                  <a:pt x="31750" y="1282700"/>
                </a:lnTo>
                <a:lnTo>
                  <a:pt x="31750" y="1295400"/>
                </a:lnTo>
                <a:lnTo>
                  <a:pt x="44450" y="1295400"/>
                </a:lnTo>
                <a:lnTo>
                  <a:pt x="44450" y="1282700"/>
                </a:lnTo>
                <a:close/>
              </a:path>
              <a:path w="76200" h="3314065">
                <a:moveTo>
                  <a:pt x="44450" y="1308100"/>
                </a:moveTo>
                <a:lnTo>
                  <a:pt x="31750" y="1308100"/>
                </a:lnTo>
                <a:lnTo>
                  <a:pt x="31750" y="1320800"/>
                </a:lnTo>
                <a:lnTo>
                  <a:pt x="44450" y="1320800"/>
                </a:lnTo>
                <a:lnTo>
                  <a:pt x="44450" y="1308100"/>
                </a:lnTo>
                <a:close/>
              </a:path>
              <a:path w="76200" h="3314065">
                <a:moveTo>
                  <a:pt x="44450" y="1333500"/>
                </a:moveTo>
                <a:lnTo>
                  <a:pt x="31750" y="1333500"/>
                </a:lnTo>
                <a:lnTo>
                  <a:pt x="31750" y="1346200"/>
                </a:lnTo>
                <a:lnTo>
                  <a:pt x="44450" y="1346200"/>
                </a:lnTo>
                <a:lnTo>
                  <a:pt x="44450" y="1333500"/>
                </a:lnTo>
                <a:close/>
              </a:path>
              <a:path w="76200" h="3314065">
                <a:moveTo>
                  <a:pt x="44450" y="1358900"/>
                </a:moveTo>
                <a:lnTo>
                  <a:pt x="31750" y="1358900"/>
                </a:lnTo>
                <a:lnTo>
                  <a:pt x="31750" y="1371600"/>
                </a:lnTo>
                <a:lnTo>
                  <a:pt x="44450" y="1371600"/>
                </a:lnTo>
                <a:lnTo>
                  <a:pt x="44450" y="1358900"/>
                </a:lnTo>
                <a:close/>
              </a:path>
              <a:path w="76200" h="3314065">
                <a:moveTo>
                  <a:pt x="44450" y="1384300"/>
                </a:moveTo>
                <a:lnTo>
                  <a:pt x="31750" y="1384300"/>
                </a:lnTo>
                <a:lnTo>
                  <a:pt x="31750" y="1397000"/>
                </a:lnTo>
                <a:lnTo>
                  <a:pt x="44450" y="1397000"/>
                </a:lnTo>
                <a:lnTo>
                  <a:pt x="44450" y="1384300"/>
                </a:lnTo>
                <a:close/>
              </a:path>
              <a:path w="76200" h="3314065">
                <a:moveTo>
                  <a:pt x="44450" y="1409700"/>
                </a:moveTo>
                <a:lnTo>
                  <a:pt x="31750" y="1409700"/>
                </a:lnTo>
                <a:lnTo>
                  <a:pt x="31750" y="1422400"/>
                </a:lnTo>
                <a:lnTo>
                  <a:pt x="44450" y="1422400"/>
                </a:lnTo>
                <a:lnTo>
                  <a:pt x="44450" y="1409700"/>
                </a:lnTo>
                <a:close/>
              </a:path>
              <a:path w="76200" h="3314065">
                <a:moveTo>
                  <a:pt x="44450" y="1435100"/>
                </a:moveTo>
                <a:lnTo>
                  <a:pt x="31750" y="1435100"/>
                </a:lnTo>
                <a:lnTo>
                  <a:pt x="31750" y="1447800"/>
                </a:lnTo>
                <a:lnTo>
                  <a:pt x="44450" y="1447800"/>
                </a:lnTo>
                <a:lnTo>
                  <a:pt x="44450" y="1435100"/>
                </a:lnTo>
                <a:close/>
              </a:path>
              <a:path w="76200" h="3314065">
                <a:moveTo>
                  <a:pt x="44450" y="1460500"/>
                </a:moveTo>
                <a:lnTo>
                  <a:pt x="31750" y="1460500"/>
                </a:lnTo>
                <a:lnTo>
                  <a:pt x="31750" y="1473200"/>
                </a:lnTo>
                <a:lnTo>
                  <a:pt x="44450" y="1473200"/>
                </a:lnTo>
                <a:lnTo>
                  <a:pt x="44450" y="1460500"/>
                </a:lnTo>
                <a:close/>
              </a:path>
              <a:path w="76200" h="3314065">
                <a:moveTo>
                  <a:pt x="44450" y="1485900"/>
                </a:moveTo>
                <a:lnTo>
                  <a:pt x="31750" y="1485900"/>
                </a:lnTo>
                <a:lnTo>
                  <a:pt x="31750" y="1498600"/>
                </a:lnTo>
                <a:lnTo>
                  <a:pt x="44450" y="1498600"/>
                </a:lnTo>
                <a:lnTo>
                  <a:pt x="44450" y="1485900"/>
                </a:lnTo>
                <a:close/>
              </a:path>
              <a:path w="76200" h="3314065">
                <a:moveTo>
                  <a:pt x="44450" y="1511300"/>
                </a:moveTo>
                <a:lnTo>
                  <a:pt x="31750" y="1511300"/>
                </a:lnTo>
                <a:lnTo>
                  <a:pt x="31750" y="1524000"/>
                </a:lnTo>
                <a:lnTo>
                  <a:pt x="44450" y="1524000"/>
                </a:lnTo>
                <a:lnTo>
                  <a:pt x="44450" y="1511300"/>
                </a:lnTo>
                <a:close/>
              </a:path>
              <a:path w="76200" h="3314065">
                <a:moveTo>
                  <a:pt x="44450" y="1536700"/>
                </a:moveTo>
                <a:lnTo>
                  <a:pt x="31750" y="1536700"/>
                </a:lnTo>
                <a:lnTo>
                  <a:pt x="31750" y="1549400"/>
                </a:lnTo>
                <a:lnTo>
                  <a:pt x="44450" y="1549400"/>
                </a:lnTo>
                <a:lnTo>
                  <a:pt x="44450" y="1536700"/>
                </a:lnTo>
                <a:close/>
              </a:path>
              <a:path w="76200" h="3314065">
                <a:moveTo>
                  <a:pt x="44450" y="1562100"/>
                </a:moveTo>
                <a:lnTo>
                  <a:pt x="31750" y="1562100"/>
                </a:lnTo>
                <a:lnTo>
                  <a:pt x="31750" y="1574800"/>
                </a:lnTo>
                <a:lnTo>
                  <a:pt x="44450" y="1574800"/>
                </a:lnTo>
                <a:lnTo>
                  <a:pt x="44450" y="1562100"/>
                </a:lnTo>
                <a:close/>
              </a:path>
              <a:path w="76200" h="3314065">
                <a:moveTo>
                  <a:pt x="44450" y="1587500"/>
                </a:moveTo>
                <a:lnTo>
                  <a:pt x="31750" y="1587500"/>
                </a:lnTo>
                <a:lnTo>
                  <a:pt x="31750" y="1600200"/>
                </a:lnTo>
                <a:lnTo>
                  <a:pt x="44450" y="1600200"/>
                </a:lnTo>
                <a:lnTo>
                  <a:pt x="44450" y="1587500"/>
                </a:lnTo>
                <a:close/>
              </a:path>
              <a:path w="76200" h="3314065">
                <a:moveTo>
                  <a:pt x="44450" y="1612900"/>
                </a:moveTo>
                <a:lnTo>
                  <a:pt x="31750" y="1612900"/>
                </a:lnTo>
                <a:lnTo>
                  <a:pt x="31750" y="1625600"/>
                </a:lnTo>
                <a:lnTo>
                  <a:pt x="44450" y="1625600"/>
                </a:lnTo>
                <a:lnTo>
                  <a:pt x="44450" y="1612900"/>
                </a:lnTo>
                <a:close/>
              </a:path>
              <a:path w="76200" h="3314065">
                <a:moveTo>
                  <a:pt x="44450" y="1638300"/>
                </a:moveTo>
                <a:lnTo>
                  <a:pt x="31750" y="1638300"/>
                </a:lnTo>
                <a:lnTo>
                  <a:pt x="31750" y="1651000"/>
                </a:lnTo>
                <a:lnTo>
                  <a:pt x="44450" y="1651000"/>
                </a:lnTo>
                <a:lnTo>
                  <a:pt x="44450" y="1638300"/>
                </a:lnTo>
                <a:close/>
              </a:path>
              <a:path w="76200" h="3314065">
                <a:moveTo>
                  <a:pt x="44450" y="1663700"/>
                </a:moveTo>
                <a:lnTo>
                  <a:pt x="31750" y="1663700"/>
                </a:lnTo>
                <a:lnTo>
                  <a:pt x="31750" y="1676400"/>
                </a:lnTo>
                <a:lnTo>
                  <a:pt x="44450" y="1676400"/>
                </a:lnTo>
                <a:lnTo>
                  <a:pt x="44450" y="1663700"/>
                </a:lnTo>
                <a:close/>
              </a:path>
              <a:path w="76200" h="3314065">
                <a:moveTo>
                  <a:pt x="44450" y="1689100"/>
                </a:moveTo>
                <a:lnTo>
                  <a:pt x="31750" y="1689100"/>
                </a:lnTo>
                <a:lnTo>
                  <a:pt x="31750" y="1701800"/>
                </a:lnTo>
                <a:lnTo>
                  <a:pt x="44450" y="1701800"/>
                </a:lnTo>
                <a:lnTo>
                  <a:pt x="44450" y="1689100"/>
                </a:lnTo>
                <a:close/>
              </a:path>
              <a:path w="76200" h="3314065">
                <a:moveTo>
                  <a:pt x="44450" y="1714500"/>
                </a:moveTo>
                <a:lnTo>
                  <a:pt x="31750" y="1714500"/>
                </a:lnTo>
                <a:lnTo>
                  <a:pt x="31750" y="1727200"/>
                </a:lnTo>
                <a:lnTo>
                  <a:pt x="44450" y="1727200"/>
                </a:lnTo>
                <a:lnTo>
                  <a:pt x="44450" y="1714500"/>
                </a:lnTo>
                <a:close/>
              </a:path>
              <a:path w="76200" h="3314065">
                <a:moveTo>
                  <a:pt x="44450" y="1739900"/>
                </a:moveTo>
                <a:lnTo>
                  <a:pt x="31750" y="1739900"/>
                </a:lnTo>
                <a:lnTo>
                  <a:pt x="31750" y="1752600"/>
                </a:lnTo>
                <a:lnTo>
                  <a:pt x="44450" y="1752600"/>
                </a:lnTo>
                <a:lnTo>
                  <a:pt x="44450" y="1739900"/>
                </a:lnTo>
                <a:close/>
              </a:path>
              <a:path w="76200" h="3314065">
                <a:moveTo>
                  <a:pt x="44450" y="1765300"/>
                </a:moveTo>
                <a:lnTo>
                  <a:pt x="31750" y="1765300"/>
                </a:lnTo>
                <a:lnTo>
                  <a:pt x="31750" y="1778000"/>
                </a:lnTo>
                <a:lnTo>
                  <a:pt x="44450" y="1778000"/>
                </a:lnTo>
                <a:lnTo>
                  <a:pt x="44450" y="1765300"/>
                </a:lnTo>
                <a:close/>
              </a:path>
              <a:path w="76200" h="3314065">
                <a:moveTo>
                  <a:pt x="44450" y="1790700"/>
                </a:moveTo>
                <a:lnTo>
                  <a:pt x="31750" y="1790700"/>
                </a:lnTo>
                <a:lnTo>
                  <a:pt x="31750" y="1803400"/>
                </a:lnTo>
                <a:lnTo>
                  <a:pt x="44450" y="1803400"/>
                </a:lnTo>
                <a:lnTo>
                  <a:pt x="44450" y="1790700"/>
                </a:lnTo>
                <a:close/>
              </a:path>
              <a:path w="76200" h="3314065">
                <a:moveTo>
                  <a:pt x="44450" y="1816100"/>
                </a:moveTo>
                <a:lnTo>
                  <a:pt x="31750" y="1816100"/>
                </a:lnTo>
                <a:lnTo>
                  <a:pt x="31750" y="1828800"/>
                </a:lnTo>
                <a:lnTo>
                  <a:pt x="44450" y="1828800"/>
                </a:lnTo>
                <a:lnTo>
                  <a:pt x="44450" y="1816100"/>
                </a:lnTo>
                <a:close/>
              </a:path>
              <a:path w="76200" h="3314065">
                <a:moveTo>
                  <a:pt x="44450" y="1841500"/>
                </a:moveTo>
                <a:lnTo>
                  <a:pt x="31750" y="1841500"/>
                </a:lnTo>
                <a:lnTo>
                  <a:pt x="31750" y="1854200"/>
                </a:lnTo>
                <a:lnTo>
                  <a:pt x="44450" y="1854200"/>
                </a:lnTo>
                <a:lnTo>
                  <a:pt x="44450" y="1841500"/>
                </a:lnTo>
                <a:close/>
              </a:path>
              <a:path w="76200" h="3314065">
                <a:moveTo>
                  <a:pt x="44450" y="1866900"/>
                </a:moveTo>
                <a:lnTo>
                  <a:pt x="31750" y="1866900"/>
                </a:lnTo>
                <a:lnTo>
                  <a:pt x="31750" y="1879600"/>
                </a:lnTo>
                <a:lnTo>
                  <a:pt x="44450" y="1879600"/>
                </a:lnTo>
                <a:lnTo>
                  <a:pt x="44450" y="1866900"/>
                </a:lnTo>
                <a:close/>
              </a:path>
              <a:path w="76200" h="3314065">
                <a:moveTo>
                  <a:pt x="44450" y="1892300"/>
                </a:moveTo>
                <a:lnTo>
                  <a:pt x="31750" y="1892300"/>
                </a:lnTo>
                <a:lnTo>
                  <a:pt x="31750" y="1905000"/>
                </a:lnTo>
                <a:lnTo>
                  <a:pt x="44450" y="1905000"/>
                </a:lnTo>
                <a:lnTo>
                  <a:pt x="44450" y="1892300"/>
                </a:lnTo>
                <a:close/>
              </a:path>
              <a:path w="76200" h="3314065">
                <a:moveTo>
                  <a:pt x="44450" y="1917700"/>
                </a:moveTo>
                <a:lnTo>
                  <a:pt x="31750" y="1917700"/>
                </a:lnTo>
                <a:lnTo>
                  <a:pt x="31750" y="1930400"/>
                </a:lnTo>
                <a:lnTo>
                  <a:pt x="44450" y="1930400"/>
                </a:lnTo>
                <a:lnTo>
                  <a:pt x="44450" y="1917700"/>
                </a:lnTo>
                <a:close/>
              </a:path>
              <a:path w="76200" h="3314065">
                <a:moveTo>
                  <a:pt x="44450" y="1943100"/>
                </a:moveTo>
                <a:lnTo>
                  <a:pt x="31750" y="1943100"/>
                </a:lnTo>
                <a:lnTo>
                  <a:pt x="31750" y="1955800"/>
                </a:lnTo>
                <a:lnTo>
                  <a:pt x="44450" y="1955800"/>
                </a:lnTo>
                <a:lnTo>
                  <a:pt x="44450" y="1943100"/>
                </a:lnTo>
                <a:close/>
              </a:path>
              <a:path w="76200" h="3314065">
                <a:moveTo>
                  <a:pt x="44450" y="1968500"/>
                </a:moveTo>
                <a:lnTo>
                  <a:pt x="31750" y="1968500"/>
                </a:lnTo>
                <a:lnTo>
                  <a:pt x="31750" y="1981200"/>
                </a:lnTo>
                <a:lnTo>
                  <a:pt x="44450" y="1981200"/>
                </a:lnTo>
                <a:lnTo>
                  <a:pt x="44450" y="1968500"/>
                </a:lnTo>
                <a:close/>
              </a:path>
              <a:path w="76200" h="3314065">
                <a:moveTo>
                  <a:pt x="44450" y="1993900"/>
                </a:moveTo>
                <a:lnTo>
                  <a:pt x="31750" y="1993900"/>
                </a:lnTo>
                <a:lnTo>
                  <a:pt x="31750" y="2006600"/>
                </a:lnTo>
                <a:lnTo>
                  <a:pt x="44450" y="2006600"/>
                </a:lnTo>
                <a:lnTo>
                  <a:pt x="44450" y="1993900"/>
                </a:lnTo>
                <a:close/>
              </a:path>
              <a:path w="76200" h="3314065">
                <a:moveTo>
                  <a:pt x="44450" y="2019300"/>
                </a:moveTo>
                <a:lnTo>
                  <a:pt x="31750" y="2019300"/>
                </a:lnTo>
                <a:lnTo>
                  <a:pt x="31750" y="2032000"/>
                </a:lnTo>
                <a:lnTo>
                  <a:pt x="44450" y="2032000"/>
                </a:lnTo>
                <a:lnTo>
                  <a:pt x="44450" y="2019300"/>
                </a:lnTo>
                <a:close/>
              </a:path>
              <a:path w="76200" h="3314065">
                <a:moveTo>
                  <a:pt x="44450" y="2044700"/>
                </a:moveTo>
                <a:lnTo>
                  <a:pt x="31750" y="2044700"/>
                </a:lnTo>
                <a:lnTo>
                  <a:pt x="31750" y="2057400"/>
                </a:lnTo>
                <a:lnTo>
                  <a:pt x="44450" y="2057400"/>
                </a:lnTo>
                <a:lnTo>
                  <a:pt x="44450" y="2044700"/>
                </a:lnTo>
                <a:close/>
              </a:path>
              <a:path w="76200" h="3314065">
                <a:moveTo>
                  <a:pt x="44450" y="2070100"/>
                </a:moveTo>
                <a:lnTo>
                  <a:pt x="31750" y="2070100"/>
                </a:lnTo>
                <a:lnTo>
                  <a:pt x="31750" y="2082800"/>
                </a:lnTo>
                <a:lnTo>
                  <a:pt x="44450" y="2082800"/>
                </a:lnTo>
                <a:lnTo>
                  <a:pt x="44450" y="2070100"/>
                </a:lnTo>
                <a:close/>
              </a:path>
              <a:path w="76200" h="3314065">
                <a:moveTo>
                  <a:pt x="44450" y="2095500"/>
                </a:moveTo>
                <a:lnTo>
                  <a:pt x="31750" y="2095500"/>
                </a:lnTo>
                <a:lnTo>
                  <a:pt x="31750" y="2108200"/>
                </a:lnTo>
                <a:lnTo>
                  <a:pt x="44450" y="2108200"/>
                </a:lnTo>
                <a:lnTo>
                  <a:pt x="44450" y="2095500"/>
                </a:lnTo>
                <a:close/>
              </a:path>
              <a:path w="76200" h="3314065">
                <a:moveTo>
                  <a:pt x="44450" y="2120900"/>
                </a:moveTo>
                <a:lnTo>
                  <a:pt x="31750" y="2120900"/>
                </a:lnTo>
                <a:lnTo>
                  <a:pt x="31750" y="2133600"/>
                </a:lnTo>
                <a:lnTo>
                  <a:pt x="44450" y="2133600"/>
                </a:lnTo>
                <a:lnTo>
                  <a:pt x="44450" y="2120900"/>
                </a:lnTo>
                <a:close/>
              </a:path>
              <a:path w="76200" h="3314065">
                <a:moveTo>
                  <a:pt x="44450" y="2146300"/>
                </a:moveTo>
                <a:lnTo>
                  <a:pt x="31750" y="2146300"/>
                </a:lnTo>
                <a:lnTo>
                  <a:pt x="31750" y="2159000"/>
                </a:lnTo>
                <a:lnTo>
                  <a:pt x="44450" y="2159000"/>
                </a:lnTo>
                <a:lnTo>
                  <a:pt x="44450" y="2146300"/>
                </a:lnTo>
                <a:close/>
              </a:path>
              <a:path w="76200" h="3314065">
                <a:moveTo>
                  <a:pt x="44450" y="2171700"/>
                </a:moveTo>
                <a:lnTo>
                  <a:pt x="31750" y="2171700"/>
                </a:lnTo>
                <a:lnTo>
                  <a:pt x="31750" y="2184400"/>
                </a:lnTo>
                <a:lnTo>
                  <a:pt x="44450" y="2184400"/>
                </a:lnTo>
                <a:lnTo>
                  <a:pt x="44450" y="2171700"/>
                </a:lnTo>
                <a:close/>
              </a:path>
              <a:path w="76200" h="3314065">
                <a:moveTo>
                  <a:pt x="44450" y="2197100"/>
                </a:moveTo>
                <a:lnTo>
                  <a:pt x="31750" y="2197100"/>
                </a:lnTo>
                <a:lnTo>
                  <a:pt x="31750" y="2209800"/>
                </a:lnTo>
                <a:lnTo>
                  <a:pt x="44450" y="2209800"/>
                </a:lnTo>
                <a:lnTo>
                  <a:pt x="44450" y="2197100"/>
                </a:lnTo>
                <a:close/>
              </a:path>
              <a:path w="76200" h="3314065">
                <a:moveTo>
                  <a:pt x="44450" y="2222500"/>
                </a:moveTo>
                <a:lnTo>
                  <a:pt x="31750" y="2222500"/>
                </a:lnTo>
                <a:lnTo>
                  <a:pt x="31750" y="2235200"/>
                </a:lnTo>
                <a:lnTo>
                  <a:pt x="44450" y="2235200"/>
                </a:lnTo>
                <a:lnTo>
                  <a:pt x="44450" y="2222500"/>
                </a:lnTo>
                <a:close/>
              </a:path>
              <a:path w="76200" h="3314065">
                <a:moveTo>
                  <a:pt x="44450" y="2247900"/>
                </a:moveTo>
                <a:lnTo>
                  <a:pt x="31750" y="2247900"/>
                </a:lnTo>
                <a:lnTo>
                  <a:pt x="31750" y="2260600"/>
                </a:lnTo>
                <a:lnTo>
                  <a:pt x="44450" y="2260600"/>
                </a:lnTo>
                <a:lnTo>
                  <a:pt x="44450" y="2247900"/>
                </a:lnTo>
                <a:close/>
              </a:path>
              <a:path w="76200" h="3314065">
                <a:moveTo>
                  <a:pt x="44450" y="2273300"/>
                </a:moveTo>
                <a:lnTo>
                  <a:pt x="31750" y="2273300"/>
                </a:lnTo>
                <a:lnTo>
                  <a:pt x="31750" y="2286000"/>
                </a:lnTo>
                <a:lnTo>
                  <a:pt x="44450" y="2286000"/>
                </a:lnTo>
                <a:lnTo>
                  <a:pt x="44450" y="2273300"/>
                </a:lnTo>
                <a:close/>
              </a:path>
              <a:path w="76200" h="3314065">
                <a:moveTo>
                  <a:pt x="44450" y="2298700"/>
                </a:moveTo>
                <a:lnTo>
                  <a:pt x="31750" y="2298700"/>
                </a:lnTo>
                <a:lnTo>
                  <a:pt x="31750" y="2311400"/>
                </a:lnTo>
                <a:lnTo>
                  <a:pt x="44450" y="2311400"/>
                </a:lnTo>
                <a:lnTo>
                  <a:pt x="44450" y="2298700"/>
                </a:lnTo>
                <a:close/>
              </a:path>
              <a:path w="76200" h="3314065">
                <a:moveTo>
                  <a:pt x="44450" y="2324100"/>
                </a:moveTo>
                <a:lnTo>
                  <a:pt x="31750" y="2324100"/>
                </a:lnTo>
                <a:lnTo>
                  <a:pt x="31750" y="2336800"/>
                </a:lnTo>
                <a:lnTo>
                  <a:pt x="44450" y="2336800"/>
                </a:lnTo>
                <a:lnTo>
                  <a:pt x="44450" y="2324100"/>
                </a:lnTo>
                <a:close/>
              </a:path>
              <a:path w="76200" h="3314065">
                <a:moveTo>
                  <a:pt x="44450" y="2349500"/>
                </a:moveTo>
                <a:lnTo>
                  <a:pt x="31750" y="2349500"/>
                </a:lnTo>
                <a:lnTo>
                  <a:pt x="31750" y="2362200"/>
                </a:lnTo>
                <a:lnTo>
                  <a:pt x="44450" y="2362200"/>
                </a:lnTo>
                <a:lnTo>
                  <a:pt x="44450" y="2349500"/>
                </a:lnTo>
                <a:close/>
              </a:path>
              <a:path w="76200" h="3314065">
                <a:moveTo>
                  <a:pt x="44450" y="2374900"/>
                </a:moveTo>
                <a:lnTo>
                  <a:pt x="31750" y="2374900"/>
                </a:lnTo>
                <a:lnTo>
                  <a:pt x="31750" y="2387600"/>
                </a:lnTo>
                <a:lnTo>
                  <a:pt x="44450" y="2387600"/>
                </a:lnTo>
                <a:lnTo>
                  <a:pt x="44450" y="2374900"/>
                </a:lnTo>
                <a:close/>
              </a:path>
              <a:path w="76200" h="3314065">
                <a:moveTo>
                  <a:pt x="44450" y="2400300"/>
                </a:moveTo>
                <a:lnTo>
                  <a:pt x="31750" y="2400300"/>
                </a:lnTo>
                <a:lnTo>
                  <a:pt x="31750" y="2413000"/>
                </a:lnTo>
                <a:lnTo>
                  <a:pt x="44450" y="2413000"/>
                </a:lnTo>
                <a:lnTo>
                  <a:pt x="44450" y="2400300"/>
                </a:lnTo>
                <a:close/>
              </a:path>
              <a:path w="76200" h="3314065">
                <a:moveTo>
                  <a:pt x="44450" y="2425700"/>
                </a:moveTo>
                <a:lnTo>
                  <a:pt x="31750" y="2425700"/>
                </a:lnTo>
                <a:lnTo>
                  <a:pt x="31750" y="2438400"/>
                </a:lnTo>
                <a:lnTo>
                  <a:pt x="44450" y="2438400"/>
                </a:lnTo>
                <a:lnTo>
                  <a:pt x="44450" y="2425700"/>
                </a:lnTo>
                <a:close/>
              </a:path>
              <a:path w="76200" h="3314065">
                <a:moveTo>
                  <a:pt x="44450" y="2451100"/>
                </a:moveTo>
                <a:lnTo>
                  <a:pt x="31750" y="2451100"/>
                </a:lnTo>
                <a:lnTo>
                  <a:pt x="31750" y="2463800"/>
                </a:lnTo>
                <a:lnTo>
                  <a:pt x="44450" y="2463800"/>
                </a:lnTo>
                <a:lnTo>
                  <a:pt x="44450" y="2451100"/>
                </a:lnTo>
                <a:close/>
              </a:path>
              <a:path w="76200" h="3314065">
                <a:moveTo>
                  <a:pt x="44450" y="2476500"/>
                </a:moveTo>
                <a:lnTo>
                  <a:pt x="31750" y="2476500"/>
                </a:lnTo>
                <a:lnTo>
                  <a:pt x="31750" y="2489200"/>
                </a:lnTo>
                <a:lnTo>
                  <a:pt x="44450" y="2489200"/>
                </a:lnTo>
                <a:lnTo>
                  <a:pt x="44450" y="2476500"/>
                </a:lnTo>
                <a:close/>
              </a:path>
              <a:path w="76200" h="3314065">
                <a:moveTo>
                  <a:pt x="44450" y="2501900"/>
                </a:moveTo>
                <a:lnTo>
                  <a:pt x="31750" y="2501900"/>
                </a:lnTo>
                <a:lnTo>
                  <a:pt x="31750" y="2514600"/>
                </a:lnTo>
                <a:lnTo>
                  <a:pt x="44450" y="2514600"/>
                </a:lnTo>
                <a:lnTo>
                  <a:pt x="44450" y="2501900"/>
                </a:lnTo>
                <a:close/>
              </a:path>
              <a:path w="76200" h="3314065">
                <a:moveTo>
                  <a:pt x="44450" y="2527300"/>
                </a:moveTo>
                <a:lnTo>
                  <a:pt x="31750" y="2527300"/>
                </a:lnTo>
                <a:lnTo>
                  <a:pt x="31750" y="2540000"/>
                </a:lnTo>
                <a:lnTo>
                  <a:pt x="44450" y="2540000"/>
                </a:lnTo>
                <a:lnTo>
                  <a:pt x="44450" y="2527300"/>
                </a:lnTo>
                <a:close/>
              </a:path>
              <a:path w="76200" h="3314065">
                <a:moveTo>
                  <a:pt x="44450" y="2552700"/>
                </a:moveTo>
                <a:lnTo>
                  <a:pt x="31750" y="2552700"/>
                </a:lnTo>
                <a:lnTo>
                  <a:pt x="31750" y="2565400"/>
                </a:lnTo>
                <a:lnTo>
                  <a:pt x="44450" y="2565400"/>
                </a:lnTo>
                <a:lnTo>
                  <a:pt x="44450" y="2552700"/>
                </a:lnTo>
                <a:close/>
              </a:path>
              <a:path w="76200" h="3314065">
                <a:moveTo>
                  <a:pt x="44450" y="2578100"/>
                </a:moveTo>
                <a:lnTo>
                  <a:pt x="31750" y="2578100"/>
                </a:lnTo>
                <a:lnTo>
                  <a:pt x="31750" y="2590800"/>
                </a:lnTo>
                <a:lnTo>
                  <a:pt x="44450" y="2590800"/>
                </a:lnTo>
                <a:lnTo>
                  <a:pt x="44450" y="2578100"/>
                </a:lnTo>
                <a:close/>
              </a:path>
              <a:path w="76200" h="3314065">
                <a:moveTo>
                  <a:pt x="44450" y="2603500"/>
                </a:moveTo>
                <a:lnTo>
                  <a:pt x="31750" y="2603500"/>
                </a:lnTo>
                <a:lnTo>
                  <a:pt x="31750" y="2616200"/>
                </a:lnTo>
                <a:lnTo>
                  <a:pt x="44450" y="2616200"/>
                </a:lnTo>
                <a:lnTo>
                  <a:pt x="44450" y="2603500"/>
                </a:lnTo>
                <a:close/>
              </a:path>
              <a:path w="76200" h="3314065">
                <a:moveTo>
                  <a:pt x="44450" y="2628900"/>
                </a:moveTo>
                <a:lnTo>
                  <a:pt x="31750" y="2628900"/>
                </a:lnTo>
                <a:lnTo>
                  <a:pt x="31750" y="2641600"/>
                </a:lnTo>
                <a:lnTo>
                  <a:pt x="44450" y="2641600"/>
                </a:lnTo>
                <a:lnTo>
                  <a:pt x="44450" y="2628900"/>
                </a:lnTo>
                <a:close/>
              </a:path>
              <a:path w="76200" h="3314065">
                <a:moveTo>
                  <a:pt x="44450" y="2654300"/>
                </a:moveTo>
                <a:lnTo>
                  <a:pt x="31750" y="2654300"/>
                </a:lnTo>
                <a:lnTo>
                  <a:pt x="31750" y="2667000"/>
                </a:lnTo>
                <a:lnTo>
                  <a:pt x="44450" y="2667000"/>
                </a:lnTo>
                <a:lnTo>
                  <a:pt x="44450" y="2654300"/>
                </a:lnTo>
                <a:close/>
              </a:path>
              <a:path w="76200" h="3314065">
                <a:moveTo>
                  <a:pt x="44450" y="2679700"/>
                </a:moveTo>
                <a:lnTo>
                  <a:pt x="31750" y="2679700"/>
                </a:lnTo>
                <a:lnTo>
                  <a:pt x="31750" y="2692400"/>
                </a:lnTo>
                <a:lnTo>
                  <a:pt x="44450" y="2692400"/>
                </a:lnTo>
                <a:lnTo>
                  <a:pt x="44450" y="2679700"/>
                </a:lnTo>
                <a:close/>
              </a:path>
              <a:path w="76200" h="3314065">
                <a:moveTo>
                  <a:pt x="44450" y="2705100"/>
                </a:moveTo>
                <a:lnTo>
                  <a:pt x="31750" y="2705100"/>
                </a:lnTo>
                <a:lnTo>
                  <a:pt x="31750" y="2717800"/>
                </a:lnTo>
                <a:lnTo>
                  <a:pt x="44450" y="2717800"/>
                </a:lnTo>
                <a:lnTo>
                  <a:pt x="44450" y="2705100"/>
                </a:lnTo>
                <a:close/>
              </a:path>
              <a:path w="76200" h="3314065">
                <a:moveTo>
                  <a:pt x="44450" y="2730500"/>
                </a:moveTo>
                <a:lnTo>
                  <a:pt x="31750" y="2730500"/>
                </a:lnTo>
                <a:lnTo>
                  <a:pt x="31750" y="2743200"/>
                </a:lnTo>
                <a:lnTo>
                  <a:pt x="44450" y="2743200"/>
                </a:lnTo>
                <a:lnTo>
                  <a:pt x="44450" y="2730500"/>
                </a:lnTo>
                <a:close/>
              </a:path>
              <a:path w="76200" h="3314065">
                <a:moveTo>
                  <a:pt x="44450" y="2755900"/>
                </a:moveTo>
                <a:lnTo>
                  <a:pt x="31750" y="2755900"/>
                </a:lnTo>
                <a:lnTo>
                  <a:pt x="31750" y="2768600"/>
                </a:lnTo>
                <a:lnTo>
                  <a:pt x="44450" y="2768600"/>
                </a:lnTo>
                <a:lnTo>
                  <a:pt x="44450" y="2755900"/>
                </a:lnTo>
                <a:close/>
              </a:path>
              <a:path w="76200" h="3314065">
                <a:moveTo>
                  <a:pt x="44450" y="2781300"/>
                </a:moveTo>
                <a:lnTo>
                  <a:pt x="31750" y="2781300"/>
                </a:lnTo>
                <a:lnTo>
                  <a:pt x="31750" y="2794000"/>
                </a:lnTo>
                <a:lnTo>
                  <a:pt x="44450" y="2794000"/>
                </a:lnTo>
                <a:lnTo>
                  <a:pt x="44450" y="2781300"/>
                </a:lnTo>
                <a:close/>
              </a:path>
              <a:path w="76200" h="3314065">
                <a:moveTo>
                  <a:pt x="44450" y="2806700"/>
                </a:moveTo>
                <a:lnTo>
                  <a:pt x="31750" y="2806700"/>
                </a:lnTo>
                <a:lnTo>
                  <a:pt x="31750" y="2819400"/>
                </a:lnTo>
                <a:lnTo>
                  <a:pt x="44450" y="2819400"/>
                </a:lnTo>
                <a:lnTo>
                  <a:pt x="44450" y="2806700"/>
                </a:lnTo>
                <a:close/>
              </a:path>
              <a:path w="76200" h="3314065">
                <a:moveTo>
                  <a:pt x="44450" y="2832100"/>
                </a:moveTo>
                <a:lnTo>
                  <a:pt x="31750" y="2832100"/>
                </a:lnTo>
                <a:lnTo>
                  <a:pt x="31750" y="2844800"/>
                </a:lnTo>
                <a:lnTo>
                  <a:pt x="44450" y="2844800"/>
                </a:lnTo>
                <a:lnTo>
                  <a:pt x="44450" y="2832100"/>
                </a:lnTo>
                <a:close/>
              </a:path>
              <a:path w="76200" h="3314065">
                <a:moveTo>
                  <a:pt x="44450" y="2857500"/>
                </a:moveTo>
                <a:lnTo>
                  <a:pt x="31750" y="2857500"/>
                </a:lnTo>
                <a:lnTo>
                  <a:pt x="31750" y="2870200"/>
                </a:lnTo>
                <a:lnTo>
                  <a:pt x="44450" y="2870200"/>
                </a:lnTo>
                <a:lnTo>
                  <a:pt x="44450" y="2857500"/>
                </a:lnTo>
                <a:close/>
              </a:path>
              <a:path w="76200" h="3314065">
                <a:moveTo>
                  <a:pt x="44450" y="2882900"/>
                </a:moveTo>
                <a:lnTo>
                  <a:pt x="31750" y="2882900"/>
                </a:lnTo>
                <a:lnTo>
                  <a:pt x="31750" y="2895600"/>
                </a:lnTo>
                <a:lnTo>
                  <a:pt x="44450" y="2895600"/>
                </a:lnTo>
                <a:lnTo>
                  <a:pt x="44450" y="2882900"/>
                </a:lnTo>
                <a:close/>
              </a:path>
              <a:path w="76200" h="3314065">
                <a:moveTo>
                  <a:pt x="44450" y="2908300"/>
                </a:moveTo>
                <a:lnTo>
                  <a:pt x="31750" y="2908300"/>
                </a:lnTo>
                <a:lnTo>
                  <a:pt x="31750" y="2921000"/>
                </a:lnTo>
                <a:lnTo>
                  <a:pt x="44450" y="2921000"/>
                </a:lnTo>
                <a:lnTo>
                  <a:pt x="44450" y="2908300"/>
                </a:lnTo>
                <a:close/>
              </a:path>
              <a:path w="76200" h="3314065">
                <a:moveTo>
                  <a:pt x="44450" y="2933700"/>
                </a:moveTo>
                <a:lnTo>
                  <a:pt x="31750" y="2933700"/>
                </a:lnTo>
                <a:lnTo>
                  <a:pt x="31750" y="2946400"/>
                </a:lnTo>
                <a:lnTo>
                  <a:pt x="44450" y="2946400"/>
                </a:lnTo>
                <a:lnTo>
                  <a:pt x="44450" y="2933700"/>
                </a:lnTo>
                <a:close/>
              </a:path>
              <a:path w="76200" h="3314065">
                <a:moveTo>
                  <a:pt x="44450" y="2959100"/>
                </a:moveTo>
                <a:lnTo>
                  <a:pt x="31750" y="2959100"/>
                </a:lnTo>
                <a:lnTo>
                  <a:pt x="31750" y="2971800"/>
                </a:lnTo>
                <a:lnTo>
                  <a:pt x="44450" y="2971800"/>
                </a:lnTo>
                <a:lnTo>
                  <a:pt x="44450" y="2959100"/>
                </a:lnTo>
                <a:close/>
              </a:path>
              <a:path w="76200" h="3314065">
                <a:moveTo>
                  <a:pt x="44450" y="2984500"/>
                </a:moveTo>
                <a:lnTo>
                  <a:pt x="31750" y="2984500"/>
                </a:lnTo>
                <a:lnTo>
                  <a:pt x="31750" y="2997200"/>
                </a:lnTo>
                <a:lnTo>
                  <a:pt x="44450" y="2997200"/>
                </a:lnTo>
                <a:lnTo>
                  <a:pt x="44450" y="2984500"/>
                </a:lnTo>
                <a:close/>
              </a:path>
              <a:path w="76200" h="3314065">
                <a:moveTo>
                  <a:pt x="44450" y="3009900"/>
                </a:moveTo>
                <a:lnTo>
                  <a:pt x="31750" y="3009900"/>
                </a:lnTo>
                <a:lnTo>
                  <a:pt x="31750" y="3022600"/>
                </a:lnTo>
                <a:lnTo>
                  <a:pt x="44450" y="3022600"/>
                </a:lnTo>
                <a:lnTo>
                  <a:pt x="44450" y="3009900"/>
                </a:lnTo>
                <a:close/>
              </a:path>
              <a:path w="76200" h="3314065">
                <a:moveTo>
                  <a:pt x="44450" y="3035300"/>
                </a:moveTo>
                <a:lnTo>
                  <a:pt x="31750" y="3035300"/>
                </a:lnTo>
                <a:lnTo>
                  <a:pt x="31750" y="3048000"/>
                </a:lnTo>
                <a:lnTo>
                  <a:pt x="44450" y="3048000"/>
                </a:lnTo>
                <a:lnTo>
                  <a:pt x="44450" y="3035300"/>
                </a:lnTo>
                <a:close/>
              </a:path>
              <a:path w="76200" h="3314065">
                <a:moveTo>
                  <a:pt x="44450" y="3060700"/>
                </a:moveTo>
                <a:lnTo>
                  <a:pt x="31750" y="3060700"/>
                </a:lnTo>
                <a:lnTo>
                  <a:pt x="31750" y="3073400"/>
                </a:lnTo>
                <a:lnTo>
                  <a:pt x="44450" y="3073400"/>
                </a:lnTo>
                <a:lnTo>
                  <a:pt x="44450" y="3060700"/>
                </a:lnTo>
                <a:close/>
              </a:path>
              <a:path w="76200" h="3314065">
                <a:moveTo>
                  <a:pt x="44450" y="3086100"/>
                </a:moveTo>
                <a:lnTo>
                  <a:pt x="31750" y="3086100"/>
                </a:lnTo>
                <a:lnTo>
                  <a:pt x="31750" y="3098800"/>
                </a:lnTo>
                <a:lnTo>
                  <a:pt x="44450" y="3098800"/>
                </a:lnTo>
                <a:lnTo>
                  <a:pt x="44450" y="3086100"/>
                </a:lnTo>
                <a:close/>
              </a:path>
              <a:path w="76200" h="3314065">
                <a:moveTo>
                  <a:pt x="44450" y="3111500"/>
                </a:moveTo>
                <a:lnTo>
                  <a:pt x="31750" y="3111500"/>
                </a:lnTo>
                <a:lnTo>
                  <a:pt x="31750" y="3124200"/>
                </a:lnTo>
                <a:lnTo>
                  <a:pt x="44450" y="3124200"/>
                </a:lnTo>
                <a:lnTo>
                  <a:pt x="44450" y="3111500"/>
                </a:lnTo>
                <a:close/>
              </a:path>
              <a:path w="76200" h="3314065">
                <a:moveTo>
                  <a:pt x="44450" y="3136900"/>
                </a:moveTo>
                <a:lnTo>
                  <a:pt x="31750" y="3136900"/>
                </a:lnTo>
                <a:lnTo>
                  <a:pt x="31750" y="3149600"/>
                </a:lnTo>
                <a:lnTo>
                  <a:pt x="44450" y="3149600"/>
                </a:lnTo>
                <a:lnTo>
                  <a:pt x="44450" y="3136900"/>
                </a:lnTo>
                <a:close/>
              </a:path>
              <a:path w="76200" h="3314065">
                <a:moveTo>
                  <a:pt x="44450" y="3162300"/>
                </a:moveTo>
                <a:lnTo>
                  <a:pt x="31750" y="3162300"/>
                </a:lnTo>
                <a:lnTo>
                  <a:pt x="31750" y="3175000"/>
                </a:lnTo>
                <a:lnTo>
                  <a:pt x="44450" y="3175000"/>
                </a:lnTo>
                <a:lnTo>
                  <a:pt x="44450" y="3162300"/>
                </a:lnTo>
                <a:close/>
              </a:path>
              <a:path w="76200" h="3314065">
                <a:moveTo>
                  <a:pt x="44450" y="3187700"/>
                </a:moveTo>
                <a:lnTo>
                  <a:pt x="31750" y="3187700"/>
                </a:lnTo>
                <a:lnTo>
                  <a:pt x="31750" y="3200400"/>
                </a:lnTo>
                <a:lnTo>
                  <a:pt x="44450" y="3200400"/>
                </a:lnTo>
                <a:lnTo>
                  <a:pt x="44450" y="3187700"/>
                </a:lnTo>
                <a:close/>
              </a:path>
              <a:path w="76200" h="3314065">
                <a:moveTo>
                  <a:pt x="44450" y="3213100"/>
                </a:moveTo>
                <a:lnTo>
                  <a:pt x="31750" y="3213100"/>
                </a:lnTo>
                <a:lnTo>
                  <a:pt x="31750" y="3225800"/>
                </a:lnTo>
                <a:lnTo>
                  <a:pt x="44450" y="3225800"/>
                </a:lnTo>
                <a:lnTo>
                  <a:pt x="44450" y="3213100"/>
                </a:lnTo>
                <a:close/>
              </a:path>
              <a:path w="76200" h="3314065">
                <a:moveTo>
                  <a:pt x="31750" y="3238878"/>
                </a:moveTo>
                <a:lnTo>
                  <a:pt x="23252" y="3240592"/>
                </a:lnTo>
                <a:lnTo>
                  <a:pt x="11144" y="3248756"/>
                </a:lnTo>
                <a:lnTo>
                  <a:pt x="2988" y="3260867"/>
                </a:lnTo>
                <a:lnTo>
                  <a:pt x="0" y="3275698"/>
                </a:lnTo>
                <a:lnTo>
                  <a:pt x="2988" y="3290529"/>
                </a:lnTo>
                <a:lnTo>
                  <a:pt x="11144" y="3302639"/>
                </a:lnTo>
                <a:lnTo>
                  <a:pt x="23252" y="3310804"/>
                </a:lnTo>
                <a:lnTo>
                  <a:pt x="38100" y="3313798"/>
                </a:lnTo>
                <a:lnTo>
                  <a:pt x="52947" y="3310804"/>
                </a:lnTo>
                <a:lnTo>
                  <a:pt x="65055" y="3302639"/>
                </a:lnTo>
                <a:lnTo>
                  <a:pt x="73211" y="3290529"/>
                </a:lnTo>
                <a:lnTo>
                  <a:pt x="76200" y="3275698"/>
                </a:lnTo>
                <a:lnTo>
                  <a:pt x="31750" y="3275698"/>
                </a:lnTo>
                <a:lnTo>
                  <a:pt x="31750" y="3263900"/>
                </a:lnTo>
                <a:lnTo>
                  <a:pt x="73822" y="3263900"/>
                </a:lnTo>
                <a:lnTo>
                  <a:pt x="73211" y="3260867"/>
                </a:lnTo>
                <a:lnTo>
                  <a:pt x="66701" y="3251200"/>
                </a:lnTo>
                <a:lnTo>
                  <a:pt x="31750" y="3251200"/>
                </a:lnTo>
                <a:lnTo>
                  <a:pt x="31750" y="3238878"/>
                </a:lnTo>
                <a:close/>
              </a:path>
              <a:path w="76200" h="3314065">
                <a:moveTo>
                  <a:pt x="44450" y="3263900"/>
                </a:moveTo>
                <a:lnTo>
                  <a:pt x="31750" y="3263900"/>
                </a:lnTo>
                <a:lnTo>
                  <a:pt x="31750" y="3275698"/>
                </a:lnTo>
                <a:lnTo>
                  <a:pt x="44450" y="3275698"/>
                </a:lnTo>
                <a:lnTo>
                  <a:pt x="44450" y="3263900"/>
                </a:lnTo>
                <a:close/>
              </a:path>
              <a:path w="76200" h="3314065">
                <a:moveTo>
                  <a:pt x="73822" y="3263900"/>
                </a:moveTo>
                <a:lnTo>
                  <a:pt x="44450" y="3263900"/>
                </a:lnTo>
                <a:lnTo>
                  <a:pt x="44450" y="3275698"/>
                </a:lnTo>
                <a:lnTo>
                  <a:pt x="76200" y="3275698"/>
                </a:lnTo>
                <a:lnTo>
                  <a:pt x="73822" y="3263900"/>
                </a:lnTo>
                <a:close/>
              </a:path>
              <a:path w="76200" h="3314065">
                <a:moveTo>
                  <a:pt x="38100" y="3237598"/>
                </a:moveTo>
                <a:lnTo>
                  <a:pt x="31750" y="3238878"/>
                </a:lnTo>
                <a:lnTo>
                  <a:pt x="31750" y="3251200"/>
                </a:lnTo>
                <a:lnTo>
                  <a:pt x="44450" y="3251200"/>
                </a:lnTo>
                <a:lnTo>
                  <a:pt x="44450" y="3238878"/>
                </a:lnTo>
                <a:lnTo>
                  <a:pt x="38100" y="3237598"/>
                </a:lnTo>
                <a:close/>
              </a:path>
              <a:path w="76200" h="3314065">
                <a:moveTo>
                  <a:pt x="44450" y="3238878"/>
                </a:moveTo>
                <a:lnTo>
                  <a:pt x="44450" y="3251200"/>
                </a:lnTo>
                <a:lnTo>
                  <a:pt x="66701" y="3251200"/>
                </a:lnTo>
                <a:lnTo>
                  <a:pt x="65055" y="3248756"/>
                </a:lnTo>
                <a:lnTo>
                  <a:pt x="52947" y="3240592"/>
                </a:lnTo>
                <a:lnTo>
                  <a:pt x="44450" y="3238878"/>
                </a:lnTo>
                <a:close/>
              </a:path>
              <a:path w="76200" h="3314065">
                <a:moveTo>
                  <a:pt x="33628" y="3238500"/>
                </a:moveTo>
                <a:lnTo>
                  <a:pt x="31750" y="3238500"/>
                </a:lnTo>
                <a:lnTo>
                  <a:pt x="31750" y="3238878"/>
                </a:lnTo>
                <a:lnTo>
                  <a:pt x="33628" y="3238500"/>
                </a:lnTo>
                <a:close/>
              </a:path>
              <a:path w="76200" h="3314065">
                <a:moveTo>
                  <a:pt x="44450" y="3238500"/>
                </a:moveTo>
                <a:lnTo>
                  <a:pt x="42571" y="3238500"/>
                </a:lnTo>
                <a:lnTo>
                  <a:pt x="44450" y="3238878"/>
                </a:lnTo>
                <a:lnTo>
                  <a:pt x="44450" y="3238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25905" y="5577941"/>
            <a:ext cx="2061210" cy="749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28345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Calibri"/>
                <a:cs typeface="Calibri"/>
              </a:rPr>
              <a:t>Asked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Question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User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Details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75423" y="1860549"/>
            <a:ext cx="4070350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36854" algn="l"/>
              </a:tabLst>
            </a:pP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this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section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Admin/Expert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 </a:t>
            </a:r>
            <a:r>
              <a:rPr sz="1600" spc="-5" dirty="0">
                <a:latin typeface="Times New Roman"/>
                <a:cs typeface="Times New Roman"/>
              </a:rPr>
              <a:t> answer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questions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asked</a:t>
            </a:r>
            <a:r>
              <a:rPr sz="1600" dirty="0">
                <a:latin typeface="Times New Roman"/>
                <a:cs typeface="Times New Roman"/>
              </a:rPr>
              <a:t> by </a:t>
            </a:r>
            <a:r>
              <a:rPr sz="1600" spc="-20" dirty="0">
                <a:latin typeface="Times New Roman"/>
                <a:cs typeface="Times New Roman"/>
              </a:rPr>
              <a:t>user.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buFont typeface="Arial MT"/>
              <a:buChar char="•"/>
              <a:tabLst>
                <a:tab pos="224790" algn="l"/>
              </a:tabLst>
            </a:pPr>
            <a:r>
              <a:rPr sz="1600" dirty="0">
                <a:latin typeface="Times New Roman"/>
                <a:cs typeface="Times New Roman"/>
              </a:rPr>
              <a:t>After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answer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uploaded/replied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Admin/Expert can also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update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delete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their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answers.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74625" algn="l"/>
              </a:tabLst>
            </a:pPr>
            <a:r>
              <a:rPr sz="1600" spc="-5" dirty="0">
                <a:latin typeface="Times New Roman"/>
                <a:cs typeface="Times New Roman"/>
              </a:rPr>
              <a:t>Admin </a:t>
            </a:r>
            <a:r>
              <a:rPr sz="1600" spc="-10" dirty="0">
                <a:latin typeface="Times New Roman"/>
                <a:cs typeface="Times New Roman"/>
              </a:rPr>
              <a:t>can </a:t>
            </a:r>
            <a:r>
              <a:rPr sz="1600" spc="-5" dirty="0">
                <a:latin typeface="Times New Roman"/>
                <a:cs typeface="Times New Roman"/>
              </a:rPr>
              <a:t>also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add news, expert </a:t>
            </a:r>
            <a:r>
              <a:rPr sz="1600" dirty="0">
                <a:latin typeface="Times New Roman"/>
                <a:cs typeface="Times New Roman"/>
              </a:rPr>
              <a:t>from </a:t>
            </a:r>
            <a:r>
              <a:rPr sz="1600" spc="-5" dirty="0">
                <a:latin typeface="Times New Roman"/>
                <a:cs typeface="Times New Roman"/>
              </a:rPr>
              <a:t>this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section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75423" y="4299584"/>
            <a:ext cx="102425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buSzPct val="93750"/>
              <a:buFont typeface="Arial MT"/>
              <a:buChar char="•"/>
              <a:tabLst>
                <a:tab pos="84455" algn="l"/>
              </a:tabLst>
            </a:pPr>
            <a:r>
              <a:rPr sz="1600" spc="-5" dirty="0">
                <a:latin typeface="Times New Roman"/>
                <a:cs typeface="Times New Roman"/>
              </a:rPr>
              <a:t>Also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from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navigate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Dashboard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89468" y="4299584"/>
            <a:ext cx="29660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95"/>
              </a:spcBef>
              <a:tabLst>
                <a:tab pos="474345" algn="l"/>
                <a:tab pos="1103630" algn="l"/>
                <a:tab pos="1350645" algn="l"/>
                <a:tab pos="2120265" algn="l"/>
                <a:tab pos="2546985" algn="l"/>
                <a:tab pos="2661285" algn="l"/>
              </a:tabLst>
            </a:pPr>
            <a:r>
              <a:rPr sz="1600" spc="-5" dirty="0">
                <a:latin typeface="Times New Roman"/>
                <a:cs typeface="Times New Roman"/>
              </a:rPr>
              <a:t>this	</a:t>
            </a:r>
            <a:r>
              <a:rPr sz="1600" spc="-3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sec</a:t>
            </a:r>
            <a:r>
              <a:rPr sz="1600" spc="5" dirty="0">
                <a:latin typeface="Times New Roman"/>
                <a:cs typeface="Times New Roman"/>
              </a:rPr>
              <a:t>t</a:t>
            </a:r>
            <a:r>
              <a:rPr sz="1600" spc="-5" dirty="0">
                <a:latin typeface="Times New Roman"/>
                <a:cs typeface="Times New Roman"/>
              </a:rPr>
              <a:t>ion</a:t>
            </a:r>
            <a:r>
              <a:rPr sz="1600" dirty="0">
                <a:latin typeface="Times New Roman"/>
                <a:cs typeface="Times New Roman"/>
              </a:rPr>
              <a:t>		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20" dirty="0">
                <a:latin typeface="Times New Roman"/>
                <a:cs typeface="Times New Roman"/>
              </a:rPr>
              <a:t>d</a:t>
            </a:r>
            <a:r>
              <a:rPr sz="1600" spc="-2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5" dirty="0">
                <a:latin typeface="Times New Roman"/>
                <a:cs typeface="Times New Roman"/>
              </a:rPr>
              <a:t>/</a:t>
            </a:r>
            <a:r>
              <a:rPr sz="1600" spc="-5" dirty="0">
                <a:latin typeface="Times New Roman"/>
                <a:cs typeface="Times New Roman"/>
              </a:rPr>
              <a:t>Ex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600" spc="-5" dirty="0">
                <a:latin typeface="Times New Roman"/>
                <a:cs typeface="Times New Roman"/>
              </a:rPr>
              <a:t>ert</a:t>
            </a:r>
            <a:r>
              <a:rPr sz="1600" dirty="0">
                <a:latin typeface="Times New Roman"/>
                <a:cs typeface="Times New Roman"/>
              </a:rPr>
              <a:t>		</a:t>
            </a:r>
            <a:r>
              <a:rPr sz="1600" spc="-10" dirty="0">
                <a:latin typeface="Times New Roman"/>
                <a:cs typeface="Times New Roman"/>
              </a:rPr>
              <a:t>can  </a:t>
            </a:r>
            <a:r>
              <a:rPr sz="1600" spc="-5" dirty="0">
                <a:latin typeface="Times New Roman"/>
                <a:cs typeface="Times New Roman"/>
              </a:rPr>
              <a:t>Soil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Det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il</a:t>
            </a:r>
            <a:r>
              <a:rPr sz="1600" dirty="0">
                <a:latin typeface="Times New Roman"/>
                <a:cs typeface="Times New Roman"/>
              </a:rPr>
              <a:t>	D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dirty="0">
                <a:latin typeface="Times New Roman"/>
                <a:cs typeface="Times New Roman"/>
              </a:rPr>
              <a:t>h</a:t>
            </a:r>
            <a:r>
              <a:rPr sz="1600" spc="-5" dirty="0">
                <a:latin typeface="Times New Roman"/>
                <a:cs typeface="Times New Roman"/>
              </a:rPr>
              <a:t>boa</a:t>
            </a:r>
            <a:r>
              <a:rPr sz="1600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d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MSP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17235" y="2490216"/>
            <a:ext cx="466725" cy="76200"/>
          </a:xfrm>
          <a:custGeom>
            <a:avLst/>
            <a:gdLst/>
            <a:ahLst/>
            <a:cxnLst/>
            <a:rect l="l" t="t" r="r" b="b"/>
            <a:pathLst>
              <a:path w="46672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466725" h="76200">
                <a:moveTo>
                  <a:pt x="50800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50800" y="44450"/>
                </a:lnTo>
                <a:lnTo>
                  <a:pt x="50800" y="31750"/>
                </a:lnTo>
                <a:close/>
              </a:path>
              <a:path w="466725" h="76200">
                <a:moveTo>
                  <a:pt x="63500" y="31750"/>
                </a:moveTo>
                <a:lnTo>
                  <a:pt x="50800" y="31750"/>
                </a:lnTo>
                <a:lnTo>
                  <a:pt x="50800" y="44450"/>
                </a:lnTo>
                <a:lnTo>
                  <a:pt x="63500" y="44450"/>
                </a:lnTo>
                <a:lnTo>
                  <a:pt x="63500" y="31750"/>
                </a:lnTo>
                <a:close/>
              </a:path>
              <a:path w="466725" h="76200">
                <a:moveTo>
                  <a:pt x="74921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466725" h="76200">
                <a:moveTo>
                  <a:pt x="76200" y="38100"/>
                </a:moveTo>
                <a:lnTo>
                  <a:pt x="74921" y="44450"/>
                </a:lnTo>
                <a:lnTo>
                  <a:pt x="76200" y="44450"/>
                </a:lnTo>
                <a:lnTo>
                  <a:pt x="76200" y="38100"/>
                </a:lnTo>
                <a:close/>
              </a:path>
              <a:path w="466725" h="76200">
                <a:moveTo>
                  <a:pt x="76200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6200" y="31750"/>
                </a:lnTo>
                <a:close/>
              </a:path>
              <a:path w="466725" h="76200">
                <a:moveTo>
                  <a:pt x="101600" y="31750"/>
                </a:moveTo>
                <a:lnTo>
                  <a:pt x="88900" y="31750"/>
                </a:lnTo>
                <a:lnTo>
                  <a:pt x="88900" y="44450"/>
                </a:lnTo>
                <a:lnTo>
                  <a:pt x="101600" y="44450"/>
                </a:lnTo>
                <a:lnTo>
                  <a:pt x="101600" y="31750"/>
                </a:lnTo>
                <a:close/>
              </a:path>
              <a:path w="466725" h="76200">
                <a:moveTo>
                  <a:pt x="127000" y="31750"/>
                </a:moveTo>
                <a:lnTo>
                  <a:pt x="114300" y="31750"/>
                </a:lnTo>
                <a:lnTo>
                  <a:pt x="114300" y="44450"/>
                </a:lnTo>
                <a:lnTo>
                  <a:pt x="127000" y="44450"/>
                </a:lnTo>
                <a:lnTo>
                  <a:pt x="127000" y="31750"/>
                </a:lnTo>
                <a:close/>
              </a:path>
              <a:path w="466725" h="76200">
                <a:moveTo>
                  <a:pt x="152400" y="31750"/>
                </a:moveTo>
                <a:lnTo>
                  <a:pt x="139700" y="31750"/>
                </a:lnTo>
                <a:lnTo>
                  <a:pt x="139700" y="44450"/>
                </a:lnTo>
                <a:lnTo>
                  <a:pt x="152400" y="44450"/>
                </a:lnTo>
                <a:lnTo>
                  <a:pt x="152400" y="31750"/>
                </a:lnTo>
                <a:close/>
              </a:path>
              <a:path w="466725" h="76200">
                <a:moveTo>
                  <a:pt x="177800" y="31750"/>
                </a:moveTo>
                <a:lnTo>
                  <a:pt x="165100" y="31750"/>
                </a:lnTo>
                <a:lnTo>
                  <a:pt x="165100" y="44450"/>
                </a:lnTo>
                <a:lnTo>
                  <a:pt x="177800" y="44450"/>
                </a:lnTo>
                <a:lnTo>
                  <a:pt x="177800" y="31750"/>
                </a:lnTo>
                <a:close/>
              </a:path>
              <a:path w="466725" h="76200">
                <a:moveTo>
                  <a:pt x="203200" y="31750"/>
                </a:moveTo>
                <a:lnTo>
                  <a:pt x="190500" y="31750"/>
                </a:lnTo>
                <a:lnTo>
                  <a:pt x="190500" y="44450"/>
                </a:lnTo>
                <a:lnTo>
                  <a:pt x="203200" y="44450"/>
                </a:lnTo>
                <a:lnTo>
                  <a:pt x="203200" y="31750"/>
                </a:lnTo>
                <a:close/>
              </a:path>
              <a:path w="466725" h="76200">
                <a:moveTo>
                  <a:pt x="228600" y="31750"/>
                </a:moveTo>
                <a:lnTo>
                  <a:pt x="215900" y="31750"/>
                </a:lnTo>
                <a:lnTo>
                  <a:pt x="21590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466725" h="76200">
                <a:moveTo>
                  <a:pt x="254000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54000" y="44450"/>
                </a:lnTo>
                <a:lnTo>
                  <a:pt x="254000" y="31750"/>
                </a:lnTo>
                <a:close/>
              </a:path>
              <a:path w="466725" h="76200">
                <a:moveTo>
                  <a:pt x="279400" y="31750"/>
                </a:moveTo>
                <a:lnTo>
                  <a:pt x="266700" y="31750"/>
                </a:lnTo>
                <a:lnTo>
                  <a:pt x="266700" y="44450"/>
                </a:lnTo>
                <a:lnTo>
                  <a:pt x="279400" y="44450"/>
                </a:lnTo>
                <a:lnTo>
                  <a:pt x="279400" y="31750"/>
                </a:lnTo>
                <a:close/>
              </a:path>
              <a:path w="466725" h="76200">
                <a:moveTo>
                  <a:pt x="304800" y="31750"/>
                </a:moveTo>
                <a:lnTo>
                  <a:pt x="292100" y="31750"/>
                </a:lnTo>
                <a:lnTo>
                  <a:pt x="29210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  <a:path w="466725" h="76200">
                <a:moveTo>
                  <a:pt x="330200" y="31750"/>
                </a:moveTo>
                <a:lnTo>
                  <a:pt x="317500" y="31750"/>
                </a:lnTo>
                <a:lnTo>
                  <a:pt x="317500" y="44450"/>
                </a:lnTo>
                <a:lnTo>
                  <a:pt x="330200" y="44450"/>
                </a:lnTo>
                <a:lnTo>
                  <a:pt x="330200" y="31750"/>
                </a:lnTo>
                <a:close/>
              </a:path>
              <a:path w="466725" h="76200">
                <a:moveTo>
                  <a:pt x="355600" y="31750"/>
                </a:moveTo>
                <a:lnTo>
                  <a:pt x="342900" y="31750"/>
                </a:lnTo>
                <a:lnTo>
                  <a:pt x="342900" y="44450"/>
                </a:lnTo>
                <a:lnTo>
                  <a:pt x="355600" y="44450"/>
                </a:lnTo>
                <a:lnTo>
                  <a:pt x="355600" y="31750"/>
                </a:lnTo>
                <a:close/>
              </a:path>
              <a:path w="466725" h="76200">
                <a:moveTo>
                  <a:pt x="381000" y="31750"/>
                </a:moveTo>
                <a:lnTo>
                  <a:pt x="368300" y="31750"/>
                </a:lnTo>
                <a:lnTo>
                  <a:pt x="368300" y="44450"/>
                </a:lnTo>
                <a:lnTo>
                  <a:pt x="381000" y="44450"/>
                </a:lnTo>
                <a:lnTo>
                  <a:pt x="381000" y="31750"/>
                </a:lnTo>
                <a:close/>
              </a:path>
              <a:path w="466725" h="76200">
                <a:moveTo>
                  <a:pt x="428498" y="0"/>
                </a:moveTo>
                <a:lnTo>
                  <a:pt x="413704" y="2988"/>
                </a:lnTo>
                <a:lnTo>
                  <a:pt x="401589" y="11144"/>
                </a:lnTo>
                <a:lnTo>
                  <a:pt x="393404" y="23252"/>
                </a:lnTo>
                <a:lnTo>
                  <a:pt x="390398" y="38100"/>
                </a:lnTo>
                <a:lnTo>
                  <a:pt x="393404" y="52947"/>
                </a:lnTo>
                <a:lnTo>
                  <a:pt x="401589" y="65055"/>
                </a:lnTo>
                <a:lnTo>
                  <a:pt x="413704" y="73211"/>
                </a:lnTo>
                <a:lnTo>
                  <a:pt x="428498" y="76200"/>
                </a:lnTo>
                <a:lnTo>
                  <a:pt x="443345" y="73211"/>
                </a:lnTo>
                <a:lnTo>
                  <a:pt x="455453" y="65055"/>
                </a:lnTo>
                <a:lnTo>
                  <a:pt x="463609" y="52947"/>
                </a:lnTo>
                <a:lnTo>
                  <a:pt x="465319" y="44450"/>
                </a:lnTo>
                <a:lnTo>
                  <a:pt x="393700" y="44450"/>
                </a:lnTo>
                <a:lnTo>
                  <a:pt x="393700" y="31750"/>
                </a:lnTo>
                <a:lnTo>
                  <a:pt x="465319" y="31750"/>
                </a:lnTo>
                <a:lnTo>
                  <a:pt x="463609" y="23252"/>
                </a:lnTo>
                <a:lnTo>
                  <a:pt x="455453" y="11144"/>
                </a:lnTo>
                <a:lnTo>
                  <a:pt x="443345" y="2988"/>
                </a:lnTo>
                <a:lnTo>
                  <a:pt x="428498" y="0"/>
                </a:lnTo>
                <a:close/>
              </a:path>
              <a:path w="466725" h="76200">
                <a:moveTo>
                  <a:pt x="406400" y="31750"/>
                </a:moveTo>
                <a:lnTo>
                  <a:pt x="393700" y="31750"/>
                </a:lnTo>
                <a:lnTo>
                  <a:pt x="393700" y="44450"/>
                </a:lnTo>
                <a:lnTo>
                  <a:pt x="406400" y="44450"/>
                </a:lnTo>
                <a:lnTo>
                  <a:pt x="406400" y="31750"/>
                </a:lnTo>
                <a:close/>
              </a:path>
              <a:path w="466725" h="76200">
                <a:moveTo>
                  <a:pt x="419100" y="31750"/>
                </a:moveTo>
                <a:lnTo>
                  <a:pt x="406400" y="31750"/>
                </a:lnTo>
                <a:lnTo>
                  <a:pt x="406400" y="44450"/>
                </a:lnTo>
                <a:lnTo>
                  <a:pt x="419100" y="44450"/>
                </a:lnTo>
                <a:lnTo>
                  <a:pt x="419100" y="31750"/>
                </a:lnTo>
                <a:close/>
              </a:path>
              <a:path w="466725" h="76200">
                <a:moveTo>
                  <a:pt x="428498" y="31750"/>
                </a:moveTo>
                <a:lnTo>
                  <a:pt x="419100" y="31750"/>
                </a:lnTo>
                <a:lnTo>
                  <a:pt x="419100" y="44450"/>
                </a:lnTo>
                <a:lnTo>
                  <a:pt x="428498" y="44450"/>
                </a:lnTo>
                <a:lnTo>
                  <a:pt x="428498" y="31750"/>
                </a:lnTo>
                <a:close/>
              </a:path>
              <a:path w="466725" h="76200">
                <a:moveTo>
                  <a:pt x="465319" y="31750"/>
                </a:moveTo>
                <a:lnTo>
                  <a:pt x="428498" y="31750"/>
                </a:lnTo>
                <a:lnTo>
                  <a:pt x="428498" y="44450"/>
                </a:lnTo>
                <a:lnTo>
                  <a:pt x="465319" y="44450"/>
                </a:lnTo>
                <a:lnTo>
                  <a:pt x="466598" y="38100"/>
                </a:lnTo>
                <a:lnTo>
                  <a:pt x="46531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832475" y="2394585"/>
            <a:ext cx="5753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Calibri"/>
                <a:cs typeface="Calibri"/>
              </a:rPr>
              <a:t>Delete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420479" y="0"/>
            <a:ext cx="2778125" cy="2596515"/>
            <a:chOff x="9420479" y="0"/>
            <a:chExt cx="2778125" cy="2596515"/>
          </a:xfrm>
        </p:grpSpPr>
        <p:sp>
          <p:nvSpPr>
            <p:cNvPr id="23" name="object 23"/>
            <p:cNvSpPr/>
            <p:nvPr/>
          </p:nvSpPr>
          <p:spPr>
            <a:xfrm>
              <a:off x="11079480" y="374904"/>
              <a:ext cx="1112520" cy="2212975"/>
            </a:xfrm>
            <a:custGeom>
              <a:avLst/>
              <a:gdLst/>
              <a:ahLst/>
              <a:cxnLst/>
              <a:rect l="l" t="t" r="r" b="b"/>
              <a:pathLst>
                <a:path w="1112520" h="2212975">
                  <a:moveTo>
                    <a:pt x="1112520" y="0"/>
                  </a:moveTo>
                  <a:lnTo>
                    <a:pt x="0" y="1106424"/>
                  </a:lnTo>
                  <a:lnTo>
                    <a:pt x="1112520" y="2212848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079480" y="374904"/>
              <a:ext cx="1112520" cy="2212975"/>
            </a:xfrm>
            <a:custGeom>
              <a:avLst/>
              <a:gdLst/>
              <a:ahLst/>
              <a:cxnLst/>
              <a:rect l="l" t="t" r="r" b="b"/>
              <a:pathLst>
                <a:path w="1112520" h="2212975">
                  <a:moveTo>
                    <a:pt x="1112520" y="2212848"/>
                  </a:moveTo>
                  <a:lnTo>
                    <a:pt x="0" y="1106424"/>
                  </a:lnTo>
                  <a:lnTo>
                    <a:pt x="1112520" y="0"/>
                  </a:lnTo>
                  <a:lnTo>
                    <a:pt x="1112520" y="2212848"/>
                  </a:lnTo>
                </a:path>
              </a:pathLst>
            </a:custGeom>
            <a:ln w="12700">
              <a:solidFill>
                <a:srgbClr val="F8D3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26829" y="4063"/>
              <a:ext cx="1617980" cy="811530"/>
            </a:xfrm>
            <a:custGeom>
              <a:avLst/>
              <a:gdLst/>
              <a:ahLst/>
              <a:cxnLst/>
              <a:rect l="l" t="t" r="r" b="b"/>
              <a:pathLst>
                <a:path w="1617979" h="811530">
                  <a:moveTo>
                    <a:pt x="1617599" y="0"/>
                  </a:moveTo>
                  <a:lnTo>
                    <a:pt x="0" y="4952"/>
                  </a:lnTo>
                  <a:lnTo>
                    <a:pt x="806323" y="811275"/>
                  </a:lnTo>
                  <a:lnTo>
                    <a:pt x="1617599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26829" y="4063"/>
              <a:ext cx="1617980" cy="811530"/>
            </a:xfrm>
            <a:custGeom>
              <a:avLst/>
              <a:gdLst/>
              <a:ahLst/>
              <a:cxnLst/>
              <a:rect l="l" t="t" r="r" b="b"/>
              <a:pathLst>
                <a:path w="1617979" h="811530">
                  <a:moveTo>
                    <a:pt x="806323" y="811275"/>
                  </a:moveTo>
                  <a:lnTo>
                    <a:pt x="0" y="4952"/>
                  </a:lnTo>
                  <a:lnTo>
                    <a:pt x="1617599" y="0"/>
                  </a:lnTo>
                  <a:lnTo>
                    <a:pt x="806323" y="811275"/>
                  </a:lnTo>
                  <a:close/>
                </a:path>
              </a:pathLst>
            </a:custGeom>
            <a:ln w="1270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56620" y="109727"/>
              <a:ext cx="941831" cy="4511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7286" y="1766260"/>
            <a:ext cx="5558790" cy="3252470"/>
            <a:chOff x="267286" y="1766260"/>
            <a:chExt cx="5558790" cy="32524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286" y="1766260"/>
              <a:ext cx="5558685" cy="32522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113275" y="2624327"/>
              <a:ext cx="1324610" cy="76200"/>
            </a:xfrm>
            <a:custGeom>
              <a:avLst/>
              <a:gdLst/>
              <a:ahLst/>
              <a:cxnLst/>
              <a:rect l="l" t="t" r="r" b="b"/>
              <a:pathLst>
                <a:path w="1324610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200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4921" y="44450"/>
                  </a:lnTo>
                  <a:lnTo>
                    <a:pt x="38100" y="44450"/>
                  </a:lnTo>
                  <a:lnTo>
                    <a:pt x="38100" y="31750"/>
                  </a:lnTo>
                  <a:lnTo>
                    <a:pt x="74921" y="31750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  <a:path w="1324610" h="76200">
                  <a:moveTo>
                    <a:pt x="50800" y="31750"/>
                  </a:moveTo>
                  <a:lnTo>
                    <a:pt x="38100" y="31750"/>
                  </a:lnTo>
                  <a:lnTo>
                    <a:pt x="38100" y="44450"/>
                  </a:lnTo>
                  <a:lnTo>
                    <a:pt x="50800" y="44450"/>
                  </a:lnTo>
                  <a:lnTo>
                    <a:pt x="50800" y="31750"/>
                  </a:lnTo>
                  <a:close/>
                </a:path>
                <a:path w="1324610" h="76200">
                  <a:moveTo>
                    <a:pt x="63500" y="31750"/>
                  </a:moveTo>
                  <a:lnTo>
                    <a:pt x="50800" y="31750"/>
                  </a:lnTo>
                  <a:lnTo>
                    <a:pt x="50800" y="44450"/>
                  </a:lnTo>
                  <a:lnTo>
                    <a:pt x="63500" y="44450"/>
                  </a:lnTo>
                  <a:lnTo>
                    <a:pt x="63500" y="31750"/>
                  </a:lnTo>
                  <a:close/>
                </a:path>
                <a:path w="1324610" h="76200">
                  <a:moveTo>
                    <a:pt x="74921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4921" y="44450"/>
                  </a:lnTo>
                  <a:lnTo>
                    <a:pt x="76200" y="38100"/>
                  </a:lnTo>
                  <a:lnTo>
                    <a:pt x="74921" y="31750"/>
                  </a:lnTo>
                  <a:close/>
                </a:path>
                <a:path w="1324610" h="76200">
                  <a:moveTo>
                    <a:pt x="76200" y="38100"/>
                  </a:moveTo>
                  <a:lnTo>
                    <a:pt x="74921" y="44450"/>
                  </a:lnTo>
                  <a:lnTo>
                    <a:pt x="76200" y="44450"/>
                  </a:lnTo>
                  <a:lnTo>
                    <a:pt x="76200" y="38100"/>
                  </a:lnTo>
                  <a:close/>
                </a:path>
                <a:path w="1324610" h="76200">
                  <a:moveTo>
                    <a:pt x="76200" y="31750"/>
                  </a:moveTo>
                  <a:lnTo>
                    <a:pt x="74921" y="31750"/>
                  </a:lnTo>
                  <a:lnTo>
                    <a:pt x="76200" y="38100"/>
                  </a:lnTo>
                  <a:lnTo>
                    <a:pt x="76200" y="31750"/>
                  </a:lnTo>
                  <a:close/>
                </a:path>
                <a:path w="1324610" h="76200">
                  <a:moveTo>
                    <a:pt x="101600" y="31750"/>
                  </a:moveTo>
                  <a:lnTo>
                    <a:pt x="88900" y="31750"/>
                  </a:lnTo>
                  <a:lnTo>
                    <a:pt x="88900" y="44450"/>
                  </a:lnTo>
                  <a:lnTo>
                    <a:pt x="101600" y="44450"/>
                  </a:lnTo>
                  <a:lnTo>
                    <a:pt x="101600" y="31750"/>
                  </a:lnTo>
                  <a:close/>
                </a:path>
                <a:path w="1324610" h="76200">
                  <a:moveTo>
                    <a:pt x="127000" y="31750"/>
                  </a:moveTo>
                  <a:lnTo>
                    <a:pt x="114300" y="31750"/>
                  </a:lnTo>
                  <a:lnTo>
                    <a:pt x="114300" y="44450"/>
                  </a:lnTo>
                  <a:lnTo>
                    <a:pt x="127000" y="44450"/>
                  </a:lnTo>
                  <a:lnTo>
                    <a:pt x="127000" y="31750"/>
                  </a:lnTo>
                  <a:close/>
                </a:path>
                <a:path w="1324610" h="76200">
                  <a:moveTo>
                    <a:pt x="152400" y="31750"/>
                  </a:moveTo>
                  <a:lnTo>
                    <a:pt x="139700" y="31750"/>
                  </a:lnTo>
                  <a:lnTo>
                    <a:pt x="139700" y="44450"/>
                  </a:lnTo>
                  <a:lnTo>
                    <a:pt x="152400" y="44450"/>
                  </a:lnTo>
                  <a:lnTo>
                    <a:pt x="152400" y="31750"/>
                  </a:lnTo>
                  <a:close/>
                </a:path>
                <a:path w="1324610" h="76200">
                  <a:moveTo>
                    <a:pt x="177800" y="31750"/>
                  </a:moveTo>
                  <a:lnTo>
                    <a:pt x="165100" y="31750"/>
                  </a:lnTo>
                  <a:lnTo>
                    <a:pt x="165100" y="44450"/>
                  </a:lnTo>
                  <a:lnTo>
                    <a:pt x="177800" y="44450"/>
                  </a:lnTo>
                  <a:lnTo>
                    <a:pt x="177800" y="31750"/>
                  </a:lnTo>
                  <a:close/>
                </a:path>
                <a:path w="1324610" h="76200">
                  <a:moveTo>
                    <a:pt x="203200" y="31750"/>
                  </a:moveTo>
                  <a:lnTo>
                    <a:pt x="190500" y="31750"/>
                  </a:lnTo>
                  <a:lnTo>
                    <a:pt x="190500" y="44450"/>
                  </a:lnTo>
                  <a:lnTo>
                    <a:pt x="203200" y="44450"/>
                  </a:lnTo>
                  <a:lnTo>
                    <a:pt x="203200" y="31750"/>
                  </a:lnTo>
                  <a:close/>
                </a:path>
                <a:path w="1324610" h="76200">
                  <a:moveTo>
                    <a:pt x="228600" y="31750"/>
                  </a:moveTo>
                  <a:lnTo>
                    <a:pt x="215900" y="31750"/>
                  </a:lnTo>
                  <a:lnTo>
                    <a:pt x="215900" y="44450"/>
                  </a:lnTo>
                  <a:lnTo>
                    <a:pt x="228600" y="44450"/>
                  </a:lnTo>
                  <a:lnTo>
                    <a:pt x="228600" y="31750"/>
                  </a:lnTo>
                  <a:close/>
                </a:path>
                <a:path w="1324610" h="76200">
                  <a:moveTo>
                    <a:pt x="254000" y="31750"/>
                  </a:moveTo>
                  <a:lnTo>
                    <a:pt x="241300" y="31750"/>
                  </a:lnTo>
                  <a:lnTo>
                    <a:pt x="241300" y="44450"/>
                  </a:lnTo>
                  <a:lnTo>
                    <a:pt x="254000" y="44450"/>
                  </a:lnTo>
                  <a:lnTo>
                    <a:pt x="254000" y="31750"/>
                  </a:lnTo>
                  <a:close/>
                </a:path>
                <a:path w="1324610" h="76200">
                  <a:moveTo>
                    <a:pt x="279400" y="31750"/>
                  </a:moveTo>
                  <a:lnTo>
                    <a:pt x="266700" y="31750"/>
                  </a:lnTo>
                  <a:lnTo>
                    <a:pt x="266700" y="44450"/>
                  </a:lnTo>
                  <a:lnTo>
                    <a:pt x="279400" y="44450"/>
                  </a:lnTo>
                  <a:lnTo>
                    <a:pt x="279400" y="31750"/>
                  </a:lnTo>
                  <a:close/>
                </a:path>
                <a:path w="1324610" h="76200">
                  <a:moveTo>
                    <a:pt x="304800" y="31750"/>
                  </a:moveTo>
                  <a:lnTo>
                    <a:pt x="292100" y="31750"/>
                  </a:lnTo>
                  <a:lnTo>
                    <a:pt x="292100" y="44450"/>
                  </a:lnTo>
                  <a:lnTo>
                    <a:pt x="304800" y="44450"/>
                  </a:lnTo>
                  <a:lnTo>
                    <a:pt x="304800" y="31750"/>
                  </a:lnTo>
                  <a:close/>
                </a:path>
                <a:path w="1324610" h="76200">
                  <a:moveTo>
                    <a:pt x="330200" y="31750"/>
                  </a:moveTo>
                  <a:lnTo>
                    <a:pt x="317500" y="31750"/>
                  </a:lnTo>
                  <a:lnTo>
                    <a:pt x="317500" y="44450"/>
                  </a:lnTo>
                  <a:lnTo>
                    <a:pt x="330200" y="44450"/>
                  </a:lnTo>
                  <a:lnTo>
                    <a:pt x="330200" y="31750"/>
                  </a:lnTo>
                  <a:close/>
                </a:path>
                <a:path w="1324610" h="76200">
                  <a:moveTo>
                    <a:pt x="355600" y="31750"/>
                  </a:moveTo>
                  <a:lnTo>
                    <a:pt x="342900" y="31750"/>
                  </a:lnTo>
                  <a:lnTo>
                    <a:pt x="342900" y="44450"/>
                  </a:lnTo>
                  <a:lnTo>
                    <a:pt x="355600" y="44450"/>
                  </a:lnTo>
                  <a:lnTo>
                    <a:pt x="355600" y="31750"/>
                  </a:lnTo>
                  <a:close/>
                </a:path>
                <a:path w="1324610" h="76200">
                  <a:moveTo>
                    <a:pt x="381000" y="31750"/>
                  </a:moveTo>
                  <a:lnTo>
                    <a:pt x="368300" y="31750"/>
                  </a:lnTo>
                  <a:lnTo>
                    <a:pt x="368300" y="44450"/>
                  </a:lnTo>
                  <a:lnTo>
                    <a:pt x="381000" y="44450"/>
                  </a:lnTo>
                  <a:lnTo>
                    <a:pt x="381000" y="31750"/>
                  </a:lnTo>
                  <a:close/>
                </a:path>
                <a:path w="1324610" h="76200">
                  <a:moveTo>
                    <a:pt x="406400" y="31750"/>
                  </a:moveTo>
                  <a:lnTo>
                    <a:pt x="393700" y="31750"/>
                  </a:lnTo>
                  <a:lnTo>
                    <a:pt x="393700" y="44450"/>
                  </a:lnTo>
                  <a:lnTo>
                    <a:pt x="406400" y="44450"/>
                  </a:lnTo>
                  <a:lnTo>
                    <a:pt x="406400" y="31750"/>
                  </a:lnTo>
                  <a:close/>
                </a:path>
                <a:path w="1324610" h="76200">
                  <a:moveTo>
                    <a:pt x="431800" y="31750"/>
                  </a:moveTo>
                  <a:lnTo>
                    <a:pt x="419100" y="31750"/>
                  </a:lnTo>
                  <a:lnTo>
                    <a:pt x="419100" y="44450"/>
                  </a:lnTo>
                  <a:lnTo>
                    <a:pt x="431800" y="44450"/>
                  </a:lnTo>
                  <a:lnTo>
                    <a:pt x="431800" y="31750"/>
                  </a:lnTo>
                  <a:close/>
                </a:path>
                <a:path w="1324610" h="76200">
                  <a:moveTo>
                    <a:pt x="457200" y="31750"/>
                  </a:moveTo>
                  <a:lnTo>
                    <a:pt x="444500" y="31750"/>
                  </a:lnTo>
                  <a:lnTo>
                    <a:pt x="444500" y="44450"/>
                  </a:lnTo>
                  <a:lnTo>
                    <a:pt x="457200" y="44450"/>
                  </a:lnTo>
                  <a:lnTo>
                    <a:pt x="457200" y="31750"/>
                  </a:lnTo>
                  <a:close/>
                </a:path>
                <a:path w="1324610" h="76200">
                  <a:moveTo>
                    <a:pt x="482600" y="31750"/>
                  </a:moveTo>
                  <a:lnTo>
                    <a:pt x="469900" y="31750"/>
                  </a:lnTo>
                  <a:lnTo>
                    <a:pt x="469900" y="44450"/>
                  </a:lnTo>
                  <a:lnTo>
                    <a:pt x="482600" y="44450"/>
                  </a:lnTo>
                  <a:lnTo>
                    <a:pt x="482600" y="31750"/>
                  </a:lnTo>
                  <a:close/>
                </a:path>
                <a:path w="1324610" h="76200">
                  <a:moveTo>
                    <a:pt x="508000" y="31750"/>
                  </a:moveTo>
                  <a:lnTo>
                    <a:pt x="495300" y="31750"/>
                  </a:lnTo>
                  <a:lnTo>
                    <a:pt x="495300" y="44450"/>
                  </a:lnTo>
                  <a:lnTo>
                    <a:pt x="508000" y="44450"/>
                  </a:lnTo>
                  <a:lnTo>
                    <a:pt x="508000" y="31750"/>
                  </a:lnTo>
                  <a:close/>
                </a:path>
                <a:path w="1324610" h="76200">
                  <a:moveTo>
                    <a:pt x="533400" y="31750"/>
                  </a:moveTo>
                  <a:lnTo>
                    <a:pt x="520700" y="31750"/>
                  </a:lnTo>
                  <a:lnTo>
                    <a:pt x="520700" y="44450"/>
                  </a:lnTo>
                  <a:lnTo>
                    <a:pt x="533400" y="44450"/>
                  </a:lnTo>
                  <a:lnTo>
                    <a:pt x="533400" y="31750"/>
                  </a:lnTo>
                  <a:close/>
                </a:path>
                <a:path w="1324610" h="76200">
                  <a:moveTo>
                    <a:pt x="558800" y="31750"/>
                  </a:moveTo>
                  <a:lnTo>
                    <a:pt x="546100" y="31750"/>
                  </a:lnTo>
                  <a:lnTo>
                    <a:pt x="546100" y="44450"/>
                  </a:lnTo>
                  <a:lnTo>
                    <a:pt x="558800" y="44450"/>
                  </a:lnTo>
                  <a:lnTo>
                    <a:pt x="558800" y="31750"/>
                  </a:lnTo>
                  <a:close/>
                </a:path>
                <a:path w="1324610" h="76200">
                  <a:moveTo>
                    <a:pt x="584200" y="31750"/>
                  </a:moveTo>
                  <a:lnTo>
                    <a:pt x="571500" y="31750"/>
                  </a:lnTo>
                  <a:lnTo>
                    <a:pt x="571500" y="44450"/>
                  </a:lnTo>
                  <a:lnTo>
                    <a:pt x="584200" y="44450"/>
                  </a:lnTo>
                  <a:lnTo>
                    <a:pt x="584200" y="31750"/>
                  </a:lnTo>
                  <a:close/>
                </a:path>
                <a:path w="1324610" h="76200">
                  <a:moveTo>
                    <a:pt x="609600" y="31750"/>
                  </a:moveTo>
                  <a:lnTo>
                    <a:pt x="596900" y="31750"/>
                  </a:lnTo>
                  <a:lnTo>
                    <a:pt x="596900" y="44450"/>
                  </a:lnTo>
                  <a:lnTo>
                    <a:pt x="609600" y="44450"/>
                  </a:lnTo>
                  <a:lnTo>
                    <a:pt x="609600" y="31750"/>
                  </a:lnTo>
                  <a:close/>
                </a:path>
                <a:path w="1324610" h="76200">
                  <a:moveTo>
                    <a:pt x="635000" y="31750"/>
                  </a:moveTo>
                  <a:lnTo>
                    <a:pt x="622300" y="31750"/>
                  </a:lnTo>
                  <a:lnTo>
                    <a:pt x="622300" y="44450"/>
                  </a:lnTo>
                  <a:lnTo>
                    <a:pt x="635000" y="44450"/>
                  </a:lnTo>
                  <a:lnTo>
                    <a:pt x="635000" y="31750"/>
                  </a:lnTo>
                  <a:close/>
                </a:path>
                <a:path w="1324610" h="76200">
                  <a:moveTo>
                    <a:pt x="660400" y="31750"/>
                  </a:moveTo>
                  <a:lnTo>
                    <a:pt x="647700" y="31750"/>
                  </a:lnTo>
                  <a:lnTo>
                    <a:pt x="647700" y="44450"/>
                  </a:lnTo>
                  <a:lnTo>
                    <a:pt x="660400" y="44450"/>
                  </a:lnTo>
                  <a:lnTo>
                    <a:pt x="660400" y="31750"/>
                  </a:lnTo>
                  <a:close/>
                </a:path>
                <a:path w="1324610" h="76200">
                  <a:moveTo>
                    <a:pt x="685800" y="31750"/>
                  </a:moveTo>
                  <a:lnTo>
                    <a:pt x="673100" y="31750"/>
                  </a:lnTo>
                  <a:lnTo>
                    <a:pt x="673100" y="44450"/>
                  </a:lnTo>
                  <a:lnTo>
                    <a:pt x="685800" y="44450"/>
                  </a:lnTo>
                  <a:lnTo>
                    <a:pt x="685800" y="31750"/>
                  </a:lnTo>
                  <a:close/>
                </a:path>
                <a:path w="1324610" h="76200">
                  <a:moveTo>
                    <a:pt x="711200" y="31750"/>
                  </a:moveTo>
                  <a:lnTo>
                    <a:pt x="698500" y="31750"/>
                  </a:lnTo>
                  <a:lnTo>
                    <a:pt x="698500" y="44450"/>
                  </a:lnTo>
                  <a:lnTo>
                    <a:pt x="711200" y="44450"/>
                  </a:lnTo>
                  <a:lnTo>
                    <a:pt x="711200" y="31750"/>
                  </a:lnTo>
                  <a:close/>
                </a:path>
                <a:path w="1324610" h="76200">
                  <a:moveTo>
                    <a:pt x="736600" y="31750"/>
                  </a:moveTo>
                  <a:lnTo>
                    <a:pt x="723900" y="31750"/>
                  </a:lnTo>
                  <a:lnTo>
                    <a:pt x="723900" y="44450"/>
                  </a:lnTo>
                  <a:lnTo>
                    <a:pt x="736600" y="44450"/>
                  </a:lnTo>
                  <a:lnTo>
                    <a:pt x="736600" y="31750"/>
                  </a:lnTo>
                  <a:close/>
                </a:path>
                <a:path w="1324610" h="76200">
                  <a:moveTo>
                    <a:pt x="762000" y="31750"/>
                  </a:moveTo>
                  <a:lnTo>
                    <a:pt x="749300" y="31750"/>
                  </a:lnTo>
                  <a:lnTo>
                    <a:pt x="749300" y="44450"/>
                  </a:lnTo>
                  <a:lnTo>
                    <a:pt x="762000" y="44450"/>
                  </a:lnTo>
                  <a:lnTo>
                    <a:pt x="762000" y="31750"/>
                  </a:lnTo>
                  <a:close/>
                </a:path>
                <a:path w="1324610" h="76200">
                  <a:moveTo>
                    <a:pt x="787400" y="31750"/>
                  </a:moveTo>
                  <a:lnTo>
                    <a:pt x="774700" y="31750"/>
                  </a:lnTo>
                  <a:lnTo>
                    <a:pt x="774700" y="44450"/>
                  </a:lnTo>
                  <a:lnTo>
                    <a:pt x="787400" y="44450"/>
                  </a:lnTo>
                  <a:lnTo>
                    <a:pt x="787400" y="31750"/>
                  </a:lnTo>
                  <a:close/>
                </a:path>
                <a:path w="1324610" h="76200">
                  <a:moveTo>
                    <a:pt x="812800" y="31750"/>
                  </a:moveTo>
                  <a:lnTo>
                    <a:pt x="800100" y="31750"/>
                  </a:lnTo>
                  <a:lnTo>
                    <a:pt x="800100" y="44450"/>
                  </a:lnTo>
                  <a:lnTo>
                    <a:pt x="812800" y="44450"/>
                  </a:lnTo>
                  <a:lnTo>
                    <a:pt x="812800" y="31750"/>
                  </a:lnTo>
                  <a:close/>
                </a:path>
                <a:path w="1324610" h="76200">
                  <a:moveTo>
                    <a:pt x="838200" y="31750"/>
                  </a:moveTo>
                  <a:lnTo>
                    <a:pt x="825500" y="31750"/>
                  </a:lnTo>
                  <a:lnTo>
                    <a:pt x="825500" y="44450"/>
                  </a:lnTo>
                  <a:lnTo>
                    <a:pt x="838200" y="44450"/>
                  </a:lnTo>
                  <a:lnTo>
                    <a:pt x="838200" y="31750"/>
                  </a:lnTo>
                  <a:close/>
                </a:path>
                <a:path w="1324610" h="76200">
                  <a:moveTo>
                    <a:pt x="863600" y="31750"/>
                  </a:moveTo>
                  <a:lnTo>
                    <a:pt x="850900" y="31750"/>
                  </a:lnTo>
                  <a:lnTo>
                    <a:pt x="850900" y="44450"/>
                  </a:lnTo>
                  <a:lnTo>
                    <a:pt x="863600" y="44450"/>
                  </a:lnTo>
                  <a:lnTo>
                    <a:pt x="863600" y="31750"/>
                  </a:lnTo>
                  <a:close/>
                </a:path>
                <a:path w="1324610" h="76200">
                  <a:moveTo>
                    <a:pt x="889000" y="31750"/>
                  </a:moveTo>
                  <a:lnTo>
                    <a:pt x="876300" y="31750"/>
                  </a:lnTo>
                  <a:lnTo>
                    <a:pt x="876300" y="44450"/>
                  </a:lnTo>
                  <a:lnTo>
                    <a:pt x="889000" y="44450"/>
                  </a:lnTo>
                  <a:lnTo>
                    <a:pt x="889000" y="31750"/>
                  </a:lnTo>
                  <a:close/>
                </a:path>
                <a:path w="1324610" h="76200">
                  <a:moveTo>
                    <a:pt x="914400" y="31750"/>
                  </a:moveTo>
                  <a:lnTo>
                    <a:pt x="901700" y="31750"/>
                  </a:lnTo>
                  <a:lnTo>
                    <a:pt x="901700" y="44450"/>
                  </a:lnTo>
                  <a:lnTo>
                    <a:pt x="914400" y="44450"/>
                  </a:lnTo>
                  <a:lnTo>
                    <a:pt x="914400" y="31750"/>
                  </a:lnTo>
                  <a:close/>
                </a:path>
                <a:path w="1324610" h="76200">
                  <a:moveTo>
                    <a:pt x="939800" y="31750"/>
                  </a:moveTo>
                  <a:lnTo>
                    <a:pt x="927100" y="31750"/>
                  </a:lnTo>
                  <a:lnTo>
                    <a:pt x="927100" y="44450"/>
                  </a:lnTo>
                  <a:lnTo>
                    <a:pt x="939800" y="44450"/>
                  </a:lnTo>
                  <a:lnTo>
                    <a:pt x="939800" y="31750"/>
                  </a:lnTo>
                  <a:close/>
                </a:path>
                <a:path w="1324610" h="76200">
                  <a:moveTo>
                    <a:pt x="965200" y="31750"/>
                  </a:moveTo>
                  <a:lnTo>
                    <a:pt x="952500" y="31750"/>
                  </a:lnTo>
                  <a:lnTo>
                    <a:pt x="952500" y="44450"/>
                  </a:lnTo>
                  <a:lnTo>
                    <a:pt x="965200" y="44450"/>
                  </a:lnTo>
                  <a:lnTo>
                    <a:pt x="965200" y="31750"/>
                  </a:lnTo>
                  <a:close/>
                </a:path>
                <a:path w="1324610" h="76200">
                  <a:moveTo>
                    <a:pt x="990600" y="31750"/>
                  </a:moveTo>
                  <a:lnTo>
                    <a:pt x="977900" y="31750"/>
                  </a:lnTo>
                  <a:lnTo>
                    <a:pt x="977900" y="44450"/>
                  </a:lnTo>
                  <a:lnTo>
                    <a:pt x="990600" y="44450"/>
                  </a:lnTo>
                  <a:lnTo>
                    <a:pt x="990600" y="31750"/>
                  </a:lnTo>
                  <a:close/>
                </a:path>
                <a:path w="1324610" h="76200">
                  <a:moveTo>
                    <a:pt x="1016000" y="31750"/>
                  </a:moveTo>
                  <a:lnTo>
                    <a:pt x="1003300" y="31750"/>
                  </a:lnTo>
                  <a:lnTo>
                    <a:pt x="1003300" y="44450"/>
                  </a:lnTo>
                  <a:lnTo>
                    <a:pt x="1016000" y="44450"/>
                  </a:lnTo>
                  <a:lnTo>
                    <a:pt x="1016000" y="31750"/>
                  </a:lnTo>
                  <a:close/>
                </a:path>
                <a:path w="1324610" h="76200">
                  <a:moveTo>
                    <a:pt x="1041400" y="31750"/>
                  </a:moveTo>
                  <a:lnTo>
                    <a:pt x="1028700" y="31750"/>
                  </a:lnTo>
                  <a:lnTo>
                    <a:pt x="1028700" y="44450"/>
                  </a:lnTo>
                  <a:lnTo>
                    <a:pt x="1041400" y="44450"/>
                  </a:lnTo>
                  <a:lnTo>
                    <a:pt x="1041400" y="31750"/>
                  </a:lnTo>
                  <a:close/>
                </a:path>
                <a:path w="1324610" h="76200">
                  <a:moveTo>
                    <a:pt x="1066800" y="31750"/>
                  </a:moveTo>
                  <a:lnTo>
                    <a:pt x="1054100" y="31750"/>
                  </a:lnTo>
                  <a:lnTo>
                    <a:pt x="1054100" y="44450"/>
                  </a:lnTo>
                  <a:lnTo>
                    <a:pt x="1066800" y="44450"/>
                  </a:lnTo>
                  <a:lnTo>
                    <a:pt x="1066800" y="31750"/>
                  </a:lnTo>
                  <a:close/>
                </a:path>
                <a:path w="1324610" h="76200">
                  <a:moveTo>
                    <a:pt x="1092200" y="31750"/>
                  </a:moveTo>
                  <a:lnTo>
                    <a:pt x="1079500" y="31750"/>
                  </a:lnTo>
                  <a:lnTo>
                    <a:pt x="1079500" y="44450"/>
                  </a:lnTo>
                  <a:lnTo>
                    <a:pt x="1092200" y="44450"/>
                  </a:lnTo>
                  <a:lnTo>
                    <a:pt x="1092200" y="31750"/>
                  </a:lnTo>
                  <a:close/>
                </a:path>
                <a:path w="1324610" h="76200">
                  <a:moveTo>
                    <a:pt x="1117600" y="31750"/>
                  </a:moveTo>
                  <a:lnTo>
                    <a:pt x="1104900" y="31750"/>
                  </a:lnTo>
                  <a:lnTo>
                    <a:pt x="1104900" y="44450"/>
                  </a:lnTo>
                  <a:lnTo>
                    <a:pt x="1117600" y="44450"/>
                  </a:lnTo>
                  <a:lnTo>
                    <a:pt x="1117600" y="31750"/>
                  </a:lnTo>
                  <a:close/>
                </a:path>
                <a:path w="1324610" h="76200">
                  <a:moveTo>
                    <a:pt x="1143000" y="31750"/>
                  </a:moveTo>
                  <a:lnTo>
                    <a:pt x="1130300" y="31750"/>
                  </a:lnTo>
                  <a:lnTo>
                    <a:pt x="1130300" y="44450"/>
                  </a:lnTo>
                  <a:lnTo>
                    <a:pt x="1143000" y="44450"/>
                  </a:lnTo>
                  <a:lnTo>
                    <a:pt x="1143000" y="31750"/>
                  </a:lnTo>
                  <a:close/>
                </a:path>
                <a:path w="1324610" h="76200">
                  <a:moveTo>
                    <a:pt x="1168400" y="31750"/>
                  </a:moveTo>
                  <a:lnTo>
                    <a:pt x="1155700" y="31750"/>
                  </a:lnTo>
                  <a:lnTo>
                    <a:pt x="1155700" y="44450"/>
                  </a:lnTo>
                  <a:lnTo>
                    <a:pt x="1168400" y="44450"/>
                  </a:lnTo>
                  <a:lnTo>
                    <a:pt x="1168400" y="31750"/>
                  </a:lnTo>
                  <a:close/>
                </a:path>
                <a:path w="1324610" h="76200">
                  <a:moveTo>
                    <a:pt x="1193800" y="31750"/>
                  </a:moveTo>
                  <a:lnTo>
                    <a:pt x="1181100" y="31750"/>
                  </a:lnTo>
                  <a:lnTo>
                    <a:pt x="1181100" y="44450"/>
                  </a:lnTo>
                  <a:lnTo>
                    <a:pt x="1193800" y="44450"/>
                  </a:lnTo>
                  <a:lnTo>
                    <a:pt x="1193800" y="31750"/>
                  </a:lnTo>
                  <a:close/>
                </a:path>
                <a:path w="1324610" h="76200">
                  <a:moveTo>
                    <a:pt x="1219200" y="31750"/>
                  </a:moveTo>
                  <a:lnTo>
                    <a:pt x="1206500" y="31750"/>
                  </a:lnTo>
                  <a:lnTo>
                    <a:pt x="1206500" y="44450"/>
                  </a:lnTo>
                  <a:lnTo>
                    <a:pt x="1219200" y="44450"/>
                  </a:lnTo>
                  <a:lnTo>
                    <a:pt x="1219200" y="31750"/>
                  </a:lnTo>
                  <a:close/>
                </a:path>
                <a:path w="1324610" h="76200">
                  <a:moveTo>
                    <a:pt x="1244600" y="31750"/>
                  </a:moveTo>
                  <a:lnTo>
                    <a:pt x="1231900" y="31750"/>
                  </a:lnTo>
                  <a:lnTo>
                    <a:pt x="1231900" y="44450"/>
                  </a:lnTo>
                  <a:lnTo>
                    <a:pt x="1244600" y="44450"/>
                  </a:lnTo>
                  <a:lnTo>
                    <a:pt x="1244600" y="31750"/>
                  </a:lnTo>
                  <a:close/>
                </a:path>
                <a:path w="1324610" h="76200">
                  <a:moveTo>
                    <a:pt x="1286002" y="0"/>
                  </a:moveTo>
                  <a:lnTo>
                    <a:pt x="1271208" y="2988"/>
                  </a:lnTo>
                  <a:lnTo>
                    <a:pt x="1259093" y="11144"/>
                  </a:lnTo>
                  <a:lnTo>
                    <a:pt x="1250908" y="23252"/>
                  </a:lnTo>
                  <a:lnTo>
                    <a:pt x="1247902" y="38100"/>
                  </a:lnTo>
                  <a:lnTo>
                    <a:pt x="1250908" y="52947"/>
                  </a:lnTo>
                  <a:lnTo>
                    <a:pt x="1259093" y="65055"/>
                  </a:lnTo>
                  <a:lnTo>
                    <a:pt x="1271208" y="73211"/>
                  </a:lnTo>
                  <a:lnTo>
                    <a:pt x="1286002" y="76200"/>
                  </a:lnTo>
                  <a:lnTo>
                    <a:pt x="1300849" y="73211"/>
                  </a:lnTo>
                  <a:lnTo>
                    <a:pt x="1312957" y="65055"/>
                  </a:lnTo>
                  <a:lnTo>
                    <a:pt x="1321113" y="52947"/>
                  </a:lnTo>
                  <a:lnTo>
                    <a:pt x="1322823" y="44450"/>
                  </a:lnTo>
                  <a:lnTo>
                    <a:pt x="1257300" y="44450"/>
                  </a:lnTo>
                  <a:lnTo>
                    <a:pt x="1257300" y="31750"/>
                  </a:lnTo>
                  <a:lnTo>
                    <a:pt x="1322823" y="31750"/>
                  </a:lnTo>
                  <a:lnTo>
                    <a:pt x="1321113" y="23252"/>
                  </a:lnTo>
                  <a:lnTo>
                    <a:pt x="1312957" y="11144"/>
                  </a:lnTo>
                  <a:lnTo>
                    <a:pt x="1300849" y="2988"/>
                  </a:lnTo>
                  <a:lnTo>
                    <a:pt x="1286002" y="0"/>
                  </a:lnTo>
                  <a:close/>
                </a:path>
                <a:path w="1324610" h="76200">
                  <a:moveTo>
                    <a:pt x="1270000" y="31750"/>
                  </a:moveTo>
                  <a:lnTo>
                    <a:pt x="1257300" y="31750"/>
                  </a:lnTo>
                  <a:lnTo>
                    <a:pt x="1257300" y="44450"/>
                  </a:lnTo>
                  <a:lnTo>
                    <a:pt x="1270000" y="44450"/>
                  </a:lnTo>
                  <a:lnTo>
                    <a:pt x="1270000" y="31750"/>
                  </a:lnTo>
                  <a:close/>
                </a:path>
                <a:path w="1324610" h="76200">
                  <a:moveTo>
                    <a:pt x="1282700" y="31750"/>
                  </a:moveTo>
                  <a:lnTo>
                    <a:pt x="1270000" y="31750"/>
                  </a:lnTo>
                  <a:lnTo>
                    <a:pt x="1270000" y="44450"/>
                  </a:lnTo>
                  <a:lnTo>
                    <a:pt x="1282700" y="44450"/>
                  </a:lnTo>
                  <a:lnTo>
                    <a:pt x="1282700" y="31750"/>
                  </a:lnTo>
                  <a:close/>
                </a:path>
                <a:path w="1324610" h="76200">
                  <a:moveTo>
                    <a:pt x="1286002" y="31750"/>
                  </a:moveTo>
                  <a:lnTo>
                    <a:pt x="1282700" y="31750"/>
                  </a:lnTo>
                  <a:lnTo>
                    <a:pt x="1282700" y="44450"/>
                  </a:lnTo>
                  <a:lnTo>
                    <a:pt x="1286002" y="44450"/>
                  </a:lnTo>
                  <a:lnTo>
                    <a:pt x="1286002" y="31750"/>
                  </a:lnTo>
                  <a:close/>
                </a:path>
                <a:path w="1324610" h="76200">
                  <a:moveTo>
                    <a:pt x="1322823" y="31750"/>
                  </a:moveTo>
                  <a:lnTo>
                    <a:pt x="1286002" y="31750"/>
                  </a:lnTo>
                  <a:lnTo>
                    <a:pt x="1286002" y="44450"/>
                  </a:lnTo>
                  <a:lnTo>
                    <a:pt x="1322823" y="44450"/>
                  </a:lnTo>
                  <a:lnTo>
                    <a:pt x="1324102" y="38100"/>
                  </a:lnTo>
                  <a:lnTo>
                    <a:pt x="1322823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558409" y="2149855"/>
            <a:ext cx="128841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Pie Chart 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Showing 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Individual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MSP </a:t>
            </a:r>
            <a:r>
              <a:rPr sz="1600" b="1" spc="-34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values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6350" y="5934202"/>
            <a:ext cx="1262380" cy="930275"/>
            <a:chOff x="-6350" y="5934202"/>
            <a:chExt cx="1262380" cy="930275"/>
          </a:xfrm>
        </p:grpSpPr>
        <p:sp>
          <p:nvSpPr>
            <p:cNvPr id="7" name="object 7"/>
            <p:cNvSpPr/>
            <p:nvPr/>
          </p:nvSpPr>
          <p:spPr>
            <a:xfrm>
              <a:off x="0" y="5940552"/>
              <a:ext cx="1249680" cy="917575"/>
            </a:xfrm>
            <a:custGeom>
              <a:avLst/>
              <a:gdLst/>
              <a:ahLst/>
              <a:cxnLst/>
              <a:rect l="l" t="t" r="r" b="b"/>
              <a:pathLst>
                <a:path w="1249680" h="917575">
                  <a:moveTo>
                    <a:pt x="1249680" y="0"/>
                  </a:moveTo>
                  <a:lnTo>
                    <a:pt x="0" y="182377"/>
                  </a:lnTo>
                  <a:lnTo>
                    <a:pt x="1249680" y="917445"/>
                  </a:lnTo>
                  <a:lnTo>
                    <a:pt x="1249680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5940552"/>
              <a:ext cx="1249680" cy="917575"/>
            </a:xfrm>
            <a:custGeom>
              <a:avLst/>
              <a:gdLst/>
              <a:ahLst/>
              <a:cxnLst/>
              <a:rect l="l" t="t" r="r" b="b"/>
              <a:pathLst>
                <a:path w="1249680" h="917575">
                  <a:moveTo>
                    <a:pt x="0" y="182377"/>
                  </a:moveTo>
                  <a:lnTo>
                    <a:pt x="1249680" y="0"/>
                  </a:lnTo>
                  <a:lnTo>
                    <a:pt x="1249680" y="917445"/>
                  </a:lnTo>
                </a:path>
              </a:pathLst>
            </a:custGeom>
            <a:ln w="1270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-6350" y="0"/>
            <a:ext cx="713740" cy="692785"/>
            <a:chOff x="-6350" y="0"/>
            <a:chExt cx="713740" cy="692785"/>
          </a:xfrm>
        </p:grpSpPr>
        <p:sp>
          <p:nvSpPr>
            <p:cNvPr id="10" name="object 10"/>
            <p:cNvSpPr/>
            <p:nvPr/>
          </p:nvSpPr>
          <p:spPr>
            <a:xfrm>
              <a:off x="0" y="0"/>
              <a:ext cx="701040" cy="680085"/>
            </a:xfrm>
            <a:custGeom>
              <a:avLst/>
              <a:gdLst/>
              <a:ahLst/>
              <a:cxnLst/>
              <a:rect l="l" t="t" r="r" b="b"/>
              <a:pathLst>
                <a:path w="701040" h="680085">
                  <a:moveTo>
                    <a:pt x="562774" y="0"/>
                  </a:moveTo>
                  <a:lnTo>
                    <a:pt x="0" y="0"/>
                  </a:lnTo>
                  <a:lnTo>
                    <a:pt x="0" y="679703"/>
                  </a:lnTo>
                  <a:lnTo>
                    <a:pt x="559003" y="679703"/>
                  </a:lnTo>
                  <a:lnTo>
                    <a:pt x="701040" y="335279"/>
                  </a:lnTo>
                  <a:lnTo>
                    <a:pt x="562774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701040" cy="680085"/>
            </a:xfrm>
            <a:custGeom>
              <a:avLst/>
              <a:gdLst/>
              <a:ahLst/>
              <a:cxnLst/>
              <a:rect l="l" t="t" r="r" b="b"/>
              <a:pathLst>
                <a:path w="701040" h="680085">
                  <a:moveTo>
                    <a:pt x="562774" y="0"/>
                  </a:moveTo>
                  <a:lnTo>
                    <a:pt x="701040" y="335279"/>
                  </a:lnTo>
                  <a:lnTo>
                    <a:pt x="559003" y="679703"/>
                  </a:lnTo>
                  <a:lnTo>
                    <a:pt x="0" y="679703"/>
                  </a:lnTo>
                </a:path>
              </a:pathLst>
            </a:custGeom>
            <a:ln w="12700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190494" y="556005"/>
            <a:ext cx="5808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Franklin Gothic Medium"/>
                <a:cs typeface="Franklin Gothic Medium"/>
              </a:rPr>
              <a:t>Minimum-Selling-Price-Module-Section</a:t>
            </a:r>
            <a:r>
              <a:rPr sz="2400" spc="-5" dirty="0">
                <a:latin typeface="Franklin Gothic Medium"/>
                <a:cs typeface="Franklin Gothic Medium"/>
              </a:rPr>
              <a:t> </a:t>
            </a:r>
            <a:r>
              <a:rPr sz="2400" spc="5" dirty="0">
                <a:latin typeface="Franklin Gothic Medium"/>
                <a:cs typeface="Franklin Gothic Medium"/>
              </a:rPr>
              <a:t>(User)</a:t>
            </a:r>
            <a:endParaRPr sz="2400">
              <a:latin typeface="Franklin Gothic Medium"/>
              <a:cs typeface="Franklin Gothic Mediu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16679" y="3784091"/>
            <a:ext cx="76200" cy="1746250"/>
          </a:xfrm>
          <a:custGeom>
            <a:avLst/>
            <a:gdLst/>
            <a:ahLst/>
            <a:cxnLst/>
            <a:rect l="l" t="t" r="r" b="b"/>
            <a:pathLst>
              <a:path w="76200" h="1746250">
                <a:moveTo>
                  <a:pt x="31750" y="74921"/>
                </a:moveTo>
                <a:lnTo>
                  <a:pt x="31750" y="76199"/>
                </a:lnTo>
                <a:lnTo>
                  <a:pt x="38100" y="76199"/>
                </a:lnTo>
                <a:lnTo>
                  <a:pt x="31750" y="74921"/>
                </a:lnTo>
                <a:close/>
              </a:path>
              <a:path w="76200" h="1746250">
                <a:moveTo>
                  <a:pt x="44450" y="63499"/>
                </a:moveTo>
                <a:lnTo>
                  <a:pt x="31750" y="63499"/>
                </a:lnTo>
                <a:lnTo>
                  <a:pt x="31750" y="74921"/>
                </a:lnTo>
                <a:lnTo>
                  <a:pt x="38100" y="76199"/>
                </a:lnTo>
                <a:lnTo>
                  <a:pt x="44450" y="74921"/>
                </a:lnTo>
                <a:lnTo>
                  <a:pt x="44450" y="63499"/>
                </a:lnTo>
                <a:close/>
              </a:path>
              <a:path w="76200" h="1746250">
                <a:moveTo>
                  <a:pt x="44450" y="74921"/>
                </a:moveTo>
                <a:lnTo>
                  <a:pt x="38100" y="76199"/>
                </a:lnTo>
                <a:lnTo>
                  <a:pt x="44450" y="76199"/>
                </a:lnTo>
                <a:lnTo>
                  <a:pt x="44450" y="74921"/>
                </a:lnTo>
                <a:close/>
              </a:path>
              <a:path w="76200" h="174625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099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1750" y="74921"/>
                </a:lnTo>
                <a:lnTo>
                  <a:pt x="31750" y="63499"/>
                </a:lnTo>
                <a:lnTo>
                  <a:pt x="66103" y="63499"/>
                </a:lnTo>
                <a:lnTo>
                  <a:pt x="73211" y="52947"/>
                </a:lnTo>
                <a:lnTo>
                  <a:pt x="73643" y="50799"/>
                </a:lnTo>
                <a:lnTo>
                  <a:pt x="31750" y="50799"/>
                </a:lnTo>
                <a:lnTo>
                  <a:pt x="31750" y="38099"/>
                </a:lnTo>
                <a:lnTo>
                  <a:pt x="76200" y="38099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76200" h="1746250">
                <a:moveTo>
                  <a:pt x="66103" y="63499"/>
                </a:moveTo>
                <a:lnTo>
                  <a:pt x="44450" y="63499"/>
                </a:lnTo>
                <a:lnTo>
                  <a:pt x="44450" y="74921"/>
                </a:lnTo>
                <a:lnTo>
                  <a:pt x="52947" y="73211"/>
                </a:lnTo>
                <a:lnTo>
                  <a:pt x="65055" y="65055"/>
                </a:lnTo>
                <a:lnTo>
                  <a:pt x="66103" y="63499"/>
                </a:lnTo>
                <a:close/>
              </a:path>
              <a:path w="76200" h="1746250">
                <a:moveTo>
                  <a:pt x="44450" y="38099"/>
                </a:moveTo>
                <a:lnTo>
                  <a:pt x="31750" y="38099"/>
                </a:lnTo>
                <a:lnTo>
                  <a:pt x="31750" y="50799"/>
                </a:lnTo>
                <a:lnTo>
                  <a:pt x="44450" y="50799"/>
                </a:lnTo>
                <a:lnTo>
                  <a:pt x="44450" y="38099"/>
                </a:lnTo>
                <a:close/>
              </a:path>
              <a:path w="76200" h="1746250">
                <a:moveTo>
                  <a:pt x="76200" y="38099"/>
                </a:moveTo>
                <a:lnTo>
                  <a:pt x="44450" y="38099"/>
                </a:lnTo>
                <a:lnTo>
                  <a:pt x="44450" y="50799"/>
                </a:lnTo>
                <a:lnTo>
                  <a:pt x="73643" y="50799"/>
                </a:lnTo>
                <a:lnTo>
                  <a:pt x="76200" y="38099"/>
                </a:lnTo>
                <a:close/>
              </a:path>
              <a:path w="76200" h="1746250">
                <a:moveTo>
                  <a:pt x="44450" y="88899"/>
                </a:moveTo>
                <a:lnTo>
                  <a:pt x="31750" y="88899"/>
                </a:lnTo>
                <a:lnTo>
                  <a:pt x="31750" y="101599"/>
                </a:lnTo>
                <a:lnTo>
                  <a:pt x="44450" y="101599"/>
                </a:lnTo>
                <a:lnTo>
                  <a:pt x="44450" y="88899"/>
                </a:lnTo>
                <a:close/>
              </a:path>
              <a:path w="76200" h="1746250">
                <a:moveTo>
                  <a:pt x="44450" y="114299"/>
                </a:moveTo>
                <a:lnTo>
                  <a:pt x="31750" y="114299"/>
                </a:lnTo>
                <a:lnTo>
                  <a:pt x="31750" y="126999"/>
                </a:lnTo>
                <a:lnTo>
                  <a:pt x="44450" y="126999"/>
                </a:lnTo>
                <a:lnTo>
                  <a:pt x="44450" y="114299"/>
                </a:lnTo>
                <a:close/>
              </a:path>
              <a:path w="76200" h="1746250">
                <a:moveTo>
                  <a:pt x="44450" y="139699"/>
                </a:moveTo>
                <a:lnTo>
                  <a:pt x="31750" y="139699"/>
                </a:lnTo>
                <a:lnTo>
                  <a:pt x="31750" y="152399"/>
                </a:lnTo>
                <a:lnTo>
                  <a:pt x="44450" y="152399"/>
                </a:lnTo>
                <a:lnTo>
                  <a:pt x="44450" y="139699"/>
                </a:lnTo>
                <a:close/>
              </a:path>
              <a:path w="76200" h="1746250">
                <a:moveTo>
                  <a:pt x="44450" y="165099"/>
                </a:moveTo>
                <a:lnTo>
                  <a:pt x="31750" y="165099"/>
                </a:lnTo>
                <a:lnTo>
                  <a:pt x="31750" y="177799"/>
                </a:lnTo>
                <a:lnTo>
                  <a:pt x="44450" y="177799"/>
                </a:lnTo>
                <a:lnTo>
                  <a:pt x="44450" y="165099"/>
                </a:lnTo>
                <a:close/>
              </a:path>
              <a:path w="76200" h="1746250">
                <a:moveTo>
                  <a:pt x="44450" y="190499"/>
                </a:moveTo>
                <a:lnTo>
                  <a:pt x="31750" y="190499"/>
                </a:lnTo>
                <a:lnTo>
                  <a:pt x="31750" y="203199"/>
                </a:lnTo>
                <a:lnTo>
                  <a:pt x="44450" y="203199"/>
                </a:lnTo>
                <a:lnTo>
                  <a:pt x="44450" y="190499"/>
                </a:lnTo>
                <a:close/>
              </a:path>
              <a:path w="76200" h="1746250">
                <a:moveTo>
                  <a:pt x="44450" y="215899"/>
                </a:moveTo>
                <a:lnTo>
                  <a:pt x="31750" y="215899"/>
                </a:lnTo>
                <a:lnTo>
                  <a:pt x="31750" y="228599"/>
                </a:lnTo>
                <a:lnTo>
                  <a:pt x="44450" y="228599"/>
                </a:lnTo>
                <a:lnTo>
                  <a:pt x="44450" y="215899"/>
                </a:lnTo>
                <a:close/>
              </a:path>
              <a:path w="76200" h="1746250">
                <a:moveTo>
                  <a:pt x="44450" y="241299"/>
                </a:moveTo>
                <a:lnTo>
                  <a:pt x="31750" y="241299"/>
                </a:lnTo>
                <a:lnTo>
                  <a:pt x="31750" y="253999"/>
                </a:lnTo>
                <a:lnTo>
                  <a:pt x="44450" y="253999"/>
                </a:lnTo>
                <a:lnTo>
                  <a:pt x="44450" y="241299"/>
                </a:lnTo>
                <a:close/>
              </a:path>
              <a:path w="76200" h="1746250">
                <a:moveTo>
                  <a:pt x="44450" y="266699"/>
                </a:moveTo>
                <a:lnTo>
                  <a:pt x="31750" y="266699"/>
                </a:lnTo>
                <a:lnTo>
                  <a:pt x="31750" y="279399"/>
                </a:lnTo>
                <a:lnTo>
                  <a:pt x="44450" y="279399"/>
                </a:lnTo>
                <a:lnTo>
                  <a:pt x="44450" y="266699"/>
                </a:lnTo>
                <a:close/>
              </a:path>
              <a:path w="76200" h="1746250">
                <a:moveTo>
                  <a:pt x="44450" y="292099"/>
                </a:moveTo>
                <a:lnTo>
                  <a:pt x="31750" y="292099"/>
                </a:lnTo>
                <a:lnTo>
                  <a:pt x="31750" y="304799"/>
                </a:lnTo>
                <a:lnTo>
                  <a:pt x="44450" y="304799"/>
                </a:lnTo>
                <a:lnTo>
                  <a:pt x="44450" y="292099"/>
                </a:lnTo>
                <a:close/>
              </a:path>
              <a:path w="76200" h="1746250">
                <a:moveTo>
                  <a:pt x="44450" y="317499"/>
                </a:moveTo>
                <a:lnTo>
                  <a:pt x="31750" y="317499"/>
                </a:lnTo>
                <a:lnTo>
                  <a:pt x="31750" y="330199"/>
                </a:lnTo>
                <a:lnTo>
                  <a:pt x="44450" y="330199"/>
                </a:lnTo>
                <a:lnTo>
                  <a:pt x="44450" y="317499"/>
                </a:lnTo>
                <a:close/>
              </a:path>
              <a:path w="76200" h="1746250">
                <a:moveTo>
                  <a:pt x="44450" y="342899"/>
                </a:moveTo>
                <a:lnTo>
                  <a:pt x="31750" y="342899"/>
                </a:lnTo>
                <a:lnTo>
                  <a:pt x="31750" y="355599"/>
                </a:lnTo>
                <a:lnTo>
                  <a:pt x="44450" y="355599"/>
                </a:lnTo>
                <a:lnTo>
                  <a:pt x="44450" y="342899"/>
                </a:lnTo>
                <a:close/>
              </a:path>
              <a:path w="76200" h="1746250">
                <a:moveTo>
                  <a:pt x="44450" y="368299"/>
                </a:moveTo>
                <a:lnTo>
                  <a:pt x="31750" y="368299"/>
                </a:lnTo>
                <a:lnTo>
                  <a:pt x="31750" y="380999"/>
                </a:lnTo>
                <a:lnTo>
                  <a:pt x="44450" y="380999"/>
                </a:lnTo>
                <a:lnTo>
                  <a:pt x="44450" y="368299"/>
                </a:lnTo>
                <a:close/>
              </a:path>
              <a:path w="76200" h="1746250">
                <a:moveTo>
                  <a:pt x="44450" y="393699"/>
                </a:moveTo>
                <a:lnTo>
                  <a:pt x="31750" y="393699"/>
                </a:lnTo>
                <a:lnTo>
                  <a:pt x="31750" y="406399"/>
                </a:lnTo>
                <a:lnTo>
                  <a:pt x="44450" y="406399"/>
                </a:lnTo>
                <a:lnTo>
                  <a:pt x="44450" y="393699"/>
                </a:lnTo>
                <a:close/>
              </a:path>
              <a:path w="76200" h="1746250">
                <a:moveTo>
                  <a:pt x="44450" y="419099"/>
                </a:moveTo>
                <a:lnTo>
                  <a:pt x="31750" y="419099"/>
                </a:lnTo>
                <a:lnTo>
                  <a:pt x="31750" y="431799"/>
                </a:lnTo>
                <a:lnTo>
                  <a:pt x="44450" y="431799"/>
                </a:lnTo>
                <a:lnTo>
                  <a:pt x="44450" y="419099"/>
                </a:lnTo>
                <a:close/>
              </a:path>
              <a:path w="76200" h="1746250">
                <a:moveTo>
                  <a:pt x="44450" y="444499"/>
                </a:moveTo>
                <a:lnTo>
                  <a:pt x="31750" y="444499"/>
                </a:lnTo>
                <a:lnTo>
                  <a:pt x="31750" y="457199"/>
                </a:lnTo>
                <a:lnTo>
                  <a:pt x="44450" y="457199"/>
                </a:lnTo>
                <a:lnTo>
                  <a:pt x="44450" y="444499"/>
                </a:lnTo>
                <a:close/>
              </a:path>
              <a:path w="76200" h="1746250">
                <a:moveTo>
                  <a:pt x="44450" y="469899"/>
                </a:moveTo>
                <a:lnTo>
                  <a:pt x="31750" y="469899"/>
                </a:lnTo>
                <a:lnTo>
                  <a:pt x="31750" y="482599"/>
                </a:lnTo>
                <a:lnTo>
                  <a:pt x="44450" y="482599"/>
                </a:lnTo>
                <a:lnTo>
                  <a:pt x="44450" y="469899"/>
                </a:lnTo>
                <a:close/>
              </a:path>
              <a:path w="76200" h="1746250">
                <a:moveTo>
                  <a:pt x="44450" y="495299"/>
                </a:moveTo>
                <a:lnTo>
                  <a:pt x="31750" y="495299"/>
                </a:lnTo>
                <a:lnTo>
                  <a:pt x="31750" y="507999"/>
                </a:lnTo>
                <a:lnTo>
                  <a:pt x="44450" y="507999"/>
                </a:lnTo>
                <a:lnTo>
                  <a:pt x="44450" y="495299"/>
                </a:lnTo>
                <a:close/>
              </a:path>
              <a:path w="76200" h="1746250">
                <a:moveTo>
                  <a:pt x="44450" y="520699"/>
                </a:moveTo>
                <a:lnTo>
                  <a:pt x="31750" y="520699"/>
                </a:lnTo>
                <a:lnTo>
                  <a:pt x="31750" y="533399"/>
                </a:lnTo>
                <a:lnTo>
                  <a:pt x="44450" y="533399"/>
                </a:lnTo>
                <a:lnTo>
                  <a:pt x="44450" y="520699"/>
                </a:lnTo>
                <a:close/>
              </a:path>
              <a:path w="76200" h="1746250">
                <a:moveTo>
                  <a:pt x="44450" y="546099"/>
                </a:moveTo>
                <a:lnTo>
                  <a:pt x="31750" y="546099"/>
                </a:lnTo>
                <a:lnTo>
                  <a:pt x="31750" y="558799"/>
                </a:lnTo>
                <a:lnTo>
                  <a:pt x="44450" y="558799"/>
                </a:lnTo>
                <a:lnTo>
                  <a:pt x="44450" y="546099"/>
                </a:lnTo>
                <a:close/>
              </a:path>
              <a:path w="76200" h="1746250">
                <a:moveTo>
                  <a:pt x="44450" y="571499"/>
                </a:moveTo>
                <a:lnTo>
                  <a:pt x="31750" y="571499"/>
                </a:lnTo>
                <a:lnTo>
                  <a:pt x="31750" y="584199"/>
                </a:lnTo>
                <a:lnTo>
                  <a:pt x="44450" y="584199"/>
                </a:lnTo>
                <a:lnTo>
                  <a:pt x="44450" y="571499"/>
                </a:lnTo>
                <a:close/>
              </a:path>
              <a:path w="76200" h="1746250">
                <a:moveTo>
                  <a:pt x="44450" y="596899"/>
                </a:moveTo>
                <a:lnTo>
                  <a:pt x="31750" y="596899"/>
                </a:lnTo>
                <a:lnTo>
                  <a:pt x="31750" y="609599"/>
                </a:lnTo>
                <a:lnTo>
                  <a:pt x="44450" y="609599"/>
                </a:lnTo>
                <a:lnTo>
                  <a:pt x="44450" y="596899"/>
                </a:lnTo>
                <a:close/>
              </a:path>
              <a:path w="76200" h="1746250">
                <a:moveTo>
                  <a:pt x="44450" y="622299"/>
                </a:moveTo>
                <a:lnTo>
                  <a:pt x="31750" y="622299"/>
                </a:lnTo>
                <a:lnTo>
                  <a:pt x="31750" y="634999"/>
                </a:lnTo>
                <a:lnTo>
                  <a:pt x="44450" y="634999"/>
                </a:lnTo>
                <a:lnTo>
                  <a:pt x="44450" y="622299"/>
                </a:lnTo>
                <a:close/>
              </a:path>
              <a:path w="76200" h="1746250">
                <a:moveTo>
                  <a:pt x="44450" y="647699"/>
                </a:moveTo>
                <a:lnTo>
                  <a:pt x="31750" y="647699"/>
                </a:lnTo>
                <a:lnTo>
                  <a:pt x="31750" y="660399"/>
                </a:lnTo>
                <a:lnTo>
                  <a:pt x="44450" y="660399"/>
                </a:lnTo>
                <a:lnTo>
                  <a:pt x="44450" y="647699"/>
                </a:lnTo>
                <a:close/>
              </a:path>
              <a:path w="76200" h="1746250">
                <a:moveTo>
                  <a:pt x="44450" y="673099"/>
                </a:moveTo>
                <a:lnTo>
                  <a:pt x="31750" y="673099"/>
                </a:lnTo>
                <a:lnTo>
                  <a:pt x="31750" y="685799"/>
                </a:lnTo>
                <a:lnTo>
                  <a:pt x="44450" y="685799"/>
                </a:lnTo>
                <a:lnTo>
                  <a:pt x="44450" y="673099"/>
                </a:lnTo>
                <a:close/>
              </a:path>
              <a:path w="76200" h="1746250">
                <a:moveTo>
                  <a:pt x="44450" y="698499"/>
                </a:moveTo>
                <a:lnTo>
                  <a:pt x="31750" y="698499"/>
                </a:lnTo>
                <a:lnTo>
                  <a:pt x="31750" y="711199"/>
                </a:lnTo>
                <a:lnTo>
                  <a:pt x="44450" y="711199"/>
                </a:lnTo>
                <a:lnTo>
                  <a:pt x="44450" y="698499"/>
                </a:lnTo>
                <a:close/>
              </a:path>
              <a:path w="76200" h="1746250">
                <a:moveTo>
                  <a:pt x="44450" y="723899"/>
                </a:moveTo>
                <a:lnTo>
                  <a:pt x="31750" y="723899"/>
                </a:lnTo>
                <a:lnTo>
                  <a:pt x="31750" y="736599"/>
                </a:lnTo>
                <a:lnTo>
                  <a:pt x="44450" y="736599"/>
                </a:lnTo>
                <a:lnTo>
                  <a:pt x="44450" y="723899"/>
                </a:lnTo>
                <a:close/>
              </a:path>
              <a:path w="76200" h="1746250">
                <a:moveTo>
                  <a:pt x="44450" y="749299"/>
                </a:moveTo>
                <a:lnTo>
                  <a:pt x="31750" y="749299"/>
                </a:lnTo>
                <a:lnTo>
                  <a:pt x="31750" y="761999"/>
                </a:lnTo>
                <a:lnTo>
                  <a:pt x="44450" y="761999"/>
                </a:lnTo>
                <a:lnTo>
                  <a:pt x="44450" y="749299"/>
                </a:lnTo>
                <a:close/>
              </a:path>
              <a:path w="76200" h="1746250">
                <a:moveTo>
                  <a:pt x="44450" y="774699"/>
                </a:moveTo>
                <a:lnTo>
                  <a:pt x="31750" y="774699"/>
                </a:lnTo>
                <a:lnTo>
                  <a:pt x="31750" y="787399"/>
                </a:lnTo>
                <a:lnTo>
                  <a:pt x="44450" y="787399"/>
                </a:lnTo>
                <a:lnTo>
                  <a:pt x="44450" y="774699"/>
                </a:lnTo>
                <a:close/>
              </a:path>
              <a:path w="76200" h="1746250">
                <a:moveTo>
                  <a:pt x="44450" y="800099"/>
                </a:moveTo>
                <a:lnTo>
                  <a:pt x="31750" y="800099"/>
                </a:lnTo>
                <a:lnTo>
                  <a:pt x="31750" y="812799"/>
                </a:lnTo>
                <a:lnTo>
                  <a:pt x="44450" y="812799"/>
                </a:lnTo>
                <a:lnTo>
                  <a:pt x="44450" y="800099"/>
                </a:lnTo>
                <a:close/>
              </a:path>
              <a:path w="76200" h="1746250">
                <a:moveTo>
                  <a:pt x="44450" y="825499"/>
                </a:moveTo>
                <a:lnTo>
                  <a:pt x="31750" y="825499"/>
                </a:lnTo>
                <a:lnTo>
                  <a:pt x="31750" y="838199"/>
                </a:lnTo>
                <a:lnTo>
                  <a:pt x="44450" y="838199"/>
                </a:lnTo>
                <a:lnTo>
                  <a:pt x="44450" y="825499"/>
                </a:lnTo>
                <a:close/>
              </a:path>
              <a:path w="76200" h="1746250">
                <a:moveTo>
                  <a:pt x="44450" y="850899"/>
                </a:moveTo>
                <a:lnTo>
                  <a:pt x="31750" y="850899"/>
                </a:lnTo>
                <a:lnTo>
                  <a:pt x="31750" y="863599"/>
                </a:lnTo>
                <a:lnTo>
                  <a:pt x="44450" y="863599"/>
                </a:lnTo>
                <a:lnTo>
                  <a:pt x="44450" y="850899"/>
                </a:lnTo>
                <a:close/>
              </a:path>
              <a:path w="76200" h="1746250">
                <a:moveTo>
                  <a:pt x="44450" y="876299"/>
                </a:moveTo>
                <a:lnTo>
                  <a:pt x="31750" y="876299"/>
                </a:lnTo>
                <a:lnTo>
                  <a:pt x="31750" y="888999"/>
                </a:lnTo>
                <a:lnTo>
                  <a:pt x="44450" y="888999"/>
                </a:lnTo>
                <a:lnTo>
                  <a:pt x="44450" y="876299"/>
                </a:lnTo>
                <a:close/>
              </a:path>
              <a:path w="76200" h="1746250">
                <a:moveTo>
                  <a:pt x="44450" y="901699"/>
                </a:moveTo>
                <a:lnTo>
                  <a:pt x="31750" y="901699"/>
                </a:lnTo>
                <a:lnTo>
                  <a:pt x="31750" y="914399"/>
                </a:lnTo>
                <a:lnTo>
                  <a:pt x="44450" y="914399"/>
                </a:lnTo>
                <a:lnTo>
                  <a:pt x="44450" y="901699"/>
                </a:lnTo>
                <a:close/>
              </a:path>
              <a:path w="76200" h="1746250">
                <a:moveTo>
                  <a:pt x="44450" y="927099"/>
                </a:moveTo>
                <a:lnTo>
                  <a:pt x="31750" y="927099"/>
                </a:lnTo>
                <a:lnTo>
                  <a:pt x="31750" y="939799"/>
                </a:lnTo>
                <a:lnTo>
                  <a:pt x="44450" y="939799"/>
                </a:lnTo>
                <a:lnTo>
                  <a:pt x="44450" y="927099"/>
                </a:lnTo>
                <a:close/>
              </a:path>
              <a:path w="76200" h="1746250">
                <a:moveTo>
                  <a:pt x="44450" y="952499"/>
                </a:moveTo>
                <a:lnTo>
                  <a:pt x="31750" y="952499"/>
                </a:lnTo>
                <a:lnTo>
                  <a:pt x="31750" y="965199"/>
                </a:lnTo>
                <a:lnTo>
                  <a:pt x="44450" y="965199"/>
                </a:lnTo>
                <a:lnTo>
                  <a:pt x="44450" y="952499"/>
                </a:lnTo>
                <a:close/>
              </a:path>
              <a:path w="76200" h="1746250">
                <a:moveTo>
                  <a:pt x="44450" y="977899"/>
                </a:moveTo>
                <a:lnTo>
                  <a:pt x="31750" y="977899"/>
                </a:lnTo>
                <a:lnTo>
                  <a:pt x="31750" y="990599"/>
                </a:lnTo>
                <a:lnTo>
                  <a:pt x="44450" y="990599"/>
                </a:lnTo>
                <a:lnTo>
                  <a:pt x="44450" y="977899"/>
                </a:lnTo>
                <a:close/>
              </a:path>
              <a:path w="76200" h="1746250">
                <a:moveTo>
                  <a:pt x="44450" y="1003299"/>
                </a:moveTo>
                <a:lnTo>
                  <a:pt x="31750" y="1003299"/>
                </a:lnTo>
                <a:lnTo>
                  <a:pt x="31750" y="1015999"/>
                </a:lnTo>
                <a:lnTo>
                  <a:pt x="44450" y="1015999"/>
                </a:lnTo>
                <a:lnTo>
                  <a:pt x="44450" y="1003299"/>
                </a:lnTo>
                <a:close/>
              </a:path>
              <a:path w="76200" h="1746250">
                <a:moveTo>
                  <a:pt x="44450" y="1028699"/>
                </a:moveTo>
                <a:lnTo>
                  <a:pt x="31750" y="1028699"/>
                </a:lnTo>
                <a:lnTo>
                  <a:pt x="31750" y="1041399"/>
                </a:lnTo>
                <a:lnTo>
                  <a:pt x="44450" y="1041399"/>
                </a:lnTo>
                <a:lnTo>
                  <a:pt x="44450" y="1028699"/>
                </a:lnTo>
                <a:close/>
              </a:path>
              <a:path w="76200" h="1746250">
                <a:moveTo>
                  <a:pt x="44450" y="1054099"/>
                </a:moveTo>
                <a:lnTo>
                  <a:pt x="31750" y="1054099"/>
                </a:lnTo>
                <a:lnTo>
                  <a:pt x="31750" y="1066799"/>
                </a:lnTo>
                <a:lnTo>
                  <a:pt x="44450" y="1066799"/>
                </a:lnTo>
                <a:lnTo>
                  <a:pt x="44450" y="1054099"/>
                </a:lnTo>
                <a:close/>
              </a:path>
              <a:path w="76200" h="1746250">
                <a:moveTo>
                  <a:pt x="44450" y="1079499"/>
                </a:moveTo>
                <a:lnTo>
                  <a:pt x="31750" y="1079499"/>
                </a:lnTo>
                <a:lnTo>
                  <a:pt x="31750" y="1092199"/>
                </a:lnTo>
                <a:lnTo>
                  <a:pt x="44450" y="1092199"/>
                </a:lnTo>
                <a:lnTo>
                  <a:pt x="44450" y="1079499"/>
                </a:lnTo>
                <a:close/>
              </a:path>
              <a:path w="76200" h="1746250">
                <a:moveTo>
                  <a:pt x="44450" y="1104899"/>
                </a:moveTo>
                <a:lnTo>
                  <a:pt x="31750" y="1104899"/>
                </a:lnTo>
                <a:lnTo>
                  <a:pt x="31750" y="1117599"/>
                </a:lnTo>
                <a:lnTo>
                  <a:pt x="44450" y="1117599"/>
                </a:lnTo>
                <a:lnTo>
                  <a:pt x="44450" y="1104899"/>
                </a:lnTo>
                <a:close/>
              </a:path>
              <a:path w="76200" h="1746250">
                <a:moveTo>
                  <a:pt x="44450" y="1130299"/>
                </a:moveTo>
                <a:lnTo>
                  <a:pt x="31750" y="1130299"/>
                </a:lnTo>
                <a:lnTo>
                  <a:pt x="31750" y="1142999"/>
                </a:lnTo>
                <a:lnTo>
                  <a:pt x="44450" y="1142999"/>
                </a:lnTo>
                <a:lnTo>
                  <a:pt x="44450" y="1130299"/>
                </a:lnTo>
                <a:close/>
              </a:path>
              <a:path w="76200" h="1746250">
                <a:moveTo>
                  <a:pt x="44450" y="1155699"/>
                </a:moveTo>
                <a:lnTo>
                  <a:pt x="31750" y="1155699"/>
                </a:lnTo>
                <a:lnTo>
                  <a:pt x="31750" y="1168399"/>
                </a:lnTo>
                <a:lnTo>
                  <a:pt x="44450" y="1168399"/>
                </a:lnTo>
                <a:lnTo>
                  <a:pt x="44450" y="1155699"/>
                </a:lnTo>
                <a:close/>
              </a:path>
              <a:path w="76200" h="1746250">
                <a:moveTo>
                  <a:pt x="44450" y="1181099"/>
                </a:moveTo>
                <a:lnTo>
                  <a:pt x="31750" y="1181099"/>
                </a:lnTo>
                <a:lnTo>
                  <a:pt x="31750" y="1193799"/>
                </a:lnTo>
                <a:lnTo>
                  <a:pt x="44450" y="1193799"/>
                </a:lnTo>
                <a:lnTo>
                  <a:pt x="44450" y="1181099"/>
                </a:lnTo>
                <a:close/>
              </a:path>
              <a:path w="76200" h="1746250">
                <a:moveTo>
                  <a:pt x="44450" y="1206499"/>
                </a:moveTo>
                <a:lnTo>
                  <a:pt x="31750" y="1206499"/>
                </a:lnTo>
                <a:lnTo>
                  <a:pt x="31750" y="1219199"/>
                </a:lnTo>
                <a:lnTo>
                  <a:pt x="44450" y="1219199"/>
                </a:lnTo>
                <a:lnTo>
                  <a:pt x="44450" y="1206499"/>
                </a:lnTo>
                <a:close/>
              </a:path>
              <a:path w="76200" h="1746250">
                <a:moveTo>
                  <a:pt x="44450" y="1231899"/>
                </a:moveTo>
                <a:lnTo>
                  <a:pt x="31750" y="1231899"/>
                </a:lnTo>
                <a:lnTo>
                  <a:pt x="31750" y="1244599"/>
                </a:lnTo>
                <a:lnTo>
                  <a:pt x="44450" y="1244599"/>
                </a:lnTo>
                <a:lnTo>
                  <a:pt x="44450" y="1231899"/>
                </a:lnTo>
                <a:close/>
              </a:path>
              <a:path w="76200" h="1746250">
                <a:moveTo>
                  <a:pt x="44450" y="1257299"/>
                </a:moveTo>
                <a:lnTo>
                  <a:pt x="31750" y="1257299"/>
                </a:lnTo>
                <a:lnTo>
                  <a:pt x="31750" y="1269999"/>
                </a:lnTo>
                <a:lnTo>
                  <a:pt x="44450" y="1269999"/>
                </a:lnTo>
                <a:lnTo>
                  <a:pt x="44450" y="1257299"/>
                </a:lnTo>
                <a:close/>
              </a:path>
              <a:path w="76200" h="1746250">
                <a:moveTo>
                  <a:pt x="44450" y="1282699"/>
                </a:moveTo>
                <a:lnTo>
                  <a:pt x="31750" y="1282699"/>
                </a:lnTo>
                <a:lnTo>
                  <a:pt x="31750" y="1295399"/>
                </a:lnTo>
                <a:lnTo>
                  <a:pt x="44450" y="1295399"/>
                </a:lnTo>
                <a:lnTo>
                  <a:pt x="44450" y="1282699"/>
                </a:lnTo>
                <a:close/>
              </a:path>
              <a:path w="76200" h="1746250">
                <a:moveTo>
                  <a:pt x="44450" y="1308099"/>
                </a:moveTo>
                <a:lnTo>
                  <a:pt x="31750" y="1308099"/>
                </a:lnTo>
                <a:lnTo>
                  <a:pt x="31750" y="1320799"/>
                </a:lnTo>
                <a:lnTo>
                  <a:pt x="44450" y="1320799"/>
                </a:lnTo>
                <a:lnTo>
                  <a:pt x="44450" y="1308099"/>
                </a:lnTo>
                <a:close/>
              </a:path>
              <a:path w="76200" h="1746250">
                <a:moveTo>
                  <a:pt x="44450" y="1333499"/>
                </a:moveTo>
                <a:lnTo>
                  <a:pt x="31750" y="1333499"/>
                </a:lnTo>
                <a:lnTo>
                  <a:pt x="31750" y="1346199"/>
                </a:lnTo>
                <a:lnTo>
                  <a:pt x="44450" y="1346199"/>
                </a:lnTo>
                <a:lnTo>
                  <a:pt x="44450" y="1333499"/>
                </a:lnTo>
                <a:close/>
              </a:path>
              <a:path w="76200" h="1746250">
                <a:moveTo>
                  <a:pt x="44450" y="1358899"/>
                </a:moveTo>
                <a:lnTo>
                  <a:pt x="31750" y="1358899"/>
                </a:lnTo>
                <a:lnTo>
                  <a:pt x="31750" y="1371599"/>
                </a:lnTo>
                <a:lnTo>
                  <a:pt x="44450" y="1371599"/>
                </a:lnTo>
                <a:lnTo>
                  <a:pt x="44450" y="1358899"/>
                </a:lnTo>
                <a:close/>
              </a:path>
              <a:path w="76200" h="1746250">
                <a:moveTo>
                  <a:pt x="44450" y="1384299"/>
                </a:moveTo>
                <a:lnTo>
                  <a:pt x="31750" y="1384299"/>
                </a:lnTo>
                <a:lnTo>
                  <a:pt x="31750" y="1396999"/>
                </a:lnTo>
                <a:lnTo>
                  <a:pt x="44450" y="1396999"/>
                </a:lnTo>
                <a:lnTo>
                  <a:pt x="44450" y="1384299"/>
                </a:lnTo>
                <a:close/>
              </a:path>
              <a:path w="76200" h="1746250">
                <a:moveTo>
                  <a:pt x="44450" y="1409699"/>
                </a:moveTo>
                <a:lnTo>
                  <a:pt x="31750" y="1409699"/>
                </a:lnTo>
                <a:lnTo>
                  <a:pt x="31750" y="1422399"/>
                </a:lnTo>
                <a:lnTo>
                  <a:pt x="44450" y="1422399"/>
                </a:lnTo>
                <a:lnTo>
                  <a:pt x="44450" y="1409699"/>
                </a:lnTo>
                <a:close/>
              </a:path>
              <a:path w="76200" h="1746250">
                <a:moveTo>
                  <a:pt x="44450" y="1435099"/>
                </a:moveTo>
                <a:lnTo>
                  <a:pt x="31750" y="1435099"/>
                </a:lnTo>
                <a:lnTo>
                  <a:pt x="31750" y="1447799"/>
                </a:lnTo>
                <a:lnTo>
                  <a:pt x="44450" y="1447799"/>
                </a:lnTo>
                <a:lnTo>
                  <a:pt x="44450" y="1435099"/>
                </a:lnTo>
                <a:close/>
              </a:path>
              <a:path w="76200" h="1746250">
                <a:moveTo>
                  <a:pt x="44450" y="1460499"/>
                </a:moveTo>
                <a:lnTo>
                  <a:pt x="31750" y="1460499"/>
                </a:lnTo>
                <a:lnTo>
                  <a:pt x="31750" y="1473199"/>
                </a:lnTo>
                <a:lnTo>
                  <a:pt x="44450" y="1473199"/>
                </a:lnTo>
                <a:lnTo>
                  <a:pt x="44450" y="1460499"/>
                </a:lnTo>
                <a:close/>
              </a:path>
              <a:path w="76200" h="1746250">
                <a:moveTo>
                  <a:pt x="44450" y="1485899"/>
                </a:moveTo>
                <a:lnTo>
                  <a:pt x="31750" y="1485899"/>
                </a:lnTo>
                <a:lnTo>
                  <a:pt x="31750" y="1498599"/>
                </a:lnTo>
                <a:lnTo>
                  <a:pt x="44450" y="1498599"/>
                </a:lnTo>
                <a:lnTo>
                  <a:pt x="44450" y="1485899"/>
                </a:lnTo>
                <a:close/>
              </a:path>
              <a:path w="76200" h="1746250">
                <a:moveTo>
                  <a:pt x="44450" y="1511299"/>
                </a:moveTo>
                <a:lnTo>
                  <a:pt x="31750" y="1511299"/>
                </a:lnTo>
                <a:lnTo>
                  <a:pt x="31750" y="1523999"/>
                </a:lnTo>
                <a:lnTo>
                  <a:pt x="44450" y="1523999"/>
                </a:lnTo>
                <a:lnTo>
                  <a:pt x="44450" y="1511299"/>
                </a:lnTo>
                <a:close/>
              </a:path>
              <a:path w="76200" h="1746250">
                <a:moveTo>
                  <a:pt x="44450" y="1536699"/>
                </a:moveTo>
                <a:lnTo>
                  <a:pt x="31750" y="1536699"/>
                </a:lnTo>
                <a:lnTo>
                  <a:pt x="31750" y="1549399"/>
                </a:lnTo>
                <a:lnTo>
                  <a:pt x="44450" y="1549399"/>
                </a:lnTo>
                <a:lnTo>
                  <a:pt x="44450" y="1536699"/>
                </a:lnTo>
                <a:close/>
              </a:path>
              <a:path w="76200" h="1746250">
                <a:moveTo>
                  <a:pt x="44450" y="1562099"/>
                </a:moveTo>
                <a:lnTo>
                  <a:pt x="31750" y="1562099"/>
                </a:lnTo>
                <a:lnTo>
                  <a:pt x="31750" y="1574799"/>
                </a:lnTo>
                <a:lnTo>
                  <a:pt x="44450" y="1574799"/>
                </a:lnTo>
                <a:lnTo>
                  <a:pt x="44450" y="1562099"/>
                </a:lnTo>
                <a:close/>
              </a:path>
              <a:path w="76200" h="1746250">
                <a:moveTo>
                  <a:pt x="44450" y="1587499"/>
                </a:moveTo>
                <a:lnTo>
                  <a:pt x="31750" y="1587499"/>
                </a:lnTo>
                <a:lnTo>
                  <a:pt x="31750" y="1600199"/>
                </a:lnTo>
                <a:lnTo>
                  <a:pt x="44450" y="1600199"/>
                </a:lnTo>
                <a:lnTo>
                  <a:pt x="44450" y="1587499"/>
                </a:lnTo>
                <a:close/>
              </a:path>
              <a:path w="76200" h="1746250">
                <a:moveTo>
                  <a:pt x="44450" y="1612899"/>
                </a:moveTo>
                <a:lnTo>
                  <a:pt x="31750" y="1612899"/>
                </a:lnTo>
                <a:lnTo>
                  <a:pt x="31750" y="1625599"/>
                </a:lnTo>
                <a:lnTo>
                  <a:pt x="44450" y="1625599"/>
                </a:lnTo>
                <a:lnTo>
                  <a:pt x="44450" y="1612899"/>
                </a:lnTo>
                <a:close/>
              </a:path>
              <a:path w="76200" h="1746250">
                <a:moveTo>
                  <a:pt x="44450" y="1638299"/>
                </a:moveTo>
                <a:lnTo>
                  <a:pt x="31750" y="1638299"/>
                </a:lnTo>
                <a:lnTo>
                  <a:pt x="31750" y="1650999"/>
                </a:lnTo>
                <a:lnTo>
                  <a:pt x="44450" y="1650999"/>
                </a:lnTo>
                <a:lnTo>
                  <a:pt x="44450" y="1638299"/>
                </a:lnTo>
                <a:close/>
              </a:path>
              <a:path w="76200" h="1746250">
                <a:moveTo>
                  <a:pt x="31750" y="1671328"/>
                </a:moveTo>
                <a:lnTo>
                  <a:pt x="23252" y="1673038"/>
                </a:lnTo>
                <a:lnTo>
                  <a:pt x="11144" y="1681194"/>
                </a:lnTo>
                <a:lnTo>
                  <a:pt x="2988" y="1693302"/>
                </a:lnTo>
                <a:lnTo>
                  <a:pt x="0" y="1708149"/>
                </a:lnTo>
                <a:lnTo>
                  <a:pt x="2988" y="1722943"/>
                </a:lnTo>
                <a:lnTo>
                  <a:pt x="11144" y="1735058"/>
                </a:lnTo>
                <a:lnTo>
                  <a:pt x="23252" y="1743243"/>
                </a:lnTo>
                <a:lnTo>
                  <a:pt x="38100" y="1746249"/>
                </a:lnTo>
                <a:lnTo>
                  <a:pt x="52947" y="1743243"/>
                </a:lnTo>
                <a:lnTo>
                  <a:pt x="65055" y="1735058"/>
                </a:lnTo>
                <a:lnTo>
                  <a:pt x="73211" y="1722943"/>
                </a:lnTo>
                <a:lnTo>
                  <a:pt x="76200" y="1708149"/>
                </a:lnTo>
                <a:lnTo>
                  <a:pt x="74921" y="1701799"/>
                </a:lnTo>
                <a:lnTo>
                  <a:pt x="31750" y="1701799"/>
                </a:lnTo>
                <a:lnTo>
                  <a:pt x="31750" y="1689099"/>
                </a:lnTo>
                <a:lnTo>
                  <a:pt x="70380" y="1689099"/>
                </a:lnTo>
                <a:lnTo>
                  <a:pt x="65055" y="1681194"/>
                </a:lnTo>
                <a:lnTo>
                  <a:pt x="57937" y="1676399"/>
                </a:lnTo>
                <a:lnTo>
                  <a:pt x="31750" y="1676399"/>
                </a:lnTo>
                <a:lnTo>
                  <a:pt x="31750" y="1671328"/>
                </a:lnTo>
                <a:close/>
              </a:path>
              <a:path w="76200" h="1746250">
                <a:moveTo>
                  <a:pt x="44450" y="1689099"/>
                </a:moveTo>
                <a:lnTo>
                  <a:pt x="31750" y="1689099"/>
                </a:lnTo>
                <a:lnTo>
                  <a:pt x="31750" y="1701799"/>
                </a:lnTo>
                <a:lnTo>
                  <a:pt x="44450" y="1701799"/>
                </a:lnTo>
                <a:lnTo>
                  <a:pt x="44450" y="1689099"/>
                </a:lnTo>
                <a:close/>
              </a:path>
              <a:path w="76200" h="1746250">
                <a:moveTo>
                  <a:pt x="70380" y="1689099"/>
                </a:moveTo>
                <a:lnTo>
                  <a:pt x="44450" y="1689099"/>
                </a:lnTo>
                <a:lnTo>
                  <a:pt x="44450" y="1701799"/>
                </a:lnTo>
                <a:lnTo>
                  <a:pt x="74921" y="1701799"/>
                </a:lnTo>
                <a:lnTo>
                  <a:pt x="73211" y="1693302"/>
                </a:lnTo>
                <a:lnTo>
                  <a:pt x="70380" y="1689099"/>
                </a:lnTo>
                <a:close/>
              </a:path>
              <a:path w="76200" h="1746250">
                <a:moveTo>
                  <a:pt x="38100" y="1670049"/>
                </a:moveTo>
                <a:lnTo>
                  <a:pt x="31750" y="1671328"/>
                </a:lnTo>
                <a:lnTo>
                  <a:pt x="31750" y="1676399"/>
                </a:lnTo>
                <a:lnTo>
                  <a:pt x="44450" y="1676399"/>
                </a:lnTo>
                <a:lnTo>
                  <a:pt x="44450" y="1671328"/>
                </a:lnTo>
                <a:lnTo>
                  <a:pt x="38100" y="1670049"/>
                </a:lnTo>
                <a:close/>
              </a:path>
              <a:path w="76200" h="1746250">
                <a:moveTo>
                  <a:pt x="44450" y="1671328"/>
                </a:moveTo>
                <a:lnTo>
                  <a:pt x="44450" y="1676399"/>
                </a:lnTo>
                <a:lnTo>
                  <a:pt x="57937" y="1676399"/>
                </a:lnTo>
                <a:lnTo>
                  <a:pt x="52947" y="1673038"/>
                </a:lnTo>
                <a:lnTo>
                  <a:pt x="44450" y="1671328"/>
                </a:lnTo>
                <a:close/>
              </a:path>
              <a:path w="76200" h="1746250">
                <a:moveTo>
                  <a:pt x="44450" y="1663699"/>
                </a:moveTo>
                <a:lnTo>
                  <a:pt x="31750" y="1663699"/>
                </a:lnTo>
                <a:lnTo>
                  <a:pt x="31750" y="1671328"/>
                </a:lnTo>
                <a:lnTo>
                  <a:pt x="38100" y="1670049"/>
                </a:lnTo>
                <a:lnTo>
                  <a:pt x="44450" y="1670049"/>
                </a:lnTo>
                <a:lnTo>
                  <a:pt x="44450" y="1663699"/>
                </a:lnTo>
                <a:close/>
              </a:path>
              <a:path w="76200" h="1746250">
                <a:moveTo>
                  <a:pt x="44450" y="1670049"/>
                </a:moveTo>
                <a:lnTo>
                  <a:pt x="38100" y="1670049"/>
                </a:lnTo>
                <a:lnTo>
                  <a:pt x="44450" y="1671328"/>
                </a:lnTo>
                <a:lnTo>
                  <a:pt x="44450" y="1670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29178" y="5625794"/>
            <a:ext cx="1562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List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of </a:t>
            </a:r>
            <a:r>
              <a:rPr sz="1600" b="1" spc="-10" dirty="0">
                <a:latin typeface="Calibri"/>
                <a:cs typeface="Calibri"/>
              </a:rPr>
              <a:t>MSP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details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39710" y="2082241"/>
            <a:ext cx="4072254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36854" algn="l"/>
              </a:tabLst>
            </a:pPr>
            <a:r>
              <a:rPr sz="1600" spc="-5" dirty="0">
                <a:latin typeface="Times New Roman"/>
                <a:cs typeface="Times New Roman"/>
              </a:rPr>
              <a:t>In </a:t>
            </a:r>
            <a:r>
              <a:rPr sz="1600" dirty="0">
                <a:latin typeface="Times New Roman"/>
                <a:cs typeface="Times New Roman"/>
              </a:rPr>
              <a:t>this </a:t>
            </a:r>
            <a:r>
              <a:rPr sz="1600" spc="-5" dirty="0">
                <a:latin typeface="Times New Roman"/>
                <a:cs typeface="Times New Roman"/>
              </a:rPr>
              <a:t>module user </a:t>
            </a:r>
            <a:r>
              <a:rPr sz="1600" dirty="0">
                <a:latin typeface="Times New Roman"/>
                <a:cs typeface="Times New Roman"/>
              </a:rPr>
              <a:t>will get access </a:t>
            </a:r>
            <a:r>
              <a:rPr sz="1600" spc="-5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all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MSP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major farming product in tabular and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chart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form.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39710" y="3058160"/>
            <a:ext cx="4072254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35585" algn="l"/>
              </a:tabLst>
            </a:pPr>
            <a:r>
              <a:rPr sz="1600" spc="-5" dirty="0">
                <a:latin typeface="Times New Roman"/>
                <a:cs typeface="Times New Roman"/>
              </a:rPr>
              <a:t>Details contain </a:t>
            </a:r>
            <a:r>
              <a:rPr sz="1600" spc="-10" dirty="0">
                <a:latin typeface="Times New Roman"/>
                <a:cs typeface="Times New Roman"/>
              </a:rPr>
              <a:t>name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farming </a:t>
            </a:r>
            <a:r>
              <a:rPr sz="1600" spc="-5" dirty="0">
                <a:latin typeface="Times New Roman"/>
                <a:cs typeface="Times New Roman"/>
              </a:rPr>
              <a:t>product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 MSP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given </a:t>
            </a:r>
            <a:r>
              <a:rPr sz="1600" spc="-5" dirty="0">
                <a:latin typeface="Times New Roman"/>
                <a:cs typeface="Times New Roman"/>
              </a:rPr>
              <a:t>product in Rupees and the </a:t>
            </a:r>
            <a:r>
              <a:rPr sz="1600" dirty="0">
                <a:latin typeface="Times New Roman"/>
                <a:cs typeface="Times New Roman"/>
              </a:rPr>
              <a:t> increase </a:t>
            </a:r>
            <a:r>
              <a:rPr sz="1600" spc="-5" dirty="0">
                <a:latin typeface="Times New Roman"/>
                <a:cs typeface="Times New Roman"/>
              </a:rPr>
              <a:t>in MSP(in rupees ) compared to recent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changes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it.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420479" y="0"/>
            <a:ext cx="2778125" cy="2596515"/>
            <a:chOff x="9420479" y="0"/>
            <a:chExt cx="2778125" cy="2596515"/>
          </a:xfrm>
        </p:grpSpPr>
        <p:sp>
          <p:nvSpPr>
            <p:cNvPr id="18" name="object 18"/>
            <p:cNvSpPr/>
            <p:nvPr/>
          </p:nvSpPr>
          <p:spPr>
            <a:xfrm>
              <a:off x="11079480" y="374904"/>
              <a:ext cx="1112520" cy="2212975"/>
            </a:xfrm>
            <a:custGeom>
              <a:avLst/>
              <a:gdLst/>
              <a:ahLst/>
              <a:cxnLst/>
              <a:rect l="l" t="t" r="r" b="b"/>
              <a:pathLst>
                <a:path w="1112520" h="2212975">
                  <a:moveTo>
                    <a:pt x="1112520" y="0"/>
                  </a:moveTo>
                  <a:lnTo>
                    <a:pt x="0" y="1106424"/>
                  </a:lnTo>
                  <a:lnTo>
                    <a:pt x="1112520" y="2212848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079480" y="374904"/>
              <a:ext cx="1112520" cy="2212975"/>
            </a:xfrm>
            <a:custGeom>
              <a:avLst/>
              <a:gdLst/>
              <a:ahLst/>
              <a:cxnLst/>
              <a:rect l="l" t="t" r="r" b="b"/>
              <a:pathLst>
                <a:path w="1112520" h="2212975">
                  <a:moveTo>
                    <a:pt x="1112520" y="2212848"/>
                  </a:moveTo>
                  <a:lnTo>
                    <a:pt x="0" y="1106424"/>
                  </a:lnTo>
                  <a:lnTo>
                    <a:pt x="1112520" y="0"/>
                  </a:lnTo>
                  <a:lnTo>
                    <a:pt x="1112520" y="2212848"/>
                  </a:lnTo>
                </a:path>
              </a:pathLst>
            </a:custGeom>
            <a:ln w="12700">
              <a:solidFill>
                <a:srgbClr val="F8D3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426829" y="4063"/>
              <a:ext cx="1617980" cy="811530"/>
            </a:xfrm>
            <a:custGeom>
              <a:avLst/>
              <a:gdLst/>
              <a:ahLst/>
              <a:cxnLst/>
              <a:rect l="l" t="t" r="r" b="b"/>
              <a:pathLst>
                <a:path w="1617979" h="811530">
                  <a:moveTo>
                    <a:pt x="1617599" y="0"/>
                  </a:moveTo>
                  <a:lnTo>
                    <a:pt x="0" y="4952"/>
                  </a:lnTo>
                  <a:lnTo>
                    <a:pt x="806323" y="811275"/>
                  </a:lnTo>
                  <a:lnTo>
                    <a:pt x="1617599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426829" y="4063"/>
              <a:ext cx="1617980" cy="811530"/>
            </a:xfrm>
            <a:custGeom>
              <a:avLst/>
              <a:gdLst/>
              <a:ahLst/>
              <a:cxnLst/>
              <a:rect l="l" t="t" r="r" b="b"/>
              <a:pathLst>
                <a:path w="1617979" h="811530">
                  <a:moveTo>
                    <a:pt x="806323" y="811275"/>
                  </a:moveTo>
                  <a:lnTo>
                    <a:pt x="0" y="4952"/>
                  </a:lnTo>
                  <a:lnTo>
                    <a:pt x="1617599" y="0"/>
                  </a:lnTo>
                  <a:lnTo>
                    <a:pt x="806323" y="811275"/>
                  </a:lnTo>
                  <a:close/>
                </a:path>
              </a:pathLst>
            </a:custGeom>
            <a:ln w="1270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56620" y="109727"/>
              <a:ext cx="941831" cy="4511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807</Words>
  <Application>Microsoft Office PowerPoint</Application>
  <PresentationFormat>Custom</PresentationFormat>
  <Paragraphs>148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INFORMATION</vt:lpstr>
      <vt:lpstr>Homepage</vt:lpstr>
      <vt:lpstr>Sign-In Section</vt:lpstr>
      <vt:lpstr>Sign-up-Section</vt:lpstr>
      <vt:lpstr>News-Feed-Section</vt:lpstr>
      <vt:lpstr>Expert Question Answer-Section (User)</vt:lpstr>
      <vt:lpstr>Admin-Expert-Details-Module-Section (Admin)</vt:lpstr>
      <vt:lpstr>Admin-Q&amp;A-Dashboard-Section (Admin)</vt:lpstr>
      <vt:lpstr>Minimum-Selling-Price-Module-Section (User)</vt:lpstr>
      <vt:lpstr>MSP-Data-Statistics-Module-Section (Admin)</vt:lpstr>
      <vt:lpstr>Soil-Snap-Report-Module (For User)</vt:lpstr>
      <vt:lpstr>Admin-Soil-Report-Dashboard-Section (Admin)</vt:lpstr>
      <vt:lpstr>Weather-Report-Module (User View)</vt:lpstr>
      <vt:lpstr>State-Wise-Product-Details (User)</vt:lpstr>
      <vt:lpstr>State-Wise-Product-Details (Admin)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</dc:creator>
  <cp:lastModifiedBy>lenovo</cp:lastModifiedBy>
  <cp:revision>2</cp:revision>
  <dcterms:created xsi:type="dcterms:W3CDTF">2021-06-16T14:42:06Z</dcterms:created>
  <dcterms:modified xsi:type="dcterms:W3CDTF">2021-06-17T04:15:16Z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2021-06-16T00:00:00Z</vt:filetime>
  </property>
</Properties>
</file>