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03" r:id="rId2"/>
    <p:sldId id="404" r:id="rId3"/>
    <p:sldId id="405" r:id="rId4"/>
    <p:sldId id="4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3"/>
  </p:normalViewPr>
  <p:slideViewPr>
    <p:cSldViewPr snapToGrid="0" snapToObjects="1">
      <p:cViewPr varScale="1">
        <p:scale>
          <a:sx n="85" d="100"/>
          <a:sy n="85" d="100"/>
        </p:scale>
        <p:origin x="176" y="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7A7A5-D131-CE49-90AE-6A76D9DE1CD8}"/>
              </a:ext>
            </a:extLst>
          </p:cNvPr>
          <p:cNvGrpSpPr/>
          <p:nvPr/>
        </p:nvGrpSpPr>
        <p:grpSpPr>
          <a:xfrm>
            <a:off x="609600" y="416689"/>
            <a:ext cx="10534851" cy="3333508"/>
            <a:chOff x="609600" y="416689"/>
            <a:chExt cx="10534851" cy="3333508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C47472-4701-6442-9A33-C145E3CC42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 r="3992" b="45316"/>
            <a:stretch/>
          </p:blipFill>
          <p:spPr>
            <a:xfrm>
              <a:off x="609600" y="416689"/>
              <a:ext cx="10534851" cy="333350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8A9E0-D7DD-8E45-87E4-3E0E20B93CFA}"/>
                </a:ext>
              </a:extLst>
            </p:cNvPr>
            <p:cNvSpPr/>
            <p:nvPr/>
          </p:nvSpPr>
          <p:spPr>
            <a:xfrm>
              <a:off x="9074727" y="2355273"/>
              <a:ext cx="1524000" cy="193963"/>
            </a:xfrm>
            <a:prstGeom prst="rect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7EA009-A022-CF4A-8D8C-150EB29BA88F}"/>
              </a:ext>
            </a:extLst>
          </p:cNvPr>
          <p:cNvSpPr txBox="1"/>
          <p:nvPr/>
        </p:nvSpPr>
        <p:spPr>
          <a:xfrm>
            <a:off x="2958608" y="8305037"/>
            <a:ext cx="45050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The area enclosed in the red rectangle is a place where the random forest algorithm differs from the bagged tree algorithm.</a:t>
            </a:r>
          </a:p>
        </p:txBody>
      </p:sp>
    </p:spTree>
    <p:extLst>
      <p:ext uri="{BB962C8B-B14F-4D97-AF65-F5344CB8AC3E}">
        <p14:creationId xmlns:p14="http://schemas.microsoft.com/office/powerpoint/2010/main" val="6339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DB494-3053-1B43-9A92-DDF9E59F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19" y="1788971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48A9E0-D7DD-8E45-87E4-3E0E20B93CFA}"/>
              </a:ext>
            </a:extLst>
          </p:cNvPr>
          <p:cNvSpPr/>
          <p:nvPr/>
        </p:nvSpPr>
        <p:spPr>
          <a:xfrm>
            <a:off x="3341034" y="3637159"/>
            <a:ext cx="6361176" cy="83657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EA009-A022-CF4A-8D8C-150EB29BA88F}"/>
              </a:ext>
            </a:extLst>
          </p:cNvPr>
          <p:cNvSpPr txBox="1"/>
          <p:nvPr/>
        </p:nvSpPr>
        <p:spPr>
          <a:xfrm>
            <a:off x="3070411" y="6485919"/>
            <a:ext cx="45050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The area enclosed in the red rectangle is a place where the random forest algorithm differs from the bagged tree algorithm.</a:t>
            </a:r>
          </a:p>
        </p:txBody>
      </p:sp>
    </p:spTree>
    <p:extLst>
      <p:ext uri="{BB962C8B-B14F-4D97-AF65-F5344CB8AC3E}">
        <p14:creationId xmlns:p14="http://schemas.microsoft.com/office/powerpoint/2010/main" val="195527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DB494-3053-1B43-9A92-DDF9E59F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19" y="1788971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48A9E0-D7DD-8E45-87E4-3E0E20B93CFA}"/>
              </a:ext>
            </a:extLst>
          </p:cNvPr>
          <p:cNvSpPr/>
          <p:nvPr/>
        </p:nvSpPr>
        <p:spPr>
          <a:xfrm>
            <a:off x="3341034" y="3637159"/>
            <a:ext cx="6361176" cy="83657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E8E3A-A643-8745-A019-B7C3F0D95A9F}"/>
              </a:ext>
            </a:extLst>
          </p:cNvPr>
          <p:cNvGrpSpPr/>
          <p:nvPr/>
        </p:nvGrpSpPr>
        <p:grpSpPr>
          <a:xfrm>
            <a:off x="0" y="639410"/>
            <a:ext cx="12192000" cy="5682514"/>
            <a:chOff x="0" y="639410"/>
            <a:chExt cx="12192000" cy="5682514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9192113-5A5B-4C4E-87DD-561F51AF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39410"/>
              <a:ext cx="12192000" cy="557917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6BE435-3639-E54C-B275-2783C56472AF}"/>
                </a:ext>
              </a:extLst>
            </p:cNvPr>
            <p:cNvSpPr/>
            <p:nvPr/>
          </p:nvSpPr>
          <p:spPr>
            <a:xfrm>
              <a:off x="1109463" y="4967837"/>
              <a:ext cx="9879666" cy="1354087"/>
            </a:xfrm>
            <a:prstGeom prst="rect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83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4C771E-14F4-A049-855C-9CA8BB4024F3}"/>
              </a:ext>
            </a:extLst>
          </p:cNvPr>
          <p:cNvGrpSpPr/>
          <p:nvPr/>
        </p:nvGrpSpPr>
        <p:grpSpPr>
          <a:xfrm>
            <a:off x="3098343" y="1194425"/>
            <a:ext cx="8740309" cy="3128964"/>
            <a:chOff x="654946" y="1689100"/>
            <a:chExt cx="8740309" cy="312896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864DCB9-9096-0142-9325-4526058CED67}"/>
                </a:ext>
              </a:extLst>
            </p:cNvPr>
            <p:cNvCxnSpPr/>
            <p:nvPr/>
          </p:nvCxnSpPr>
          <p:spPr>
            <a:xfrm>
              <a:off x="5579625" y="2661634"/>
              <a:ext cx="9384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A6F60E-9FD3-6A40-B3DB-FCC7052126BF}"/>
                </a:ext>
              </a:extLst>
            </p:cNvPr>
            <p:cNvSpPr txBox="1"/>
            <p:nvPr/>
          </p:nvSpPr>
          <p:spPr>
            <a:xfrm>
              <a:off x="654946" y="3571569"/>
              <a:ext cx="47752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/>
                <a:t>Dot File</a:t>
              </a:r>
            </a:p>
            <a:p>
              <a:pPr algn="ctr"/>
              <a:r>
                <a:rPr lang="en-US" sz="2500" dirty="0"/>
                <a:t>(</a:t>
              </a:r>
              <a:r>
                <a:rPr lang="en-US" sz="2500" dirty="0" err="1"/>
                <a:t>Graphviz</a:t>
              </a:r>
              <a:r>
                <a:rPr lang="en-US" sz="2500" dirty="0"/>
                <a:t> representation of decision tree)</a:t>
              </a:r>
            </a:p>
          </p:txBody>
        </p:sp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F0A0196-EC87-C64D-8FC7-6CD3CA63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46" y="1689100"/>
              <a:ext cx="4775200" cy="173990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2476628-9234-A341-9789-D134478D9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9352" y="1691640"/>
              <a:ext cx="2126875" cy="17373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185889-90C6-BC47-A30B-ADFC85E1A8FD}"/>
                </a:ext>
              </a:extLst>
            </p:cNvPr>
            <p:cNvSpPr txBox="1"/>
            <p:nvPr/>
          </p:nvSpPr>
          <p:spPr>
            <a:xfrm>
              <a:off x="5930325" y="3571569"/>
              <a:ext cx="3464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/>
                <a:t>Image File</a:t>
              </a:r>
            </a:p>
            <a:p>
              <a:pPr algn="ctr"/>
              <a:r>
                <a:rPr lang="en-US" sz="2500" dirty="0"/>
                <a:t>(</a:t>
              </a:r>
              <a:r>
                <a:rPr lang="en-US" sz="2500" dirty="0" err="1"/>
                <a:t>png</a:t>
              </a:r>
              <a:r>
                <a:rPr lang="en-US" sz="2500" dirty="0"/>
                <a:t>, jpg, </a:t>
              </a:r>
              <a:r>
                <a:rPr lang="en-US" sz="2500" dirty="0" err="1"/>
                <a:t>etc</a:t>
              </a:r>
              <a:r>
                <a:rPr lang="en-US" sz="25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36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14250</TotalTime>
  <Words>62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366</cp:revision>
  <cp:lastPrinted>2018-10-09T17:00:03Z</cp:lastPrinted>
  <dcterms:created xsi:type="dcterms:W3CDTF">2018-10-06T19:16:58Z</dcterms:created>
  <dcterms:modified xsi:type="dcterms:W3CDTF">2020-04-01T05:13:18Z</dcterms:modified>
</cp:coreProperties>
</file>