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4"/>
    <p:restoredTop sz="94632"/>
  </p:normalViewPr>
  <p:slideViewPr>
    <p:cSldViewPr snapToGrid="0" snapToObjects="1">
      <p:cViewPr>
        <p:scale>
          <a:sx n="71" d="100"/>
          <a:sy n="71" d="100"/>
        </p:scale>
        <p:origin x="190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E1E-1F1E-F94C-A526-B88E3FE3953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926D-F1B1-A749-B7F3-CE0768822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0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E1E-1F1E-F94C-A526-B88E3FE3953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926D-F1B1-A749-B7F3-CE0768822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E1E-1F1E-F94C-A526-B88E3FE3953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926D-F1B1-A749-B7F3-CE0768822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E1E-1F1E-F94C-A526-B88E3FE3953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926D-F1B1-A749-B7F3-CE0768822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6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E1E-1F1E-F94C-A526-B88E3FE3953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926D-F1B1-A749-B7F3-CE0768822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E1E-1F1E-F94C-A526-B88E3FE3953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926D-F1B1-A749-B7F3-CE0768822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E1E-1F1E-F94C-A526-B88E3FE3953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926D-F1B1-A749-B7F3-CE0768822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E1E-1F1E-F94C-A526-B88E3FE3953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926D-F1B1-A749-B7F3-CE0768822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E1E-1F1E-F94C-A526-B88E3FE3953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926D-F1B1-A749-B7F3-CE0768822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E1E-1F1E-F94C-A526-B88E3FE3953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926D-F1B1-A749-B7F3-CE0768822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E1E-1F1E-F94C-A526-B88E3FE3953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926D-F1B1-A749-B7F3-CE0768822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7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A3E1E-1F1E-F94C-A526-B88E3FE3953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6926D-F1B1-A749-B7F3-CE0768822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5068550" cy="12211050"/>
            <a:chOff x="0" y="0"/>
            <a:chExt cx="15068550" cy="12211050"/>
          </a:xfrm>
        </p:grpSpPr>
        <p:pic>
          <p:nvPicPr>
            <p:cNvPr id="1026" name="Picture 2" descr="https://cdn-images-1.medium.com/max/1600/1*QfzzmsJuJrBqIYtyjwE9wQ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068550" cy="1221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043055" y="5541818"/>
              <a:ext cx="8395854" cy="1717964"/>
            </a:xfrm>
            <a:prstGeom prst="rect">
              <a:avLst/>
            </a:prstGeom>
            <a:noFill/>
            <a:ln w="825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406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5125700" cy="5981700"/>
            <a:chOff x="0" y="0"/>
            <a:chExt cx="15125700" cy="5981700"/>
          </a:xfrm>
        </p:grpSpPr>
        <p:pic>
          <p:nvPicPr>
            <p:cNvPr id="1026" name="Picture 2" descr="https://cdn-images-1.medium.com/max/1600/1*DggMTSVqlx9Ldm4tfQVl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125700" cy="598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366654" y="1163780"/>
              <a:ext cx="1260764" cy="539513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0250" y="5191378"/>
              <a:ext cx="1188720" cy="42052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060469" y="889461"/>
              <a:ext cx="274320" cy="27432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3366654" y="4957155"/>
              <a:ext cx="274320" cy="27432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48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3</cp:revision>
  <dcterms:created xsi:type="dcterms:W3CDTF">2018-10-28T17:03:19Z</dcterms:created>
  <dcterms:modified xsi:type="dcterms:W3CDTF">2018-10-28T20:26:43Z</dcterms:modified>
</cp:coreProperties>
</file>