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2" r:id="rId36"/>
  </p:sldIdLst>
  <p:sldSz cx="9144000" cy="5143500" type="screen16x9"/>
  <p:notesSz cx="51435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3"/>
    <p:restoredTop sz="94537"/>
  </p:normalViewPr>
  <p:slideViewPr>
    <p:cSldViewPr snapToGrid="0" snapToObjects="1">
      <p:cViewPr varScale="1">
        <p:scale>
          <a:sx n="186" d="100"/>
          <a:sy n="186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86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D5EB-E79B-FFEF-0FC5-955ACCBC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DC8C-7D5A-A8DB-D8D4-30B3D7D2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4BB5-6E47-8C4E-A3A9-69C3C51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895C-06A3-65F0-056B-917C8DA0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7B96-C875-CA7A-93F5-0CF63F24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028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BBA0-DA3E-3BD4-4DFD-621F7C01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6CA1-B96C-71C2-6C03-51B9C2150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B328-EA04-6BB0-0BDC-C87B71BA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291E-B2C2-A0F7-D735-F7B9EB0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D36E-1B94-D87A-96E8-416FBE7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589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AFA52-38CF-D82C-0AC5-191749794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9844A-6E41-1EEC-43BF-0F0D9B5F8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0B13-10BD-889B-92B2-2AB8C128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E531-2CBF-F919-F91B-B98C6819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5573-5F16-7131-7A90-2BF99DEB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67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3383-40B1-F474-EF9C-D560809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61E2-2A9B-FB4A-CEE6-F66B4185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23DE-BFE8-A7F3-FCF5-0E653854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1E54-8544-F21E-F66E-AB7BE6BC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6F38-3E1B-8D66-E699-13DFB55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26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CED5-101A-06E7-E88A-C5571DD5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834D-E6E8-1D41-A9FF-7EC008F1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0BEE-39EC-0670-0432-DECB3C8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8D8A-40AC-B783-3143-6026E26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5163-56A9-2E20-79B0-F0F86701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4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5CA9-BF3C-B414-529B-A79C2D49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DCF0-992E-0C45-6F19-21266419C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DACD-C9F6-D347-7919-6479296AE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8F95-EA3D-4043-385C-B7302B6B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618A-5959-3200-7E45-E41F1284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4374-6318-1BA5-83BE-60D3FC3F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45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E408-0A89-B9AA-78B2-0E54B333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B7125-6405-831A-240B-C9484124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592C-AF01-5169-3359-A944B504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7100-CFFC-06EC-F669-8666ACBA0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DAE1F-C85E-5F67-EB6C-A151CF9FA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E0656-6406-B31D-48BF-E2932231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CFEDC-94C3-46DB-3445-5A17299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C7A12-AD8B-EA39-1E05-24AF3EF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101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0B3D-5496-A224-CADE-A75DACC8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4E5E4-DB0A-3E8D-D73E-DF499F53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DED1C-DF5E-B9F5-A75D-4317BFE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84D51-185A-6CC9-DE7A-B9D5C6B7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64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2733D-4265-EC0B-54C4-FDCFEB32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FC28B-B643-DCFE-6839-D96995B7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634F-4574-80B4-BC7D-81AEB5FB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091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1E2F-652F-D4B9-8AF6-5701E82E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2785-85F3-E2F0-773F-60956BE4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A1C5-5987-9574-89C6-4693CABB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CB63-C809-A3AF-6804-E8B74462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0ADF-4C68-BE39-7E86-88ED504C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7340E-754F-4184-ED7A-DAD287A4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273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32FE-ED17-1882-FB5A-1A281644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E9DB5-4323-C306-ECB6-6FA685C7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6C9A-9FF7-0C8A-877E-AC324A6E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228A-79F4-2CF6-C69F-EFE2CF36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C731-C98B-CC71-5E7C-152F1E9D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BE4A-2628-A3BE-DD23-E2C21528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66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3DE57-4F82-770D-61E5-E95546A3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B81C-EB2A-194E-AFCB-6FE5A992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C380-4578-58E6-C63E-BCBD4ACB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484D-A90A-43CD-F03D-9B0A0F397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8F9E-3654-BC50-3E31-BC88E4C8B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</Words>
  <Application>Microsoft Macintosh PowerPoint</Application>
  <PresentationFormat>On-screen Show (16:9)</PresentationFormat>
  <Paragraphs>35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Reviewer</cp:lastModifiedBy>
  <cp:revision>2</cp:revision>
  <dcterms:created xsi:type="dcterms:W3CDTF">2022-10-18T06:44:56Z</dcterms:created>
  <dcterms:modified xsi:type="dcterms:W3CDTF">2022-10-18T06:49:13Z</dcterms:modified>
</cp:coreProperties>
</file>